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8.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1.xml" ContentType="application/vnd.openxmlformats-officedocument.presentationml.slide+xml"/>
  <Override PartName="/ppt/slides/slide28.xml" ContentType="application/vnd.openxmlformats-officedocument.presentationml.slide+xml"/>
  <Override PartName="/ppt/slides/slide26.xml" ContentType="application/vnd.openxmlformats-officedocument.presentationml.slide+xml"/>
  <Override PartName="/ppt/slides/slide21.xml" ContentType="application/vnd.openxmlformats-officedocument.presentationml.slide+xml"/>
  <Override PartName="/ppt/slides/slide27.xml" ContentType="application/vnd.openxmlformats-officedocument.presentationml.slide+xml"/>
  <Override PartName="/ppt/slides/slide22.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3.xml" ContentType="application/vnd.openxmlformats-officedocument.presentationml.slide+xml"/>
  <Override PartName="/ppt/slideMasters/slideMaster1.xml" ContentType="application/vnd.openxmlformats-officedocument.presentationml.slideMaster+xml"/>
  <Override PartName="/ppt/notesSlides/notesSlide2.xml" ContentType="application/vnd.openxmlformats-officedocument.presentationml.notesSlide+xml"/>
  <Override PartName="/ppt/notesSlides/notesSlide1.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6.xml" ContentType="application/vnd.openxmlformats-officedocument.presentationml.slideLayout+xml"/>
  <Override PartName="/ppt/slideLayouts/slideLayout4.xml" ContentType="application/vnd.openxmlformats-officedocument.presentationml.slideLayout+xml"/>
  <Override PartName="/ppt/slideLayouts/slideLayout14.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ink/ink4.xml" ContentType="application/inkml+xml"/>
  <Override PartName="/ppt/ink/ink17.xml" ContentType="application/inkml+xml"/>
  <Override PartName="/ppt/ink/ink5.xml" ContentType="application/inkml+xml"/>
  <Override PartName="/ppt/ink/ink2.xml" ContentType="application/inkml+xml"/>
  <Override PartName="/ppt/ink/ink1.xml" ContentType="application/inkml+xml"/>
  <Override PartName="/ppt/ink/ink3.xml" ContentType="application/inkml+xml"/>
  <Override PartName="/ppt/ink/ink7.xml" ContentType="application/inkml+xml"/>
  <Override PartName="/ppt/ink/ink10.xml" ContentType="application/inkml+xml"/>
  <Override PartName="/ppt/ink/ink9.xml" ContentType="application/inkml+xml"/>
  <Override PartName="/ppt/ink/ink8.xml" ContentType="application/inkml+xml"/>
  <Override PartName="/ppt/ink/ink6.xml" ContentType="application/inkml+xml"/>
  <Override PartName="/ppt/theme/theme1.xml" ContentType="application/vnd.openxmlformats-officedocument.theme+xml"/>
  <Override PartName="/ppt/commentAuthors.xml" ContentType="application/vnd.openxmlformats-officedocument.presentationml.commentAuthors+xml"/>
  <Override PartName="/ppt/ink/ink12.xml" ContentType="application/inkml+xml"/>
  <Override PartName="/ppt/theme/theme3.xml" ContentType="application/vnd.openxmlformats-officedocument.theme+xml"/>
  <Override PartName="/ppt/theme/theme2.xml" ContentType="application/vnd.openxmlformats-officedocument.theme+xml"/>
  <Override PartName="/ppt/ink/ink11.xml" ContentType="application/inkml+xml"/>
  <Override PartName="/ppt/ink/ink13.xml" ContentType="application/inkml+xml"/>
  <Override PartName="/ppt/ink/ink23.xml" ContentType="application/inkml+xml"/>
  <Override PartName="/ppt/ink/ink24.xml" ContentType="application/inkml+xml"/>
  <Override PartName="/ppt/ink/ink25.xml" ContentType="application/inkml+xml"/>
  <Override PartName="/ppt/ink/ink16.xml" ContentType="application/inkml+xml"/>
  <Override PartName="/ppt/ink/ink22.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notesMasters/notesMaster1.xml" ContentType="application/vnd.openxmlformats-officedocument.presentationml.notesMaster+xml"/>
  <Override PartName="/ppt/ink/ink15.xml" ContentType="application/inkml+xml"/>
  <Override PartName="/ppt/handoutMasters/handoutMaster1.xml" ContentType="application/vnd.openxmlformats-officedocument.presentationml.handoutMaster+xml"/>
  <Override PartName="/ppt/ink/ink14.xml" ContentType="application/inkml+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handoutMasterIdLst>
    <p:handoutMasterId r:id="rId36"/>
  </p:handoutMasterIdLst>
  <p:sldIdLst>
    <p:sldId id="344" r:id="rId2"/>
    <p:sldId id="685" r:id="rId3"/>
    <p:sldId id="686" r:id="rId4"/>
    <p:sldId id="719" r:id="rId5"/>
    <p:sldId id="687" r:id="rId6"/>
    <p:sldId id="688" r:id="rId7"/>
    <p:sldId id="689" r:id="rId8"/>
    <p:sldId id="690" r:id="rId9"/>
    <p:sldId id="691" r:id="rId10"/>
    <p:sldId id="692" r:id="rId11"/>
    <p:sldId id="693" r:id="rId12"/>
    <p:sldId id="694" r:id="rId13"/>
    <p:sldId id="695" r:id="rId14"/>
    <p:sldId id="696" r:id="rId15"/>
    <p:sldId id="697" r:id="rId16"/>
    <p:sldId id="698" r:id="rId17"/>
    <p:sldId id="722" r:id="rId18"/>
    <p:sldId id="723" r:id="rId19"/>
    <p:sldId id="727" r:id="rId20"/>
    <p:sldId id="728" r:id="rId21"/>
    <p:sldId id="729" r:id="rId22"/>
    <p:sldId id="699" r:id="rId23"/>
    <p:sldId id="700" r:id="rId24"/>
    <p:sldId id="701" r:id="rId25"/>
    <p:sldId id="702" r:id="rId26"/>
    <p:sldId id="724" r:id="rId27"/>
    <p:sldId id="725" r:id="rId28"/>
    <p:sldId id="703" r:id="rId29"/>
    <p:sldId id="704" r:id="rId30"/>
    <p:sldId id="705" r:id="rId31"/>
    <p:sldId id="706" r:id="rId32"/>
    <p:sldId id="720" r:id="rId33"/>
    <p:sldId id="721" r:id="rId3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994">
          <p15:clr>
            <a:srgbClr val="A4A3A4"/>
          </p15:clr>
        </p15:guide>
        <p15:guide id="2" pos="427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dro Leon" initials="PL" lastIdx="4" clrIdx="0"/>
  <p:cmAuthor id="1" name="Lorrie Cranor" initials="LC"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00CF"/>
    <a:srgbClr val="9F2431"/>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49" autoAdjust="0"/>
    <p:restoredTop sz="75282" autoAdjust="0"/>
  </p:normalViewPr>
  <p:slideViewPr>
    <p:cSldViewPr snapToGrid="0" showGuides="1">
      <p:cViewPr>
        <p:scale>
          <a:sx n="60" d="100"/>
          <a:sy n="60" d="100"/>
        </p:scale>
        <p:origin x="-1410" y="138"/>
      </p:cViewPr>
      <p:guideLst>
        <p:guide orient="horz" pos="994"/>
        <p:guide pos="4279"/>
      </p:guideLst>
    </p:cSldViewPr>
  </p:slideViewPr>
  <p:notesTextViewPr>
    <p:cViewPr>
      <p:scale>
        <a:sx n="100" d="100"/>
        <a:sy n="100" d="100"/>
      </p:scale>
      <p:origin x="0" y="0"/>
    </p:cViewPr>
  </p:notesTextViewPr>
  <p:sorterViewPr>
    <p:cViewPr>
      <p:scale>
        <a:sx n="150" d="100"/>
        <a:sy n="150" d="100"/>
      </p:scale>
      <p:origin x="0" y="204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customXml" Target="../customXml/item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8FCEB4C-EE64-5B42-AFF7-46BEAF0D3500}" type="datetimeFigureOut">
              <a:rPr lang="en-US" smtClean="0"/>
              <a:pPr/>
              <a:t>9/4/2020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8E00276-67CC-8E4E-B342-B7634C502FA0}" type="slidenum">
              <a:rPr lang="en-US" smtClean="0"/>
              <a:pPr/>
              <a:t>‹#›</a:t>
            </a:fld>
            <a:endParaRPr lang="en-US"/>
          </a:p>
        </p:txBody>
      </p:sp>
    </p:spTree>
    <p:extLst>
      <p:ext uri="{BB962C8B-B14F-4D97-AF65-F5344CB8AC3E}">
        <p14:creationId xmlns:p14="http://schemas.microsoft.com/office/powerpoint/2010/main" val="3520003803"/>
      </p:ext>
    </p:extLst>
  </p:cSld>
  <p:clrMap bg1="lt1" tx1="dk1" bg2="lt2" tx2="dk2" accent1="accent1" accent2="accent2" accent3="accent3" accent4="accent4" accent5="accent5" accent6="accent6" hlink="hlink" folHlink="folHlink"/>
  <p:hf hdr="0" ftr="0" dt="0"/>
</p:handoutMaster>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5:38:20.380"/>
    </inkml:context>
    <inkml:brush xml:id="br0">
      <inkml:brushProperty name="width" value="0.05292" units="cm"/>
      <inkml:brushProperty name="height" value="0.05292" units="cm"/>
      <inkml:brushProperty name="color" value="#FF0000"/>
    </inkml:brush>
  </inkml:definitions>
  <inkml:trace contextRef="#ctx0" brushRef="#br0">3940 6370 0,'0'0'4,"0"0"-2,0 0 2,0 0-1,0 0 2,0 0 0,0 0 1,0 0 1,0 0 0,0 0-1,88-12 1,-82 12-2,5 0 0,0 0-2,3 0 0,0 0-1,-3 0 0,6 4 2,1-3 0,3 1 0,5-2 1,0 0 1,0 0-4,0 0 3,-1-2 1,1-1 0,3 0 0,-2 0 0,0-1 1,1 4-1,-4-3 0,1 1-1,-9 0-1,3 2 0,1 0 0,2-1-2,5 1 0,-1-1 1,0 1 0,1-2 0,3-1 1,4 2 0,2-2-1,1-1 1,0 1-3,-1 0 2,0 2-1,-2 1 0,-1-1 1,-1 1-2,-3-2 1,-2-1 1,2 1 0,-3-1-1,-3 0 1,3 0-1,0 0-1,0 0 1,3 0-1,1 0 0,2 0 0,5 0 0,2 2 0,4-1 1,-1 2-2,2 0 0,0 0 0,-1 0 1,-1 5-1,-1-2 0,-1-1 0,-1 0 0,-3-1 0,2-1 1,-1 0 1,0 0 1,-1 0-1,2-1-1,-2-1 0,-1 2-1,-1 0 0,-2 0 2,-2 2-4,-3 1 2,1 0 0,-2 2-1,2-1 1,1 2 0,0-1-1,1-1 1,-2 1-1,0-2 1,0 2 0,-3-4 1,0 2 0,-9-2-1,3-1 1,0 2-1,1-2 2,5 2-2,-9-1 0,-1 1 0,0 2-2,-5-3 2,6 4-1,0-2 1,-6 1 0,7-1 1,-1 1-1,3-3 0,7 3-1,0-4 2,-1 0 1,2 0-1,2 0 1,1-2-1,1-3 0,-1 3 2,2-1-1,-1-1-1,-1 3 1,-3-1-2,-3 2 1,-5 0-2,-1 0 1,-1 0-2,-4 0 2,7 0 0,-1 0 0,3 0 2,7 0-1,0 0 1,3 0-1,1 0 0,3 0 1,3-2-1,-2 1-1,3-2 1,-4 2-1,0-2 1,-3 3 0,-3 0-2,1 0 1,-4 0 0,-3 3-1,-7-1 1,-2 1 0,3 1 1,-8-3-1,9 1 1,0 0 0,0-2 1,7 0-1,2 0-1,3 0 1,4 0-1,4 0 0,4 0 0,0-4 0,2 3 0,-3 1 0,-3 0-1,-2 0 1,-2 0 1,-3 0-2,0 0 2,-3 0-1,-3 1 1,-7-1 0,1 2-1,0-2 2,-1 0-1,9 0-1,0 0 1,4 0 0,3-2 0,5-3-1,2 1 1,3-2-1,3 1 0,-2 3-1,-4-1 1,-1 1 0,-3 2 0,-1 0 0,-4 0 0,-4 0 0,-2 0 0,-2 0 0,-3 3 1,-2-1-1,0-1 2,0 0-1,5 1 0,2-2 0,4 0 0,6 0 0,7 0 1,6-3-2,5 0 0,3 2 0,-2-1-2,-1 2 1,-4 0 0,-2 0 0,-4 3 1,-8 0 0,-1 0 0,-4 0 0,-1-1 0,-4 1 2,1-1-2,1 0 0,-2-1 0,3-1-1,2 2 1,3-2 0,0 0-1,2 0 1,4 0 0,-1 0-2,1 0 2,3 0-2,-1 0 2,-3 0 2,0 0-2,-3 0 0,-4 0 0,-1 2 0,-3-1 0,-1-1 1,0 0-1,-2 0 0,0 0 0,0 0 0,3 0 0,4 0 1,0 0-2,2 0 0,1 0 1,2 0-4,0 0 3,3 0-1,-2 2 0,-2 0 1,-3 3 1,-3-2-2,-4 1 2,-4 1 0,-6-2 0,0-1 1,1 1-1,-8-1 0,11-2 1,-2 0-2,2 0 1,8 0 2,0 0-2,1-2 0,2 1-1,0-3-1,1 3 2,1 1-1,-4 0-1,-1 0 2,0 0 0,-3 0 0,-8 0 0,0 0 0,-5 0 0,-2 0 0,4 0 2,-4 0-2,1 0 0,1 1-2,6 1 2,3 0 0,5-1 0,0 1 0,4-1 0,3-1-2,3 0 2,3 1 0,2-1 0,-1 3 1,0-3-1,-2 0-1,-4 2 1,-2 0 0,-4 1 0,-3 0 0,-1-1 0,-1 3 0,-2-5-1,1 4 1,0-3 0,2-1 1,1 0 0,2 0-1,2 0 0,6 0-2,0 0 2,3-1 0,2 1 0,1 0 0,1 0 0,-1 0-1,-5 0 1,-2 0 0,-3 0 0,-5 1 1,-2 3-2,-2-1 1,-7-3 0,1 2-1,-6 0 1,2-2 0,7 1 1,1-1-1,5 0 0,-3 0 0,4 0 0,-1 0 0,2-1 0,2-1 1,0 0-1,2 2 0,-4-3 0,0 3 0,-8 0 0,-4-2 0,-3 2 1,-9 0-1,2 0 1,-6 0 2,4-2-2,3 2 1,2-1 1,2-1-3,-1 0 1,1-1-1,-1 1 0,1 2 0,0-2 0,1 1 0,-8-1 0,2 2 0,-1-2 0,0 2 1,-1-1 0,2 1 3,-6 0-2,0 0 1,0 0-1,2 0 0,-1 0 0,1 0-2,3-4 2,5 0-2,3-4-2,6 0 2,0 1 0,4 2 0,5-2 0,-1 1 0,5 0 0,-2 1 0,-2 1 0,-11 1 0,2 0 0,-9 0 0,-5 1 0,1 2 0,-6 0 0,0-1 2,0 1-2,2 0 1,-1 0 1,1 0-1,-1-2 3,1 2-1,3-1 1,0-1-2,5 0-1,-1-2-1,1 1 0,1 0 1,1 2-1,0-1-1,0 1 2,2-1-2,-3 2 1,1 0 0,-9 0-1,9 0 2,-7 0-2,-2 0 0,4 0 0,-4 0-1,1 0 1,1 2 2,0 1-1,-5-3-1,0 0 1,0 0-1,2 1 0,-1-1 1,1 2 1,-1-2-1,1 1-1,-1-1-3,-1 2-2,1 4-10,-1 1-32,-4 7-142</inkml:trace>
  <inkml:trace contextRef="#ctx0" brushRef="#br0" timeOffset="13135.7513">12487 2526 5,'0'0'12,"0"0"2,0 0 0,0 0 2,0 0-2,0 0-2,0 0 0,0 0-5,0 0 0,-29-25 3,26 22-4,0 1 2,3 2 2,-7 0-1,3-2 2,0 1-1,-1 1-3,5 0 1,-1-2-5,1 2 0,-2 0-2,-4 0 0,2 0 1,-4 3 1,-4 9 6,7 2-4,-2 5 7,0 3 1,1 1-9,1-1 10,3-3-8,1-1 1,-2-1 0,1-4-2,0 8 1,1-1 0,1 0-2,0 7 5,-1-1-5,1 2 0,-4 3 0,1 4 2,-3 1-2,0 4 3,-1 1-5,-2-1 3,2 1-1,-2-2 2,2 0 3,-4-1-2,5-3 1,0-2-4,-1-4-2,5-11-1,-2 1 0,3-7 1,-1-1 2,0 4-3,2-3 0,0 0-1,0 3 2,0 4 0,0 3 0,0 5 2,-1-1-1,1 0-1,-1 1 0,-1 0-1,-1-2 2,2-6-1,-1 1 1,1 0 2,1-8-4,-3 8-1,2-8 2,-1 0 0,1 0 1,-2-2 0,1 3-2,0-1 1,-1-1 1,1 3-1,-1 4 2,1-1-3,-1 5 2,1-5-4,1-1 1,-1 4-2,1 2 1,1 4 0,-2 1 0,2-2 1,-1 0-1,1 0 2,-3-1-1,3 0 1,-2 0 1,-2-2 0,3-5 0,1 1-2,0 1-1,0 1 1,0-2 0,0-1-1,0 0 1,1-3 0,-1 6 0,3-8 0,-3 3 1,0 5 0,0-8-1,0 8 0,-3-2 0,2-7 1,-3 7 0,2-8 0,-1 1-1,-1-1 2,2 2 2,-1 0-4,2-2 4,-3 2-4,4-1 0,-3 0 0,0-7-1,2 5 1,-1-3 1,1-1-1,1 1 1,0-6-1,-2 0 1,2 0 2,0 1 0,-1 1 1,1 0 1,-2-1-3,1 0 0,-1 1-1,0-1 0,1 1 1,0-1-2,0-1 2,1 2-2,-2-2-2,2 1 0,-1-1 1,1 2 0,-2-2 0,2 2 1,0-2 0,0 1-1,0-1 2,0 2 0,0-2-1,0 1 1,0-1 0,0 0 1,0 1 0,0-1-1,6 2 1,0-2-1,8 0-1,5 1 0,0-1 0,4 2-1,-2-2 1,3 2-2,0-2 2,2 3 0,0-3-1,1 3-1,0-2 2,0-1 0,1 0 0,-1 0 0,-2 0 0,4 0-2,-2 0 1,1 0 1,-1 0 0,-1 0 1,3 1-2,0-1 1,2 2 0,-3-1-1,3 3 1,-5-1 0,3-1 0,-2 2-1,-2-1 1,1 0-1,-3-1 1,2 3-1,0-5 1,3 3 0,-2-1 0,0-2 0,1 0 0,2 0 0,-1 0 0,2 0 0,3 0 0,-1 0 0,1 0-1,1 0 0,-3 0-1,3 0 1,-2 0 1,-2 2-1,0-2 0,-2 0 1,1 0 0,-2 0 0,0 0 0,2 0 0,0 0 0,2 0 0,0-2-1,3 0 2,-1 2-1,2-1 0,1 1-2,0 0 0,4 0-2,1 0 2,1 0 0,1 0 0,1 0 1,-1-2 0,-1 0 1,0-1 0,-2-2 0,0 1 1,-3 1-1,-1-1 0,-1 1 0,-3 0 0,-2 1 1,0 1-1,2 0 1,1-2-1,4 3 0,3-3 0,5 1-1,0 0 1,4 2 0,-1-1-1,2 1 1,1 0-1,-2 0-1,2-2 1,-4 2-1,-2-1 1,-2 0 0,-3-1 1,-1 1 0,-2-1 0,1 0 0,-2-1 1,2 2-1,-2-2 0,-1 1 1,2 2-1,-2 0 0,4 0 0,-2 0 0,4 0-1,-2 0 1,1 3-1,1 0 0,-2 0 0,0 2-2,0-2 0,1 0 1,1-2 0,1-1 1,0 0 1,-2 0 0,-1 0 0,0 0 1,-4-3-1,0 1 0,-4-1 0,3-1 1,-1 3-1,0-2-1,2 1 1,-4 2 0,1 0 0,0 0 1,1 0-1,0 0-1,1 0 0,2 3-2,1-1 1,-4-1 0,4 1 1,-4-2 0,-2 2 1,-1-2 0,-4 0 0,-2 1 0,-4-1 0,4 0 1,-1 2 0,-1-2-1,0 0 0,-4 0-1,-2 1 1,-3-1 0,-1 1 0,-1 1 0,-5-2 0,0 1-1,-6-1 2,0 0 0,0 0 0,1 0 2,1 2 2,-1-2-3,1 0 1,-1 0-2,0 0 1,1 0-1,0 0-1,-2 0 0,0-3 0,0-3 1,-4-2 0,-4-2 0,1 4 0,-6-3-1,1 1 2,-1 1 1,-4-3-2,3 0 0,-2 1-3,1-1 3,2-3-2,0 2 2,1-1 1,1-1-1,-2 1 1,3-2 0,1 0 1,-1-1-3,3-1 1,1 3 0,1-2-1,0-4 2,1-1-1,1-8-1,-2 1 1,4-2-3,-2 0 3,1 0-1,1 1 2,-2-1 1,2 1-2,-2-1-1,0 2 1,3-2-1,0 3 1,0-6 1,1 3-5,5-2 4,4-2-4,2-2 1,2-1 2,0-3-1,3 0 2,-4-4-1,3-1 0,-5 1 0,-1-2 3,-1 1-3,0 2 2,-4 1-2,2 2 2,-3-1-1,0 2 2,-4 0-3,0 1-3,-5 1 3,0 3-3,-4-1 3,3 2-2,0-1 2,2 1 1,0 1-1,-2-3 1,2 2 0,-1 0 0,1 1-1,-2 2 2,0 0-2,1 3 5,-1 1-3,0 1 0,-1 2-1,1 2-1,-1 1 1,1 0 0,2 6-6,-2-1 5,1-1-7,0 6 7,-1-5 0,3 5-1,2 5 0,-2-5-11,1 4 12,1 0-11,-2-4 12,2 4-1,-1 0 0,1 2 0,-1-2 0,1 1 0,-1-1 0,1-7 0,1 9 0,-3-4 1,3 2-1,0 0 0,0-1 0,0 0-1,0 1 1,0-1 0,0 0 0,0 0 0,0 1 0,0 5-1,0-1 1,0-3-1,0-3 1,0 1-1,0 2-2,0 4 2,0-5-2,-1 0 2,-4-2 0,1-1 1,-3 3 0,-1 0 0,-3 1-1,2 1 0,-3-1 1,1 3 0,-2-1 0,-6 0 0,8 2-2,-9 0 2,8 0-1,-4 0 1,3 0-1,-3-3 1,-4 3-1,5-2 1,-6 2 0,2 0-1,-1-2 1,-6 1 0,1-1 0,2 2-1,-2 0 1,-1 0 0,-3 0 0,1 0 1,-1 0-1,-2 0 0,1 0 0,0 0 0,-2 0 0,1 0 0,0 0 0,-3 0 0,1 2 0,-2-2 0,2 0 0,0 0 0,-2 0 1,5 0-1,-2-2 0,2-1 0,-1-1 0,0 1 0,-3 1 0,2-1 0,-1-1 0,0 3 0,0-1 0,-1 2 1,1 0-1,0 0 0,-3 2 0,3 4-1,-2 1 1,0-2-1,0 0 1,2 2-1,0-3 1,-3-1 0,6-1 0,-2 1 0,0-3 0,0 0 0,0 0 1,-1 0-1,1-3 0,0-1 0,0-1 1,1 2-1,-1 1 0,3 0 0,-1 2 1,-2 0-1,2 0 0,0 0 0,2 2-1,0 3 1,1-3 0,-2 1 0,0-1-1,3 0 1,-2-2 0,-1 0 0,-1 0 0,-1 0 1,0 0 0,-5-2-1,3-1 0,-2 1 0,-3 0-2,-1 2 2,-1 0 0,1 0 0,1 5 1,-1-1 0,3-1-1,1 2 0,2-3-1,1 1 1,2-1 0,-1-2 0,0 0 0,0 0 0,-1 0 1,-1 0-1,-2 0 0,-2-2 0,-2 1 0,0 1 0,0 0 0,-2 0 0,2 0 0,0 0-1,0 1 1,2 2 1,2 1 0,2 0-1,1-1 0,3 2 0,0-2 0,0 1 0,1-1 0,1 1 0,-2-3 0,2 3 0,-2-3-1,-1-1 2,-1 0-1,1 2 1,1-2-1,3 1 0,-2 3 0,1-2-1,1 1 1,-2 0 0,2-1 0,2 1 1,6-1-1,-3-2-1,-1 1 1,3-1 1,-2 0-1,0 0 0,4 0 2,3 0-2,-8 0 0,10 0 0,-1 0 0,-1 0 0,1-1 0,-1-1 0,2 2 0,0-1-2,5 1 2,-3-2 0,5 2 2,0-2-2,0 2 1,-2-1-1,1 1-1,0-2 1,-4 1 0,3 1 0,-3 0 0,-3-2 0,8 2-2,-6-1 2,5 1 0,1 0 0,-10-1 3,9 1-3,-7-2 0,0 0-1,8 2 1,-6 0 1,4 0-1,2 0 1,0 0-1,-1 0-1,-1 0 0,2 0 1,-6 0 0,6 2 0,1 0 0,-4-1 1,2 0-2,2 1 2,-1-1 0,0-1 0,0 2 1,1-1-2,-2 1 2,6-2-2,-1 0 1,1 0-1,-2 0 0,1 0 0,-3 2-1,-1 1 1,2-2 0,0 2 0,2 1 0,-2 3 0,3-3 0,0 2 0,0 1 0,0-2 9,0 8-8,0-1 8,0-7-8,0 7-1,0-5 1,0 5-1,0 0 6,0 0-6,0 8 4,0-8-5,0 8 1,3-2 0,-3-6 0,3 6-1,1 1 0,1-2 0,0 5-1,4-2-5,-2-4-4,3 3-9,5 0-12,-2 3-64,1 3-131</inkml:trace>
  <inkml:trace contextRef="#ctx0" brushRef="#br0" timeOffset="14288.8172">13299 3420 6,'0'0'23,"0"0"8,0 0 4,0 0 5,0 0-5,0 0-3,0 0-6,0 0-6,-80-60-4,73 55-6,-2 0-4,2 0-1,-4 4-4,-6 1 1,1 0-2,-7 8-1,0 2 0,-2 4 0,-1 1 1,-3 4 0,0 1 1,-1 4-1,1 1 0,2 1 1,-1 3 0,2 0 0,-1 4 1,2 0 0,-1-1-1,1 2 0,1-4 2,-1 4-1,2-5 1,3 3 2,1-2 2,2 1 0,4 0-1,0-5 0,7 3-3,3-6 1,3 0-1,6-3-1,7-4 1,7-2-2,3-3-1,6-2 0,2-1 1,2-4-1,1-1 0,1-3 0,-2 0 0,-2 0 1,-1 0 2,-2-2 0,-1-1 2,-1 1-4,0-4 2,-1 0 1,1 1-1,-2-1 1,1-3-2,-2 1 0,2-1-1,-2 0-1,-2 1 0,-2 2 0,-4 1 0,1 0 0,-6 2-1,0-1 0,2 1 1,-8 3-2,7 0-2,-5 0-1,-1 0-2,3 0-4,-4 0-8,-1 0-25,2 3-87</inkml:trace>
  <inkml:trace contextRef="#ctx0" brushRef="#br0" timeOffset="15039.8602">13519 3909 11,'0'0'13,"0"0"5,0 0 8,0 0 6,0 0 4,0 0-1,0 0-3,0 0-4,0 0-11,0 0-6,22-57-5,-22 57-3,0 0 3,0 2 0,-3 13 2,-7 5-1,-5 4-1,-2 1-1,3-3-2,1-2 1,4-5-1,2-1 1,1-6-1,5-3 1,-2 6-1,3-5-3,-2-2 1,2 2-1,0-1 0,0 0 3,0 4-3,2-1 1,2-1 0,0 1-3,1-1 2,-1 0 0,-3-5-1,5 5 2,-3-4-1,5 2-1,0 0 2,2-5-1,7 0 1,2 0 0,9-2-3,1-6-1,0 0-6,1-1-21,-1-3-110</inkml:trace>
  <inkml:trace contextRef="#ctx0" brushRef="#br0" timeOffset="15348.8777">13593 3648 132,'0'0'3,"0"0"-5,0 0 4,0 0-2,0 0 0,0 0 0,0 0-3,0 0 3,0 0 0,2-7-2,5 12 0,-2 2-12,3 7-25</inkml:trace>
  <inkml:trace contextRef="#ctx0" brushRef="#br0" timeOffset="15799.9037">13933 3637 128,'0'0'17,"0"0"0,0 0-3,0 0 0,0 0-1,0 0-1,0 0-2,0 0-1,-15 88-3,27-57-2,2 4-2,0-1 0,0 3-1,-4-2 4,-1 6 1,-1-4 1,-3 2 3,-4 1 1,-1 1 1,0 1 1,-3-2-2,-1 3 1,-3-6-3,1-1 2,3-4-1,0-4 2,2-4-2,1-1 2,0-2-2,0-8-3,3 3-1,1 0 0,-1-7 2,1 5 0,0-4 0,-2-5-1,1-2-4,-3-3 1,0 0-2,0 0-2,1 2 0,-1 0-3,2-1-1,-2 1-3,1-1-6,-1 1-9,0-1-35,2-1-80,-2 0-86</inkml:trace>
  <inkml:trace contextRef="#ctx0" brushRef="#br0" timeOffset="16225.928">14004 3982 48,'0'0'36,"0"0"-3,0 0-5,98-70-4,-76 55-4,-2 2-3,0 3-3,-6 3-3,1 2-2,-6 1-2,4 3-1,4-1-1,2 2-2,4 0 0,-3 5 0,1 2-2,0 4 0,-2 3 1,0-1-4,-5 3 2,-1-2-1,-3 1 0,-5-2 0,0 3 0,-5 0 1,0 2 0,-10 5-1,-4-3-1,-3-2 2,-8 0 0,-5-1 2,-6-2-2,-5 2 0,-4-4 0,0 1-2,-2-2 2,3-1 0,1-2 0,4-2 2,7-1-1,9-1-1,4-2 1,8-1 2,5-2 1,1 1 1,5-1-3,0 0-2,12-6-1,10-5-1,8-1-6,8 2-6,3 0-60,0 3-107</inkml:trace>
  <inkml:trace contextRef="#ctx0" brushRef="#br0" timeOffset="17881.0227">14510 3406 128,'0'0'30,"0"0"0,0 0-5,0 0-6,0 0-4,0 0-3,0 0 2,0 0 1,0 0-1,0 0 0,37 70-3,-24-32-2,2 3-2,-3 3 1,2-2-3,-1 1-1,-3-5 1,0-1 0,-3-4 1,-1-2 1,-3-2 0,-2 0-1,-1-1 1,0-2-3,-5-1 2,-1-1 0,-3-1-2,5-6 2,0-2-2,1-6 0,0-5-2,3 3 1,0-7 1,0 0 0,0 0 3,0 1-2,0 1 0,0-2-2,0 1-1,0-1-1,0-9 1,0 0-2,3-9 1,-3-3-1,0-3 1,0-8 1,0 3-1,0 3 0,3 0-3,1 2 2,4 2-3,1 2 2,3 5 2,4-2-1,3 5 1,5-5-1,5 5 0,4-2 0,4 0-1,1 2 0,1 1 1,1 3 0,0 3-2,-3 2 1,-2 3-2,-4 0 2,-6 8 0,-7 6 0,-5 4 1,-6 4 0,-5 5-1,-2 4 3,0 0 1,-3 3-2,-6-1 6,2-1-6,-4 0 2,3-3 1,1-4-2,2-8 0,1 0-1,4-7 0,0-1 0,0 1 1,0-4-2,4 4 0,1-4 2,-1 2-1,-3-5 2,5 2-3,-3 0 0,0-3 0,6 3 0,-4-4 0,0 0 3,4-1-3,6 0 0,3 0 0,6-7-2,2-2 2,2-4 0,1-1 0,2-1 0,3-4 0,-1 1 0,-1-2 0,-2-4 0,-2-1 2,-4 0-1,-3-1 1,-2 1-5,-1-1 2,-6 3-1,0 1 1,-6 7 2,-1 1-2,-4 3 1,-1-2 0,0 1-2,0 4 2,-6-5 0,-2 6-1,-5-1-1,4 5 2,-5 2 0,2 1 0,-1 0 0,3 0 0,0 0 0,-3 7-2,3 1 4,-3 4-2,1 0 0,1 1 0,-1 1 0,2 2 0,-2 0 0,0 1 2,1 1 1,2 1-3,1 3 2,4-2-3,1 2 1,3-1-1,0 1-1,0-4 2,9-1 0,2-2 0,1-1 2,3-1-2,1-2 1,2-2-2,1 0 1,-1-1 0,2-1-3,-1-1 3,-5-2-2,3 0 2,-6-3 2,1-1-4,5 0 4,-5 0-2,5 0 0,-3-5 0,1-2 1,2-3-1,-1 2 0,-1-1 0,-5 1 0,1 1 0,0-4 2,0 0-2,1-2 0,-2-2 0,1 0 0,-1-4 0,2 2 0,-2-4 1,3 0-4,-4 2 3,-1 5-3,-3-1 1,-2 5 0,-2 4 1,-1-4 2,0 5-1,0 0 0,0 0 0,0 0-1,0 1 1,-3-1 0,-3 0 0,2 5 0,-2-3 0,-4 2-1,6 1 1,-2 0-1,-5 0 2,6 0-1,-4 4 0,1 3-1,-1-2 2,1 2-2,5 0 1,-4 1 3,6-5-3,0 6 2,1-5 0,1 4-2,10 1 0,4-4 0,6-2 0,3-3 0,4 0 0,-1-6-3,2-3 3,0-2-2,-2 2 2,-2-2 0,0 1 0,-4 1 0,-6 2 0,-1 0 0,-5 3 0,-5 0 1,6-1-2,-5 5 1,-2-4 0,1 3 0,-4 1 0,0-2 0,0 2 0,1 0 0,1 0 0,-2 0 0,0 0 1,0 3-1,0 10 1,0-1-1,0 4 1,-2-4 3,1 0-4,1 6 3,0-5-6,0 5 3,0-7-2,0 2 2,0-1 0,0-1-2,0 2 2,0-4 0,0 4 0,0-2 0,0-1 0,0 1 0,1-2 0,1-4 2,-1-1-2,1-1 0,1 0 2,0 0-1,1 2 1,-4-5-1,0 0 0,0 0 0,1 0-2,1 1 1,3-1 0,1 0-1,6 0 1,4 0 1,1-1-2,2-2 1,1-2 0,2-1 0,-3 0 0,1 0 0,-3 0 0,2-2 0,0 0 1,-8 0-1,1 0 0,-2 4 1,-6 0-1,2-1 1,-3 1 0,0 1-1,0 1-1,-3 2-2,0-3-3,0 3-7,0 0-6,1 0-29,-1 0-78,-8 8-109</inkml:trace>
  <inkml:trace contextRef="#ctx0" brushRef="#br0" timeOffset="21301.2183">9726 4138 33,'0'0'18,"0"0"1,0 0-1,0 0-2,0 0-6,0 0-2,0 0-2,0 0-2,0 0 3,0 0 1,10-26-1,9 19 1,0 0 1,4 1 2,1-2-1,4 2-1,2-1-1,5-1-1,0 1 1,8 0-5,0 1 2,6 0-2,2 2 1,4-1 1,3-1-1,2 1 0,1 1 1,1 1-3,0-1 1,1 0 0,0 1-1,-1-3 2,1 0-1,-3 1 1,-2 0 0,-3-1 1,-3-1-1,-3 3-1,-1-1 1,-5 3-1,1-1 1,-5-1-1,-2 3 1,2-1-1,2 1 1,1 0-1,4-2 1,0 3 0,2 0 0,1-3-1,-4 2 0,2-2 0,-4 0 0,-2-4 1,0 2 1,-3-5 0,-2 1 0,-3 1 0,-1-1-2,0 1 0,-3 2 0,-3 0-1,-8 3 0,0-2-1,0 2-2,-6 2 2,6-2-2,1 1 2,-8 1 1,7-1-2,-6 2 0,1-2 0,0 2 2,-8 0-1,9-1 1,-8 1 1,1 0-3,-1 0 2,-6 0 1,4-2 1,1 1-1,0-1 1,-2 2-2,-3 0 0,0-1-1,0 1-1,3 0-1,-2-1 1,-1 1-1,0-2 1,0 2-2,-4 0 1,-10 0 1,-12 0-5,-8 0 2,-3 0-3,-5 0-3,-6 0 1,-2 0-1,-3-3-1,0-2 2,-3-2 2,-1-3 3,-1 3 2,3-1 1,2 0 0,1 2 2,1-1-3,6 4 2,1 1 0,6-1 0,5-1 2,4 3-2,7-1 4,6 0-2,3 2 3,8-1 0,0 1-1,5 0 0,-1-2-3,1 2 2,-2 0-3,0 0 0,2 0 0,0 0 0,10 0 1,10 0-2,9 0 2,1 2 0,5-1-1,1 1 0,3 1-1,1-2 0,-2 2 1,0-3-1,-2 4 1,0-1 1,-2-1-1,0 1-1,-1 0 1,-1-1 0,-2 0 1,-1 0-1,-1-1 1,-3 1-2,-2 0 0,-6 1 0,1-3 0,-2 0 0,-4 3 1,5-2 1,-4-1-1,-3 1-1,2-1 0,-9 0 0,5 2 0,-8-2 2,5 0-2,-1 1 0,1 1 0,-1 0 0,-4-2 0,1 2 1,2 1 1,0 0-2,1 5 1,-2-4 1,-1 1-1,0 4 0,1-5 0,-2 1-1,0 6 2,0-5 0,0 6-4,0 5 2,-4 0-2,-5 7 2,-1-1 2,-6-1-2,0 4 0,-4 3-2,-2 0 4,-2 4-2,-4 0 2,-1 4-2,-1-3 0,0 1 0,-1-3 0,1-4 1,1-6 0,3 0 2,0-5 0,1-2-1,4-3 0,-2 0 2,-3-1-1,4-1 1,-1-1 0,-2 0 0,4 0 1,4-5-2,2 3 0,6-4 2,4-2-2,0 1-1,5-2 1,0 0 1,0 0-2,0 0 0,-1 2 1,-1-2-1,2 0 1,0 1-3,0-1 1,0 0 0,3 0-1,8-1 0,3-4-2,3 2-1,4-1-2,0 0 0,0 4-9,-4 0-25,3 0-82,-5 0-113</inkml:trace>
  <inkml:trace contextRef="#ctx0" brushRef="#br0" timeOffset="23610.3504">4877 7718 47,'0'0'32,"0"0"0,0 0-5,0 0-7,0 0-7,0 0 5,0 0 1,0 0 1,0 0-2,-63-47 0,58 41-3,2 2 0,-2-4-1,2 0 0,1 3-1,0 1 0,2 4-4,-1-1-1,1-6-5,0 2 0,0-2-3,0 2 0,0 5 0,1 0 0,11 0 1,4 0 0,5 0 1,1 0 2,0 0 0,4 0 1,0-3-1,9-2 3,0-4 0,6-3 0,-1-2 2,4-1-6,-4 0 1,2 1-2,0 4-2,0 0 1,-1 3 0,1 0-1,-4 3 0,2 1 0,-3 2-2,-1 0 3,1-2-1,-1 3 0,-1 0 1,3-4 0,1 3-1,1-4 3,1 1 0,1-3 2,3-1 1,4 0 0,5-5-1,2 2-2,2-2 0,-3 2-2,0 4 0,-4 1-1,-2 4 0,-8 2 0,-3 0-1,-6 2 1,-5 4-1,-3 0 1,-5 0 0,2 0 0,-2 0 1,0-1-1,1 0 1,2-3 0,5 1 1,2-3 0,3 0 0,1 0 0,3-1-1,0-3 1,-1-1-1,1 0 0,-1 2-1,-2 0 0,0 2 2,1 1-2,-3 0 0,0 0 0,-4 0 0,1 0 0,-4 1-2,1 1 4,0-1-2,1 1 2,1-2-1,2 1 0,2-1 0,4 0-1,2 0 0,1 0 0,-1 0 0,-3 0 0,-2 0 0,-1 0 0,-4 0 0,-1 0 1,-3 0-1,2 0-1,-2 2 1,0-1-1,-3 1 2,2 0-1,0-2 1,-8 3-1,6-3 1,0 0 1,1 0-2,8-5 2,-3 0 1,0-1-2,0 0-1,-2 0 0,2 2 0,-2-1 0,0 2 1,-6 0-1,0 1 0,-6 1 0,2 1 0,2 0 0,-3 0 1,1 0-1,-2 0 0,1 0 0,2 0-1,-4 0 1,2 0 0,0 0 1,-1 0-1,-1 0 1,-5 0-2,6 0 2,-6 0 0,1 0-1,4 0 1,-5 0-1,6 0 0,-1-2 0,-6 2 1,2 0-2,-3 0 1,2 0 0,0 0 0,0 0 1,-6 0-2,0-1 1,0 1 1,1 0 1,1 0 0,-1 0 2,2 0-1,-2 0 2,0 0 0,1 0-1,-1 0 2,1 0-2,-1 0-2,1 0 0,-1 0-1,-1 0 0,0 0 1,1 0-2,-1 0-3,0 0-1,0 0-2,0 1-6,-2 12-41,-12 8-186</inkml:trace>
  <inkml:trace contextRef="#ctx0" brushRef="#br0" timeOffset="30585.7494">14079 1661 3,'0'0'6,"0"0"1,0 0 2,0 0 1,0 0-1,0 0 1,0 0-2,0 0-3,0 0 0,-7-63-3,7 58 0,0-2 1,1 4-2,-1 3 3,0-2-2,0 2 1,0-2 3,2 1-1,-2-1 1,0 1-1,0-1 0,0 0-1,0 1 4,0 0-4,0-1-1,0 1-1,0-1-3,0 1 1,0-1-1,0 0-1,0 1 4,0-1 0,0 1 2,0-1 2,0 2-4,0-1 1,0 1 1,0-1-3,0 1 2,0-2-3,0 2 1,0-1 0,0 1 0,0 0 4,-2 0-2,-4 5 3,0 8-1,-3 2-3,1-5 2,2 1-2,2-3 1,1 0 0,0 1 1,1 3-1,2-2-1,0 2 0,0 8 2,0-1-3,4 4 1,0-1-1,0-3-1,-1-3 3,1-2-2,0 1 1,-1-1 14,0 3-14,0-5 16,-3 3-4,2-2-8,-1-1 9,-1 2-12,2-3 1,-2 3-2,1-3 0,0 1 1,1-2-1,0 2 3,-1 0-3,1-2 2,-2 1-2,0-1 0,0 2 3,0-1 1,0 0 1,0 1-4,-2-1 1,1-1-4,-1 2 2,0-1-1,2-1 0,0 6 2,0-6-3,2 5-2,1-6 1,-1-4 1,1 2 0,1-4 1,-3 1-1,2 1 2,-3-5 0,0 0 1,0 0 2,0 1 2,0 1-3,0 3 0,-3-3-1,-5 4-3,0 0 3,-1 0-1,1 0-1,-1 0 0,1 0 0,-1 0-2,2 2 1,0-2 1,1 0-1,3-3 3,-4 3-1,4-3 0,0 0 2,0 0-1,-1-1 0,1 1 2,-2-2 1,-3 4-2,4-4 2,-1 1-3,2-1 1,-2 1-2,1 0-1,0-2 1,-1 3-2,5-3 1,-5 1-1,2 0 0,-1 1 0,1 1 1,3-3 1,-6 0-1,2 2 0,-2-2 0,-6 0 0,7 0 0,-10 0-1,-2 0 0,-2-5 0,-4-4 2,3-1-2,0-1 1,1-3 1,0-3-4,0-3 2,0 1 0,-1-2 0,1 0 2,2 2-1,0 1 1,0-1-1,2 4 2,2 0 2,-2 2 0,7 2 1,-3 0-1,4 6 0,2-2-1,-2-1 1,5 4-2,-1 1 0,3 3-2,-2 0 0,2 0 0,0 0-1,-1-2 0,1 2 0,0-3 0,0 3 0,0-2 0,0 2 1,0-2-2,6 2 1,4 0 0,6 4 0,0 6 0,1 4 1,-1-1 1,0 2-2,-1 2 0,2 1-2,-1 2 2,4 1 0,0 1-2,-1 3 2,1-1-1,0-1 1,-1 1 0,1-2 1,0-2-2,0-1 1,0-1 0,0-2 0,-4-1 0,4-3 0,-2-2-1,-6-2 1,-1-1 0,-2-2 1,2-2-1,-2 2 0,-5-4-1,0 2 2,-4-3-1,0 0 0,0 0 1,2 2 0,0-2 2,0 0 0,-1 1-1,1-1 1,2 0-2,0-6-1,2-6 1,2-5-1,0 0 1,-2-3 1,0-4-2,0-2 0,0-5 1,0-2-2,0-3 3,2-2-2,-1 6 0,1 0 0,-2 3 2,-1 9-2,-1 2 2,-4 8-2,3 3 0,-2-5 0,1 7 0,-2 0 0,1 0 0,-1 5 0,0-2 0,0 2 0,0-2 0,2 2-2,-2-3 2,0 3 0,0-2 0,0 0 2,1 1-4,-1-1 4,0 0-2,0 2 0,0 0-2,0 0 0,0-3 0,3 3-2,-3 0 2,0 0-2,0 0 1,0 0-4,0 0-5,0 0-6,1 0-18,4 0-40,-1 5-102</inkml:trace>
  <inkml:trace contextRef="#ctx0" brushRef="#br0" timeOffset="33128.8948">14504 1206 132,'0'0'20,"0"0"-6,0 0-6,0 0-6,0 0-3,0 0 5,0 0-6,0 0 4,0 0-1,-17-48 3,17 48 2,0 5 2,0-2 0,0 4-6,0-7 1,0 4 0,0 1-1,2-1 1,0 1 0,-2-5 0,0 0-2,0 0 1,1 1 1,-1 1 1,2-1 1,-1 1 1,5-2-1,3 0-1,4-9-1,0-4-6,1-9 1,-2-2-3,-1-3 2,1-2 5,-3 0-1,0 1 2,-4 3-1,2 3 0,-2 5 3,-1 0-1,-1 8 1,-3 4 1,3 0-1,-3 5-1,0-2-2,0 2-1,1 0-2,-1-1 3,3 1 1,-2 10 4,1 12 1,-2 7 1,0 6-1,-2 4-1,-3 5-1,0 5 1,1 1 0,0-1-1,-1-1-3,1-4-2,2-5 2,1-4-3,-1-3 2,2 0 5,0 0-3,0 0 3,0-2-3,0-9-1,0-3-1,0-6-2,0-7 2,0 2 0,0-7 0,0 0 3,0 0 0,0 0 1,0 0 0,2-9-2,4-7 1,0-10-3,2-4 1,2-2 1,1-2-1,0 2 1,4-2-2,0-3-1,3-2 1,-1-3 0,2-4 1,1-1-3,-3-1-3,2 2 1,0 2 0,-3 6 1,-2 7 1,0 4 0,-4 6-2,-3 8 2,0-1 0,-3 6 1,-2 4 0,2-4-1,-1 5 1,-2-1-1,3 2-1,-4 2 1,5-2-1,-1 1 0,4-2 2,1-1 0,2 3-1,-1 0 1,2-1-1,6 2 0,2 0-1,-2 0 0,1 0 0,-7 0-1,0 0 2,0 0 0,-6 0 0,0 0 0,-6 0-2,0 0 3,3 0-2,2 0 1,-2 2 2,0 7-3,-3 5 2,-8 9-1,-8 10-1,-6 2 1,-5 2 0,-5 5 1,-3-1-2,2 0 0,-2-5-2,3-3-1,0-5 2,3-4 0,2-4 1,1-6 1,2-2 0,1-4-2,8-3 2,-1-3 0,4-1 0,1-1 2,-2 0-2,0 0 1,4-1 1,-2-4-1,1 3 0,6-1 2,0 3-2,4 0 0,-1-2-2,1 2 0,-2 0 0,2 0 1,0 0 0,0 0 1,4 2-2,8 8 2,7 0-1,0 1 0,4 0 0,2 0-1,2 1 1,-1 2 0,0-1-3,-3-1 3,0 3 0,-3-1-1,-2-1 0,-2 1 1,0 0-1,-1-1 1,2-1-1,0 0 1,0-2 0,2-3-2,2-1 2,3-3 0,-1-1 2,2-1-2,-7-1-2,0 0 2,-4 0 0,-2 0 0,2 0 2,-8 0-2,0 0 0,-2-1 0,3 1 0,-3-2 0,5-1 1,-1-3 0,3-1-1,1-6-1,-2 1 2,1-2-1,1-3 1,-2 0-1,3-3 0,-3-1 0,-3 1 1,0-5 0,-2 1 1,-4-2-1,-1 1 1,0-1-1,-6 0 1,-3 3-1,-2 4 2,-4 2-2,3 2 1,-3 2-3,-1-2-1,6 6-1,-1 1 1,4 1 3,2 5-1,2-1 0,3 3-1,0 0 0,-4 0-2,-2 0 0,-1 0 2,-3 12 2,4 0 3,-4 6-2,2-2 0,1 4-3,-1 0 1,-2 3-1,0 1 1,-1 1-1,1 1 0,5 2 0,0-3-2,1 1 2,4-1-1,0-3 0,7-2 2,3 1 0,3-6-2,-1 2 2,4-3 0,-6-5-2,3 0 2,0-3 0,-3-3 0,4 1 0,-5 0 0,-4-3 0,7-1 2,-1 0-2,-1 0 0,6-3 0,-3-4 0,1-4 2,2-4-2,1-2 1,-1 0-1,3 0 1,-4 3-1,2-3 1,-1-2-1,-3-1 1,-3 0-1,0-5 1,-3 1-1,-2 1 2,-3 4 0,-2 0-1,0 1 1,0 6-1,0 0 0,0 7 1,0 5-2,0-2-2,0 2 1,0 0 1,0 0-1,-1 0 1,-2 4-2,3 9 1,0 6 0,0 3 0,0 3-1,6-3 1,0 2 0,2-5 0,0-1-1,-1 0 2,0-3-2,0-3 2,-1 1-2,1 0 1,-1-5 1,5 3 0,1-2 1,1-3-1,8 2 0,3-6 0,2-2-1,4 0 1,4-5-1,2-2-1,0-3 0,0 0 0,0 1 0,-4-4 2,-5-1 0,-5-3 0,0 0 2,-5-6 0,-4-2 0,-1-1 0,-3 3 0,-1-1 2,-3 7-2,-3 5-1,0 7 0,-2 5 0,0 0-2,0 0 0,1-2 0,-1 2 1,5 0-1,0 5 1,1 9-1,0 8 1,1 5-2,-2 2 0,-1 6 1,-1 5 1,-2 3-1,2 4-1,-2 5 2,2 2-1,0 0 1,0 2 0,0 0 12,0 3 2,0-2 0,2-3-2,-2 1-12,0-2-1,0 0-1,-1-3 1,-2-4 0,1-7 2,-1-6-2,0-11 0,0-1 0,0-8 1,0-1-2,-4-2 2,-4-3-1,2 1 1,-6-4 0,-4-4 0,0 0 0,-6-12 0,5-5 1,0-7 1,2-6-1,2-8 0,4-7 1,4-2-1,3-5 1,2 1 1,2 1 0,8-3-15,2 2 2,5-1-1,1 5-2,4-3 15,3 4 0,2 0-1,2 0-1,2 1 2,-1 3-1,3 3 2,-1 0 1,-2 5-1,1 1 0,-4 3 1,1 2-1,-4 3 2,-3 3 0,-7 9 0,-1 0-1,-5 8-1,-5 2-4,2-1 1,-1 4-2,1 0 0,2 2-3,3 8-1,-4 6-7,1 6-28,-4 3-107,1 1-98</inkml:trace>
  <inkml:trace contextRef="#ctx0" brushRef="#br0" timeOffset="38120.1803">14292 2017 0,'0'0'1,"0"0"1,0 0 1,0 0 2,0 0 0,0 0 1,0 0 1,0 0 0,0 0 5,8-5 2,-7 5-1,-1 0 0,2 0-6,-2 0-1,1 0-2,-1 0-2,2 0 1,-2 0 0,0 0 2,0 2 0,0 8 0,-2 0-1,-6 4 0,5-5-1,-1-1 2,-2 0 0,3-5 2,1 1 3,2-4 0,-2 0 2,2 0-4,-1 1-1,0-1-2,-3 3-2,-5 4-2,0 2-1,-2 4 0,-2 5 1,0 3 0,-4 8 0,-1-1 0,-4 2 1,1 1-2,-2-1 1,1-1 1,0-3 1,1-4-1,4-4 0,5-6 1,6-4-1,0-2 2,3-3-1,0 0 1,2 1-2,1-4 0,-3 3-1,-1 0 1,1-1-1,1 1 0,2-3 3,-1 0-1,1 0 1,-3 2 0,3 0 1,-1-1-1,1 1 4,-2-2-1,1 1 1,1-1 0,-2 2-1,2-2-3,-1 0-1,1 1-2,0-1-3,0 0 1,0 0-4,4 0-4,12 3-6,3 0-19,8 5-91</inkml:trace>
  <inkml:trace contextRef="#ctx0" brushRef="#br0" timeOffset="40210.2997">16863 3791 9,'0'0'15,"0"0"2,0 0 1,0 0-1,0 0 1,0 0-2,0 0-4,0 0-1,0 0 0,0 0-1,-33-8-1,32 6 1,-2 2-3,3 0 1,-2 0-1,1-1 1,-1 1-2,1 0 1,-2 0-1,2 0 0,-1 0 0,1 0-2,-1 0-1,1 0 1,0 0-1,1 0 3,0 0 0,0 0 0,0 0-1,12 0 1,3 0-2,9 0 0,-1 0 0,0 0 2,1-2-1,0 0 1,4 0-3,1-1 2,1 0 0,1 1-1,2 0 1,2-3 0,2 2-1,3-1-1,3 1 0,3 0 0,2-1 0,2 0 0,1 1 0,2-2-1,-2 0 0,1 3 2,-4-3-2,-1 4 0,-2-3 1,0 1-1,-3 3-1,-3-4 1,1 1 1,-4 0-2,1 2 2,2 1 1,1-1-2,2 1-1,4-3 0,1 1 1,3-1 2,0 0-2,-2 0-1,0 1 0,-4 1 1,-4-1-2,-2 2 2,-5-1 0,-3 1-1,-4-2 2,-1 1-1,-2-1-1,-1 0 0,1 1 0,-1-2 0,1 0 2,2 0-2,2-2 0,2 1 0,1 0 0,3-1 0,0 0 0,1 1 1,-1-1 0,0 0-2,-1 2 0,-3-2 0,-3 2 2,-7-1-2,-2 4 1,-4-3-1,-1 3-2,2-1 3,-8 1-1,4-1 1,-4 1 0,-2 0-1,3 0 0,-7 0 0,0 0 0,0 0 0,2 0 1,-1 0 1,1 0-1,-2 0 0,3 0-1,-2 0 1,1 0 0,-1 0-1,1 0-1,-2 0 0,0 0-4,0 0 2,0 0-3,-2 0-1,-16 0 2,-6 0-2,-8-3 0,-4-1 3,2-1-1,-3 0 0,0-2 4,-1 0-2,-1-3 1,2 3 0,-3-1 0,-1 3 1,-1 3 1,0-1-1,-1 2 1,3 1-1,4 0 1,1 0 0,5 0 1,8 0 0,1 0 1,9 0 1,5 0-1,-6-2 0,7 2 0,0 0 0,2 0-1,4 0-1,-2 0 1,2 0-2,0 0 2,0 0 0,0 0-1,2 0 1,4 0 0,5 0-1,8 0 1,-4 0 1,9 0 0,-4 2 0,1-1 2,2 0-2,3 1 1,1-2-2,7 0 2,0 0-1,4 0 0,2 0-1,1 0 0,-3-2-1,-1 1 2,-1 0-2,-3 1 1,-2 0 0,-2 0 0,-10 0-1,-1 0 0,-6 0 0,0 0 0,0 0 0,-7 1 0,2 0 0,-7-1 0,0 0 0,4 2 0,1 0 0,-1 1 0,-1-3 1,-3 0-1,0 0-1,0 0 2,0 2-1,3 0-1,-3 4 1,0 5 0,-8 4-1,-2 5 2,-5-1-1,-3 3 0,-7 2 0,-2 2 0,-3 1 0,-1-1 0,-1 2-1,1-2 1,0 1 2,-1 0-3,-2 0 3,2 1-3,-1-2 1,1-1 0,3-3 0,4 0 0,1-2 1,2-2-1,5-1 3,0-5-1,6 0-1,0-3 1,5-5 0,3 0 1,0-1-1,3-3 1,-1 0 2,1 0-1,-2 2 2,1-2-3,-1 0 0,2 0 0,-1 0-2,1 0-1,0 0 0,0 0-1,0-5 0,0 0-2,6-2-2,-2 7-1,5-4-6,7 4-25,-5 0-179</inkml:trace>
  <inkml:trace contextRef="#ctx0" brushRef="#br0" timeOffset="45468.6006">14825 9343 47,'0'0'23,"0"0"-2,0 0-4,0 0-6,0 0-2,0 0-4,0 0-1,0 0 2,0 0 0,-23-10 1,23 8-1,0 1 1,0-1 1,0 0 1,0 1 0,0 0-2,0-1 0,0 1 0,0-1 1,0 1 0,-5-2-1,0-2 0,-5 1 1,1 1 0,-1-1-1,-2 1 3,2 2-1,0-2 1,5 1-1,0 2-1,-1-1-1,2 1 1,-2-1-4,1 1 2,5 0-2,-2-2 0,2 2-2,-1 0-1,0 0 0,0 0 2,-2 0 0,2 0 2,1 0-1,0 0 2,0 0 1,0 0 0,4 0 0,9-2-1,7-1 1,9 0-1,-4 1-2,1-2-1,0 1-1,0 0 0,1 1-1,2-1 3,0 1-4,3 2 1,2 0 0,3 0 0,-1-2 0,4 2 0,-2-1 2,-1-3-1,3 3 0,-2-1-1,1-3 3,1 1-2,0 1 0,-2 1-1,1-1 0,-2 1 2,2 0-2,0 1 0,0 1-1,5-2 1,-3 2 0,4 0-1,0 0 0,-1 0 0,0-2 0,0 2 0,2-1 1,1-3-1,-1 1 2,3 3-2,-4-4 1,-2 1-1,-1 1 0,-3-1 0,-1 3 0,-3 0-1,-4 0 1,2 0 0,-1 0 1,-2 0 1,2 3-2,1-1 1,2 0-2,4-1 1,3 1 0,2-2-2,2 0 2,-1 0 0,2 0 0,-4 0 0,2-2 0,-4-1 0,0 1 3,-1-1-3,-4 3 1,-1-2 0,-3 2-1,-2 0 0,0 0 0,-1 0 0,0 0 1,1 0-1,2 2 1,2-2-1,2 3 0,1-3 0,4 0 1,-2 2-1,3-2 1,0 0-1,0 0 0,1 0 1,-1 0 1,-3 0-1,0-2 0,-3-1-1,0 1 1,-1 0-1,-2 1 1,1-1-1,-3 2 0,1 0 0,-1 0-1,0 0 1,-2 0 0,2 0 0,-1 0 0,0 0 1,5 0-2,-2 0 1,3 0 1,-1 2-2,0-2 1,-3 1 0,-2-1 0,-1 0 1,0 0-1,-1 0 0,0-1 1,-1-3 0,-1 1-1,-2 1-3,-1-1 3,0-1 0,-7 3 0,4 1-1,0 0 1,2 0-1,3 0 1,-2 0 3,-2 0-4,1 1 1,-6 1 1,0 0-2,3-2 1,-6 3 0,7-3 0,-2 1 0,-4-1 0,6 0 1,-4 0-1,-3 0-3,2-1 4,-4-2-6,-7 3 6,5-4-2,-3 3 1,-1-1 1,6-1-1,-7 1 2,0 2-1,1-2 0,-1-1 1,-1 0 0,0 0 0,0 0 1,-3 3-1,0-2-1,0 2-1,0-1 0,0-1-1,0 1 1,0-2-1,-2-1-3,-8 1-2,-4 2-13,-2 1-63,-5 0-153</inkml:trace>
  <inkml:trace contextRef="#ctx0" brushRef="#br0" timeOffset="53989.088">9012 7139 25,'0'0'14,"0"0"-2,0 0 0,0 0-2,0 0-3,0 0-3,0 0 1,0 0 3,0 0 0,1-29 3,12 19-3,6-2 0,1 2-3,0 1-1,-1-1-1,3 5-2,-7 0-1,2 2-1,3 3 0,-3 0-1,9 3 2,-3 5-2,0-1 2,3 3 2,3 0-4,3 1 0,4-3 1,5 2 1,3-3-1,1 0 3,3-2-4,3 2 0,1-4 1,1-1 1,2-2-2,-1 0 4,4-2-2,2-6 0,5-1 0,2-1-2,2-2 4,-1 0-2,2 2 0,3 0 0,0-2-2,3 2 2,1 0 0,2-1-1,2 2 2,0 0-1,0-1 0,0 0 2,-3 2-1,2-2-1,-3 1 3,-1 2-2,-2-1 0,1 0 2,-3-1-2,-2 2 0,0-1 3,-2 1-3,-2 1 1,-1 2-1,1 0 0,0 1-1,1-2 2,-1 0 0,1 2 0,-2-1 1,-1 2-1,-3 1 1,-5-1-2,-1 2 0,-3 0 1,0 0 2,-1 0-2,0 0 1,0 0-1,0 0-1,2 0 3,1-2 0,3 1 1,3-2 0,-1 0-3,0-1 1,3-1 0,1 0 1,2 3-1,0-2 2,-3 1-3,2-1 2,-4 1-1,1 0 0,0 0 0,0 1 0,-1 1-1,-1 1 0,-1 0 0,-1 0-1,0 0 1,-3 1-1,1 4 0,0-1 1,0-1 0,4 2 2,3-4-1,6 3 1,6-3-1,3 0-2,1 2 0,1 0-1,-1 2 0,-5-2 0,2 0 0,-7-3 0,-5 1 0,-2-1 0,-6 2 0,0-1 2,-6 1-1,-2 1-1,-1-1 0,-2 3 0,0 0 1,-1 2 0,2-4 2,3 2-1,4-1 0,3-1-1,3 2 1,-2-1-1,2-1-1,-2 2 1,-4-5 0,-3 4-1,-3-1 1,-6 0 2,-6-1-1,-7 2 2,-8-3-3,-3 3 1,-1 0-1,-5 0-1,9 1 1,-6 2 0,-1 3 2,3 2-2,-4 0 1,0 0-2,1 4 3,-2-1-1,0 2 3,0-2-2,-3 4 1,2 0 0,-1-2-1,0 3 1,-2 0 0,-1 3 1,-2-1-1,1 2 1,-4-2-1,0 3 1,0-2-3,0 4 3,0 0-2,0 1 4,0 4 0,0 2-3,0 0 2,5 1-2,1 1-2,-1-3 2,3-2 0,0 1-3,1-3 2,-2-1 1,1-3-1,-1-1 4,-2-2-4,-2-7 4,0 2-5,0-6 3,-2 1-2,1 1-3,-2-6 1,2-2 0,-2 0-1,0 1 3,0 0-1,1 0 0,-1-6 1,0 0 2,0 0-1,0 2 0,2-1 0,-2 1-1,0 0-1,0-1 1,0 0-2,0 1-1,-2 2 1,-3 0-1,3 0 1,0-1-1,2-3 0,-6 0-1,2 0 0,-9 0 0,-1 0 0,-2-4 1,-5-6 0,3-2 1,-2-1-1,1-1-6,-3-3 6,0 0-3,1 0 3,0 0 2,1 2-3,3 1 2,-1 2-1,8 3 0,-3-1 0,6 6 0,0-2 0,-1 0-1,3 3 1,2 0 1,0 0-1,0-1 1,0 2-1,0-1 1,3 3-1,-1-2-1,1 2 0,0 0 0,-2-1 1,2 1 0,0 0-1,0 0 2,0 0-1,3 8 0,5 6 1,3 3 0,0 1 0,3 0 0,0 1 0,2-2 3,3 4-2,4 0 3,1-2-5,0 3 0,2-4 2,-3-3 1,-3-1 0,-7-6-1,-1-1-1,-4-5 0,-5 1 1,2 0 0,-2-2-1,1 0 0,0 1 0,1-1-2,-5-1 1,0 0 0,0 0-1,0 2 3,4-2 0,-3 0 0,1 2 2,-1-2 0,1 0-1,-1 1 3,1-1-4,0 0-1,1-5 1,2-6-2,1-5 1,1 0 1,0-9-2,0 3-4,2-3 4,1 3-6,0-2 5,0 5 1,2-1-2,-2 4 3,-1 3-2,1 3 0,-5 2 1,-2 5 0,0 1 0,-1-3 0,1 1 0,0 2 0,-1-1 0,-2 3-1,0-2 1,0 2 0,0 0 0,3-1 0,-3 1-3,0-2 0,0 2 0,0 0-1,1 0 1,-1 0-2,3 0-4,0 5-17,2 5-64,-2 1-149</inkml:trace>
  <inkml:trace contextRef="#ctx0" brushRef="#br0" timeOffset="68523.9193">15545 8275 56,'0'0'14,"0"0"3,0 0 1,0 0 2,0 0-1,0 0 2,0 0-4,0 0 1,0 0-3,-24-67-2,24 48-1,2 2 0,5-6 3,-1 3 0,3 2 0,-3 2-5,1 3-2,-1 0 1,-2 4 4,-1-2 1,2 1-2,-2 0-5,-1 1-3,2-3 0,-2 3-1,-1-4-2,2-3-1,-1 6 1,-1-8 2,1 1 0,-2 5 4,0-8-3,0 9 3,0-1-3,0 0 0,-3 0-2,0 2 2,-2 1-3,1-1 0,-2 3 0,-1 0-1,-2 4 0,1-2 0,-2 5-1,-1-2 1,-2 2 0,-7 0 0,0-3 0,1 3-1,-1 0 1,0-2 1,-1-1-1,-5 0 0,2-1 1,-1 1-1,1-1 1,-1 1 1,-3 3 0,0 0-2,-6 0 0,-1 0 0,-4 2 0,-1 3 0,-4 1 0,-2-2 1,-1 1-1,1 0 1,-2-5 0,6 2 1,-3-2 1,6 0-1,0 0 0,4 0 0,0 0 1,1 0-1,-1-2 0,2 0-1,-2-1 1,-1 3 1,0-4 0,-4 3 0,2-2 1,-2-1-2,1 4 1,-2 0-1,1 0 1,-1-3-1,1 3 0,2 0 0,2-4-1,-1 3 2,5-4-2,-2 3 1,0-3-1,3 0 0,-4 2 3,1 0-2,-4 0 2,-2 0 0,-2 0 1,4 0-2,-5 0 1,2 2-4,-1-1 2,-5 2-1,4 0 1,-3 0 0,1 0-1,1 0-1,0 0 1,0 0 1,-1 0-2,-3 0 2,-1 2-1,-3-1-1,-5 2 1,0 0-1,-4 0 0,-1 2 3,1-2-2,2 0 1,0 1 1,1-2-3,0 1 3,0 0-2,-1-1 0,-2 2 1,-1-1-2,0-1-1,-2 1 2,1 2-1,0-2 0,3 1 4,0-1-3,1-1 0,-3-2 0,0 2-1,-3 1 1,-2 0 0,-4 1 0,2 0 0,1 0-1,0 1 0,3-1 2,0 0-2,0-1 1,3-1 1,-3 1-1,1 0 1,-3-1 1,2 3-3,-1-1 3,2-1-3,1 2-1,1-2 1,-2 0 0,0 1 1,1-2-2,-4 1 1,2 0 0,-3 2-2,3-1 2,1 1-1,4 1 1,-1 0 1,2-1-1,-2 1 2,2-1-1,-2 0 1,2 0 0,0-1 0,-1 1-1,6 0-1,3-2 0,2 1 0,4 0 0,1-3 0,4 2-1,1 0 1,-2-2 0,3 0 0,1 1 0,2-2 0,3 0 1,2 0-1,0 0 1,2 0-1,0 0 0,1-2 0,2 1 1,-1 0-1,0 1 1,8-3 1,-4 3-2,2 0 1,7 0-1,-7 0 0,8 0 1,0-3 1,0 2-2,0-2 0,1 2 0,2-3-1,0 1 1,2-2 0,-2 2 0,2-2 0,0 1 0,2 1 1,-3-2 0,5 2-1,-1 0 0,-2-3-2,3 3 1,0 0 0,2 0-2,1-3 1,0-3-4,4-4 3,5-5-4,4 1 5,4 3 0,2-3 2,1-2-3,5 1 0,1-1 1,0-1-1,0 0 0,-2 3 1,-2 2 1,-2 2 0,-1 1 1,-3-1 0,3 2 0,-5 0 0,-1 3 1,-3-2 0,1 1-1,-3 4 1,-2-1-1,1 1 1,-4 2 2,0 0-2,1 2 1,-4 1-1,0-2 1,0 2-2,0 0 0,-10 2 1,-5 8-1,-7 3-1,-3 6 0,-2-1-1,-5 3 1,0 1 1,-1 0-1,-1 0 1,4-2 0,1-1 0,2-3 1,4-1 0,2-6 1,2 3 1,5-7 0,2 2-2,4-4 1,3-1-2,-6 3 3,8-5-2,-1 3-1,-4-1 1,5 1 1,0 1-3,-1-1 4,4-3-3,0 5-1,0 7 0,0-3 1,4 7-1,4-6 0,-2-2 1,4 3-1,1-4 1,-2-2-1,4-2 1,-3 1-2,0-2 2,2-1 2,-9-1-2,8 2 1,-5-1-1,-2-1 0,5 2 0,-3-1 0,-2 1 0,3 3 0,-5-3 0,5 4 0,0 1 0,-2-2 0,0 2-1,0 0 1,-1 0 2,2 0-2,-1-1 0,2 1 0,6 2 0,-1-2 0,0-1 1,1 1-1,1-2 0,2 2 0,-3-3-1,1 2 1,-5-2 0,-1 1 1,1-1-1,-7-2 1,4 1 0,-6-3 0,0 0 2,0 0 0,0 1 0,3-1 1,-2 0-4,1 2-1,-1-2-3,1 0 0,-1 1-2,8-1-4,7 3-20,1 2-58,6 4-150</inkml:trace>
  <inkml:trace contextRef="#ctx0" brushRef="#br0" timeOffset="71417.0848">4989 11161 114,'0'0'12,"0"0"3,0 0-1,0 0 1,0 0 1,0 0-4,0 0-3,0 0-1,0 0-2,-9-1 0,9-1 1,0 0-2,0 1-2,0-1 1,0-3-3,3 3 1,2-1 0,1-4-1,-2 5 0,-2-1-1,3 1-1,-3-2 0,0 1-2,1 0 1,0-1 0,-3 4 0,0-1 0,0 1 2,0-3 0,-1-1 2,-4 1 1,-2-2 1,5 3 2,-3-1 1,2 2 2,-1-2 0,-1 1 0,0 1 1,2-1-1,3 2-1,-1-1-2,1 1-4,-2 0 1,2-2-4,-1 2 2,1 0 0,0 0-1,9 0 2,8 0 1,6 3 0,1 0 2,1-3 0,3 0 1,2 0 0,0-1-1,2-6-2,2 2 2,1-1-1,1-2 2,1 2-3,2 1 1,1-1-1,-4 2-2,0 1-1,-1 1 4,-2 2-4,1 0 0,0 0 1,1 0-2,4 0 3,1-3 2,7-1-2,1-3 1,5-3 0,3 0-3,4-2 1,-2 2 0,2 0 0,-4 3 0,-3 0-1,-4 2 0,-3 1 0,-4 2 0,0 2-1,-3 0 2,-2 0-1,0 3 0,-1 0 0,3 0-1,0-1 2,3-2-1,2 0 1,4 0-1,3 0 1,-1-3-2,0-3 1,2 0 1,-2-1-1,-3 2 1,-3 0 1,-3 0-2,-2 2 0,-3 2 0,0-1-2,-1 2 4,0 0-1,1 0-1,1 0 1,5 0 0,2-4 1,5-3 3,0-1-3,5-3 0,2 0 1,-3-1-5,-2 1 5,-2-2-1,-3 2 1,-4 2 3,-4 1-4,-5 3 0,-4 0-1,-7 1 2,-2 4-2,-3 0 1,-4 0-1,6 0 1,-6 0-2,-2 0 0,3 0 0,-1 0 3,0 0-2,-6 0 0,4-3 1,-5 3-1,0 0 5,1 0 1,-7 0 1,0 0 3,0 0-2,2 0-3,-1 0-1,0 0-3,-1 0 0,2 0 0,-2 0-2,0 0 0,0 0 0,0 0 0,0 0 0,0 0 1,0 0-1,0 0 1,0 0-1,0 0 0,0 3 3,0-3 2,0 0 0,0 0-1,0 0 0,0 0-2,0 3-1,0-3-1,0 0 0,0 1 0,0-1-2,0 0 2,0 0-1,0 1 1,0-1 0,3 0 0,3 0 0,4 0 0,1 0 0,-6 0 1,1 0 0,-6 0 0,0-1 2,0 1-3,1 0 4,1-1-4,-1-2 2,0 3 0,0-3 1,1 2-1,-2 0-1,0-1-1,2 1 0,-2-1-1,0 0-6,1 1-4,3-3-70,4 1-159</inkml:trace>
  <inkml:trace contextRef="#ctx0" brushRef="#br0" timeOffset="171873.8304">2997 12937 7,'0'0'13,"0"0"2,0 0 0,0 0-1,0 0 0,0 0-3,0 0 4,0 0-3,0 0 1,5-15-4,-5 15 0,0 0-4,0-2 0,0 2-1,0-2-2,0 2 2,0-1-3,0 1 1,0-2 3,0 2 1,0 0 1,0 0 1,5 0 1,-1 0-2,4 5-1,-1 0 1,-1 0 0,8 2 0,-6-3 2,7 2 0,1-2-1,2-1 2,9-3 1,-2 2 0,1-2-1,0 0-2,0 0 0,1-2-1,-1-1-2,2 3 1,0-2-1,1 2 1,2 0 0,-1 0 0,-1 0-2,3 0 0,0 0-2,2 0 3,1 2-2,4-2 2,3 0 0,4 0 0,6 0 2,5-5-1,3-2-1,3 2 0,-1-4 0,1-1 0,-2 0-1,-3 1 1,-6-1-1,0 3 1,-3 1-1,-2-2 1,2 2-2,-4 0-1,1 1-1,-3 4 1,5 0 0,1 1-2,-3 0 1,3 0-1,-2 0 0,-3 0 0,-3 2 1,-3 1-2,-2-1 1,-2 1 1,0-3 0,-1 2 2,-2-2 0,2 0-1,-3 0 1,2 0-1,1 0 1,2 0-1,3 0-1,5 0 0,0-2 2,5-1-1,0 0 0,-1-1-1,1-1 1,-4 0-1,0 2 1,-4-1 0,-3 1 0,-1 0 1,-3-2-2,-2 3 1,-3-2-1,-2 3 0,0 1 1,-1 0-1,-1 0-1,1 0 2,4 0 0,3 0 0,4 0 2,2 0-1,4 0 1,7 0 0,-1 0-4,4 0 1,-2-2 1,-1 0-2,0 1 1,-1 1-1,-2 0 0,2 0 0,-2 0 1,2 0-1,3 0 0,-2 0 0,0 0 1,-3 0-1,3 1 0,-3-1 1,4 2-1,-4-2 1,2 0-1,-2 0 1,2 0-2,2 0 1,4 0-1,4 0 1,1 0 0,5 0 0,-1 0-1,2 0 1,-2 0-1,0 0 1,-1 0 1,-3-3-1,-2-2 1,2 3-1,-1-3 0,-5 0 1,1 0-1,-1 0 0,1 1 1,-2-3-2,3 1 2,1-1 1,1 2-2,-3 1 0,0 1 1,1-1-1,0 3 0,-2 1 1,-3 0-1,5 0 0,-2 0-1,0 0 1,2 0 1,-2 0-1,2 0 0,-1 0 0,0 0 0,2 0 0,-2 1 0,2 3 0,2-1-1,0-1 1,1 1-1,0 1 1,3 0 1,2-1-1,0 0 1,1-1-1,0 1 0,1-1-1,1 1 1,-2-1 0,-1 0 0,-2-1 0,3-1 0,-3 0 0,2 0-3,-2 0 2,0 0 0,1 0 1,-2-3 1,-3-2-1,0 3 0,0-1 0,-3-1 0,0 1 0,-2 1 1,-1-1-1,-1 1-1,-2 0 1,-1 1-2,1-1 2,-4 0 0,0 2 0,-1-3 0,0 3 0,-5-4-1,-2 3 1,-1-3-1,0 3 1,-2-1-1,-4 0-1,2-1 0,0 1 1,2-3 1,3 2 1,4 1 1,1-3-2,2 2 0,2-1 0,1 2 0,1 0-1,2-1 2,0 0-1,2 2 0,-1-3 0,-2 1-1,-1 1 0,-3-1 1,-1-1 0,-2 3 0,2-2 0,-1 0 0,5 1 0,0 0 0,6-2 0,4 1 2,6 0-2,1 0 0,5 2 0,-1-1-1,0 1 1,-1-1 1,-1 2 0,0-1-1,-3-1 1,-3 0-2,-2 1 1,-3-1 0,-2 2 0,-2-4 1,-1 3-2,-3-2 1,-1 1 0,1 0 0,3-1-1,2 1 1,2 0 0,3 2 0,2 0 0,4 0 0,1 0-1,0 0 2,2 0-1,-2 0 0,-1 0 0,-2 0-1,-2 0 2,0 0-1,-1-3 1,-2 1-1,0-1-1,-1 1 0,-1-1-1,-1 3 2,1-2 1,4-1 1,2 1-1,1 0-1,-1 2-1,0 0 0,-2 0 1,-3-3-1,-3 3 0,1 0 1,-5 0 0,0 0-1,-2 0 1,-1 0 0,-1 0 0,-1 0 0,3 0 0,0 0 0,1 0-1,1 0 1,2 0-2,0 0 1,1 0 0,3 0 0,-2-2 1,2 0 0,-3 1 0,0-1 0,0 0-1,-2 1 1,1-1-1,-2 1 1,1 0 0,-1-2 0,0 1 1,0-1-1,3 1 0,1 0 0,1 2 0,1-1 0,0-1 2,1-2-1,1-1 2,-2 2-2,1-2 0,-2 3-1,-1-3 0,-2 2 0,-2 1-1,1-3 1,-2 2 0,-3-2-3,-1 1 3,-3-1-2,-2 2 2,-1 0 0,2 1 0,-2 1 0,1 1 0,3-1 0,-2 1-1,4 0 1,1 0 0,-2 0 0,0 0 1,-2 0 1,-3 0-2,-2 1 4,-2 2-4,-1-2 0,1 1 0,-4 1-1,0-1 0,-1-1 1,-1 1 0,1-1 0,-2-1 0,2 0-2,3 0 2,1 0 0,2 0 0,2-1-1,3-5 1,1 1-2,1-1 3,-1 0 0,2 0-1,-2 2 1,-1-1-1,2 2 0,-1-1 2,-3 3-2,3 1-2,-5 0 1,2 0 0,-2 0-1,1 0 2,0 3-1,2 0 1,1 0 0,5 1 0,-2-3 0,2 2 0,-4-2-2,-2 1 1,-3-2 0,-6 1 1,-1-1 0,-3 0-1,-1 0 2,4 0-1,-2 2 1,1-1-1,-1 1 3,-1 1-3,-1 0 3,0 0-2,-1 0-1,3-1-1,2-2 2,2 1 0,1-1-1,0 0 3,4 0-2,-3 0-2,1 0 2,-2-1 0,-2-3-2,-2 3 2,-2-2-2,-1 0 1,-1 0 1,-7 1-1,2 2 0,2 0-1,2 0 3,5 0-3,-1 5 2,0-1-1,-1 1-3,-1 0 2,1-1-2,1-1 3,3 0 0,2-1 1,3-1-1,0 1 0,-2-2 0,-1 3 0,0-1 0,-3-2 0,-2 0 0,1 0 0,-2 0 0,1 0 3,-3 0-4,1 0 1,-1 0 0,1 0-2,0 0 2,-1 0 0,-2 0 0,3 0 0,-2 0-1,1 0-1,-1 0 2,-1 0-1,0 0 0,-5 2 1,-1 0-2,3-2 1,0 1-1,5 1 1,-6-1 1,1-1 0,2 0 0,1 0 0,5 0 0,-3 0-2,0 0 2,-7 0-1,2 0 2,0 0-1,-7 0 2,6-3 0,-7 2-1,-6-1 2,5 0-3,-5 2 3,-1 0-1,2 0 2,-6 0-1,0 0-1,0 0 1,1-2-1,0 2-2,2 0 0,-1-3-1,-1 3-2,1 0 0,-1 0 1,0 0-3,1 0 1,0 0-3,-2 0-5,0 0-27,0 0-40,-4 7-155</inkml:trace>
  <inkml:trace contextRef="#ctx0" brushRef="#br0" timeOffset="176512.0959">1835 13457 39,'0'0'12,"0"0"-6,0 0 1,0 0-2,0 0-2,0 0 3,0 0 0,0 0 1,0 0 6,49-55 1,-49 51 3,-3 0 3,-6 0-2,2-2-1,0 1-2,-4 1-2,7 1-5,2 2-2,-4-1-5,-1 2-1,-5 0 0,-6 2-2,1 5 3,-7 6-1,0 4 0,-2 1 0,0 3 0,-1 3 0,1 1 1,0-1 1,4-1 1,2 2 3,0 0-3,4-1-1,0 0 1,3 2-2,2-4 1,0 1 0,4-1-1,3 0 1,2-6 0,1 3 2,1 2 1,0-1 3,1 7-5,3-4 4,4-1-1,-1 0-1,3-2 3,-1-3-4,-1 2-1,2-2-1,2 0 1,-4 0 0,2 2 0,1 0 1,-4 1-3,2 3 2,-1 4-1,-2 2-1,0 5 3,0 1-2,-3-1 0,0 1 2,0-3-1,-2-1 0,2-3 0,-3-2 2,1-6-3,-1-2 1,0 2 1,0-3 5,0 7-6,-5-3 4,-1 0-2,-1-1-5,-2-1 2,-1-1-2,0 2 0,-2-4 0,-2 4 0,1-4 1,-2 0 0,1-2-1,2-5 0,2 1 2,-2-3-1,4-1 2,-5-1-1,6-1 1,2-2-1,-6-1-1,6-1 2,0 0 1,0 2-2,5-2 2,-1 0-2,1 0-1,-2 0-1,1 0 0,-1 0 0,1 0 0,1 0 0,0 0 0,0 0 0,0 0 1,0-2-1,3-1 0,0 1-1,6-2 1,-6 3-1,2-1 1,7 2 0,-9 0 0,7 0 0,-1 3 0,-1 2 0,1 4-2,-2-1 2,3 4 0,-3 0 0,1 0 0,0 6 0,1 0 0,-3 0-2,1 2 2,-3 1-1,2 2 0,0-1 2,-3-1-2,0-5 2,-3 2-2,1 2 1,-1 1 0,0-2-1,0 1 2,0 0-1,0 4 6,0 4-6,0-1 3,3 0-2,-2-1-3,-1 1 3,0 1-2,0 3 3,-4 1-2,0 3 0,-3 0 0,-1 1-2,1 2 2,-2-2-1,1 0 1,0 0 0,3-3 0,0-3 0,2-3 0,0-5 0,3-3 0,0 0 1,0-1-1,0 5 0,0 0 2,0-2-2,2 1 3,1 1-2,-2 0-1,2 1 2,-3 0-1,0 3 0,0 0 1,0 1 0,0 2-4,-1-1 2,-1 2-1,2-2-1,0-1 2,0 2 1,0-3-2,3-1 3,0-1-2,1-1-1,1-2 1,0-1-1,1-1 0,-1-1 2,1 1-1,-3 0 0,4 1 2,0 3-1,-3 5 1,-1 0-2,1 2 0,-1 1-2,-1-3 1,1 0-1,0-3 1,0-1 0,0-2 1,2-3 1,-2 2-1,1 0 0,-1-3-2,0 3-1,0 0 2,0-1 1,0 0 0,0 2 1,2-1-2,1 0 0,-1 1 2,0 2 3,0-1-2,-1-2-1,2 1-2,1-3 1,-1 2-1,3 2 2,2 0 11,-1-2-14,-1-1 15,2-1-13,-2 0 0,1-2 11,1-2-11,1 0 8,-1-3-5,0-1-1,1 2 0,-2-7-1,0 1 1,2 2-3,1 0 2,6 2 0,0 1-2,0-1 2,-1-3 0,0 0-1,1-3 0,2 0 2,0-1-4,2-3 4,-1 0-2,3-2 0,-1 0-2,2-3 2,0-4 2,-1-4-2,-1 0 2,-2-1-2,0 3 1,-9 3 1,1 0-1,-7 2-4,-3 1 3,1 1 0,-5 2 0,3-3 3,1 1-2,-1 2 0,3-3 0,-6 3-1,0 0 1,0 0-1,0 0 0,3 0 4,-2 0 0,-1 0 0,0 0 2,2 0-3,-2 0 0,0 0-1,0 0 0,0 0-2,0 0 0,0 0 0,0 0-1,0 0-3,-9 0-11,1 0-42,-3 0-175</inkml:trace>
  <inkml:trace contextRef="#ctx0" brushRef="#br0" timeOffset="198703.3652">3956 14154 6,'0'0'11,"0"0"-3,0 0 2,0 0-2,0 0 2,0 0 1,0 0 0,0 0 0,0 0 2,0 0-2,-26 0 1,24 0 2,0 0-3,1 0-3,0 0 0,1 0-3,-2 0 1,2 0 1,0-3-1,0 2 0,0-2-1,4 0-3,4-2 1,-1 3 1,5-1 0,1-1 3,4 1-4,4 1 2,1-5 1,4 1-1,2-1 0,1-1 0,-1 1-1,0 0-1,-2 1 0,-7 4-2,1-2 0,-2 4-1,-1 0 1,2 0 0,-3 0 0,1 4 1,1-2-1,6 4 0,-1-1 0,-1 0 3,0-1-4,-1-1 1,2 0 0,-2 1-1,2-2 1,-2 1 0,2 0 1,-1 0-4,1 1 2,0 3-2,-1-2 2,-2 0 0,1 2 1,-1-2-1,-1 3 0,-1 1-1,0-1 1,1 1 0,-1-1 1,0-1 2,5-3-2,-2 0 0,1-3 0,2-1-1,1 0 2,0 0 0,1 0 0,-2-1-1,3 0-1,-9-1 0,2 2 0,-8 0 1,2 0-1,1 0 1,0 0-1,5 0 0,-7 0 0,6 0 2,-7 0-2,2 0 1,9 0-1,-4 0 1,13-1 0,-3-1 0,6 0 1,2-1-1,0-1-1,4-1 1,-1 0 1,-1-2-2,-4 1 1,-3 2 0,-2 1 1,-2-1-2,-2 3 1,-8-1 0,3 2-1,-1 0 0,-3 0 0,9 0 1,-4 0-1,-5 0 0,1 0-1,3 0 1,1 0 0,7 0 0,-3 0 1,2-2-1,-3-2 1,1 1 0,1 2 1,0-1-2,-3 0 0,-6 1 0,1 1 0,0 0 1,1 0 0,6 0 0,-2 0-1,0 1-1,3 4 1,0-1 0,4 1-1,1 2 1,1-4 0,3 4 0,-3-2 1,-1-3-2,0-2 1,-2 3 0,-2-3 0,2 0 0,-3 0 0,-2 0 0,0 0 0,-7 0 1,2 0-1,-1 0-1,0 0 1,6 2-1,-5 1 1,2 1-2,-1-1 2,3-1 2,2 1-2,7-3-2,4 0 4,4 0-2,4-3 1,4-4 1,0-3-1,0 0-1,3-2 1,-1 0-1,-2 0 2,0 0-1,-5 2-1,-3 1 0,-4 2 1,-4 2-3,-3 1 2,1 0 1,-3 3-2,1 1 2,2 0-1,-1 0-1,2 0 1,0 0 0,2-2 0,4 2 1,5-3 0,1 1-1,5-3 1,1-1-1,0 0 1,0 0 2,-3 0-1,0 0 0,-2-1-2,0 3-2,-3 1 2,-2 0 0,-4 1 2,-1 2-2,-2 0 0,2-3 0,0 3 0,5 0 0,1 0 1,1 0 1,3 0-1,1-2-1,0 2 1,-1 0-1,3 0 1,-3-2 0,2-1 2,-4 0-3,2-1 2,-4 0-2,-1 1 1,1 0-1,-2 0 0,2 1 1,-1 0-1,-1 2 0,0-3 1,-1 3 0,-1-2-1,1 2 0,-1 0 0,1 0-1,4 0 1,-4 2 0,3 1 0,-1 1 0,1-3 1,-2 3 1,3-3-2,-1 1-2,0-1 4,-1 0-2,-1-1 0,1 3 1,-4-3-1,-1 0 0,-2 0 0,-1 0 0,0 0 1,1 0-2,2 0 1,2 0 0,1 0-1,0 0 2,4 0-1,2 0 0,0 0 0,6 0 0,-5 0-1,1 0 1,-4 2 0,-1 0 0,-5-2 2,-1 0-3,-4 1 2,0-1-1,-2 0-1,-3 0 1,-2 0 0,1 0 1,-4 0-1,4 0 1,0 0-1,1 0 0,1 0 0,-1 0 1,2 0-1,2 0 0,-1 0 0,0 0 0,0 0-1,-1 0 1,0 0 1,0 0 0,-2 0-1,-9 0 0,3 0 0,-1 0-1,-7 0 2,8 0-1,-3 0 0,2 0 0,6 0-2,2 0 2,0 0 0,4-1 0,0 1 0,1 0 0,0 0-1,1 0 1,-1 0 1,-1 0-1,-1 0 0,-3 0-1,-1 0 0,-2 0 0,0 0 1,-1 0-2,-1-2 2,4 0 0,-3-1 2,2 2 0,1-2-1,1 0 0,1 0-1,1-1 0,-2 1 0,5 1 0,0-1 0,-1-1 0,0 4 0,-1-3 0,-1 2-1,-3 1 1,-1 0 0,-6 0 0,1 0 0,-3 0 0,2 0 1,7 0 0,-2 0-1,0 0 0,2 0-1,6 0 1,2-1 1,5-2-1,3 1 3,6-1-2,0-1 0,4 4 1,1-3 1,-2 3-3,-1 0 0,-1 0 0,-5 0 0,2 0 0,-7 0 0,-3 0 0,-2 3 0,-4-3 0,-4 0 1,3 0 1,-2 0-1,2 0 3,2 0-1,2-3-2,2 1 0,2-1-1,2-1 3,0 4-3,0-3 1,-2 3-1,0 0-1,-4 0 2,0 0-1,-2 0 1,-1 3 0,-1-1-1,-2 0 0,0-2 0,-3 0 1,-5 1-1,1-1 3,1 0-2,0 0 0,7 0 0,-2 0 0,1 0 0,2 0 0,1 0-1,1 0 0,-1 0 0,0 4 0,-3-4 0,0 3 0,-1 1 0,-1-1-1,-2 2 1,-3 0-2,-6-3 2,3 1 0,0 1 1,0-4 0,3 3-1,0-1 0,1 0 0,-1-1 0,2 1 0,1-2 1,-1 2-1,2-2 2,1 0-2,-1 0-3,-1 0 3,1 1-1,-1-1 1,-6 2 0,0-1 0,3-1-2,-1 1 2,0 2-1,-2-3 1,-6 2 2,0 0-3,2-1 1,0-1-1,7 2 1,-6-2 0,7 2 0,-1-2 0,1 0-1,6 0 1,-2 0-2,1 0 4,0 0-2,0 0 0,-4 0 0,4 0 1,-8 0-1,1 1-3,-6-1 0,0 0 1,6 0-1,-7 2 3,6-2 2,-1 2-2,1 1-2,7-1 2,0-2 2,3 0-1,1 0 0,1 0 0,2 0-2,0 0 1,-4 0 0,0 0 0,-4 0 0,-6 0 0,-1 0-2,-5 0 2,-1 0-2,3 0 2,-4 2 3,3-1-3,-3 1 0,6-1 0,1 0 0,6 2 0,-2-1 0,3-1 1,2 1-2,3 0 1,3-1-1,0 1 1,1 0 0,0-2 0,-1 0 1,0 0-1,-3 0 1,1 0-1,-2 0 0,-1 0-1,-2 0 1,-8 0 0,2 0 0,2 0 0,-1 0 0,7 0 0,-7 0-1,0 0 1,-1 0 0,3 0-2,4 0 4,-3 0-2,-1-2 0,2 2 0,2-2 0,0 2 0,2 0 0,-1 0 0,-1 0-3,-7 0 3,0 0 0,-8 0 0,1 0 1,-1 0-1,-6 0 2,5 0-1,-5 0 1,0-1-1,3-3-1,-3 3 2,0-1-2,0 2 2,-5 0-2,0-3-2,0 3 2,1 0-1,-1-1 0,0 1-1,0-1-2,0 1 0,0 0-5,-6 0-11,-5 0-51,-3 7-128</inkml:trace>
  <inkml:trace contextRef="#ctx0" brushRef="#br0" timeOffset="210240.025">6027 15375 11,'0'0'22,"0"0"-2,0 0 0,0 0 0,0 0-3,0 0-2,0 0-1,0 0-1,0 0 1,-14 0-1,11 0 1,2 0-2,-1 0-3,1 0 1,1-2-5,-2 2 3,2-2 0,0 2 0,2-1-1,5 1-1,6-1 0,5-2-1,-6 3-2,10 0 2,-10-3-1,2 3 0,1 0-2,-2 0 0,1 0-2,-1 0 2,7 0 2,-8 0 1,10 0 1,-2 0 0,-1 0-2,7 0 2,-2 0 0,1 0 0,1 0 0,0 0-2,-3 0 0,-4 0-2,1-2-1,-3 0 0,-4 2 2,6 0-3,0 0 0,-3 0 0,7 0 1,-3 4-1,2-1 2,0 1 0,4 1 1,4-1-1,2 0-1,3 1 1,2-2 2,-2 1-1,4-4 1,-3 0-3,2 0 1,-3 0 0,0-2 2,-2-3-3,-1 0 2,-3 1-1,-3 0 0,-4 0 1,1-1-2,-1 2 3,0-1-1,4-1 2,3 2-1,5 1 1,2-1-4,3 0 0,3 1 1,2 1-1,-2-1 4,1 2-5,-3 0-1,0 0 0,0 0-2,-4 2 3,0 1 3,-3-2-3,-2-1 0,-2 0 0,-2 0-1,-2 0 2,1-1-1,-9-1 0,2 2 1,-3-1-1,-3-1 0,6 2 1,-1-1-2,-4 1 1,5 0 1,1-1-1,-1 1 2,2-2-1,-1 2 0,-2-2 3,-6 1-2,8 1 1,-8-2 1,-1 2-1,0-2 0,-1 1 1,0 1-1,-1-3 0,2 2 1,-3-2-2,0 1 1,2-1 0,-2 0 2,1 0-1,-1 0 1,5 2 1,3-3-1,-3 1-1,5 2 0,0-2-1,-6 3 5,7-3-5,-8 3 3,-4-2-2,-1 2-2,-3-1 3,4 1 0,-1 0 1,1 0 0,-7 0 1,0-2-1,0 2 2,1 0 0,1 0 0,0 0-1,-1-1-3,0 1-1,1 0 0,-1-2-2,1 2 0,-1 0 0,1 0-1,-1-3-2,-1 3-2,2 0-3,-2 0-10,1 0-14,-1 0-32,0 0-63,1 0-123</inkml:trace>
  <inkml:trace contextRef="#ctx0" brushRef="#br0" timeOffset="211864.1179">12296 15434 43,'0'0'27,"0"0"2,0 0-3,0 0-1,0 0-5,0 0-3,0 0-8,0 0-3,0 0-2,0 0 2,-34-5 1,34 5 2,0 0 1,0 0 0,0 0 1,4 0-1,2 0 0,4 0-1,2-3 0,-1 3-1,6-1-1,-5 1 2,5 0 0,-4 0-2,0 0 2,9-1-2,-5 1 0,4 0-1,-1 0-1,1 0-1,0 0 2,9-2-1,-2 2-1,2 0 0,0-2 0,2 1 0,1-1 0,2 1 1,1 0-3,-1-2 1,-1 3 1,0-3-1,-1 2 1,-3 0-2,1-1 0,-2 1-1,0 1 0,-1 0 0,0 0 1,-2 0-1,0 0 1,-1 0 1,1 1 1,1 1-1,1-1 0,2 3 1,0-4-1,2 3 0,-2-3 0,1 0-1,-1 0-1,-2 0 0,0 0 0,-2 0 0,-1 0-1,-9 0 0,3 0 0,-3 0 0,4 0 0,6 0 2,-2-3 1,1 3-2,3 0 1,0-3-2,2 1 3,0 0-1,3-1 2,-1 1-1,0-3-2,0 3 0,0-1 1,0-1 0,0 1-1,-1-1 2,-1 1-3,-5 0 0,4 0 0,-5-1-1,-6 4-1,0-3 4,3 3-4,-3 0 2,8 0 0,-4 0-3,1 0 3,-1 0 2,4 0-2,-3 0 1,2 0-2,-1 0-1,-1-2 2,-2 0 0,2 1 0,-2-3 2,1 4-2,0-3 0,1 1-2,-2 0 2,-4 1 0,1 1 2,4-2-2,-2 2 0,8 0 1,-1-1-4,-1 1 3,2 0 0,-1 0 0,-1 0 0,1 0 0,-2 0-2,1 0 2,0 0 0,2 0 0,0 0 2,1 0-2,2 0 0,-1 0 0,-1 0 0,-3 0-2,-7 0 4,1 0-4,-1 0 1,-7 1 0,8 1-2,-9-2 3,0 0-1,1 1 1,-6-1 2,5 0-2,-7 0 0,4 0 0,-2 0 0,-1 0 0,-1 0 1,0-1-1,3 1 0,-2-2-1,-1 1-5,6-1-8,3 1-47,-3-2-166</inkml:trace>
  <inkml:trace contextRef="#ctx0" brushRef="#br0" timeOffset="244052.9589">17478 3191 42,'0'0'19,"0"0"1,0 0-2,0 0-6,0 0-5,0 0-2,0 0-3,0 0 2,0 0 0,0 0 1,-4-26 1,11 14 1,1 0-1,2-5 2,-1 2-3,1 2 1,-3-3-1,1 0 0,-2 4-3,0 0 2,2 0-3,-4 3-1,4-1 1,-2 3-1,-4 4 0,8-2 2,-5 5 0,3 0-2,7 0 1,-4 2 0,7 8-1,-2 2 2,-2 1-1,4-1 2,0 0 0,-6-5-1,2-2 2,-6 0 0,-3-3-2,6-2 2,-5 0-3,5 0 0,-1 0-1,-3-2 2,3-1-2,-7 1 3,4-2-3,-2 3-1,-1-1 2,2 1-1,-6 1 1,4 0 1,0 0 1,3 1-1,7 6 0,-8-2 1,4 4 0,0-2 1,0-3-1,0 0 0,3-4 0,4 0-3,1 0 4,4 0-2,-4-8 0,2-1 2,-2-3-2,-1 2 0,0 0-1,-4 1 0,-1 4-1,-2 0 3,-6 3-3,1 1-1,-5 1 1,4 0-1,2 0 1,4 0 2,2 3 0,-5 2-2,6 2 0,-2 0-2,-3-4 2,6 2 2,-5-1-1,3-3 2,5-1-2,-1 0-1,7-3 2,-3-4-1,2 0 0,-3-1 0,1-1 0,-7 4-1,1 0 0,-6 1 2,-3 1-2,0 3 2,-1 0-1,3 0 0,2 0 3,4 7-4,-3 3 2,2 7 1,-1 2-1,-1-1 0,0 0-1,3 0-1,-1-6 1,-3-2-1,5-3 0,-7-2 3,4-2-3,0 0 1,-5-3-2,5 0-1,-5 0 2,7 0 0,-3 0 2,0-5-1,-3 0 0,-2 0-1,2 0 1,-4 2 0,0 0 0,-3 3 2,0-2-3,0 2 3,2-1-5,0-1 1,-2 2 1,2-1-3,-2 1 2,1-1 1,0 1 0,1-2 0,-1 2 0,1-2 0,-1 2 1,4-3-1,-1 0 0,0 0 2,1 2-2,-5 1 0,4-3-2,0 1 2,-1 1 0,1-1-1,1 0 1,0 2 0,6 0 0,6 0 0,-4 0 0,5 0 0,2-1 0,0-1 0,5-5 0,-1 2-2,-2-3 2,-2-1 0,-7 4 0,0 0 2,-3 0-2,-5 3 0,0 2 0,-5 0-2,0-2 1,5 2 0,2 0-3,7 0-9,-2 2-138</inkml:trace>
  <inkml:trace contextRef="#ctx0" brushRef="#br0" timeOffset="248780.2294">19365 2104 4,'0'0'13,"0"0"1,0 0 3,0 0-1,0 0 4,0 0-1,0 0-3,0 0 0,-25-36-2,22 34-6,3 2 0,-2 0-6,1-1-1,-4 1 1,-3 1 3,-2 9 0,0-2-1,4 8 1,3 3-1,2 5 1,1 9 0,0-1 1,0 2 1,4 0 1,2-1-4,1 2 2,0-2 0,1 2 1,-1 2 4,0 0 3,2 2-1,-3 2-1,-2-1-3,0 2-7,-1 2 2,0 2 0,1 3 2,-2 1 0,-1 3-1,2-1-2,0-2 1,0-4-1,0 3 2,0-6 2,0 0 1,1 1-1,2-1-2,-1 0 0,3-1-1,-1 2 2,3 4 0,-1 0-2,1 2 1,3 0-4,-2-1 0,3-2-2,-2-3 0,0-1 3,-1-1-2,-3-3 3,-1-3-3,-2 0 0,-4-2 0,0 0 1,-1-1 3,0 1 0,0 1 1,-1-1 0,-2 1-5,0 1 0,0 3 1,2-2-1,1 0 1,0-1 1,0 1 2,0-2 2,0 1-3,0-2 0,1-3-3,2-2-2,-1-9 2,-1-1-1,1-5 1,-1-1-1,0-1 1,-1-7 0,1 7 0,-1-7 0,0 0 0,2 2 0,-2-7 0,0 3 1,3 2-1,-3-1 1,1 3-1,-1-7-2,0 0 2,0 0 0,0 1 2,2 1 0,-2 0 0,0-2-2,1 1 1,-1-1-1,0 2 1,2-2 1,-2 0-2,0 0 0,3 0 0,4 0-2,5 0 2,5 0 2,6 0-2,0 0 0,2-3 0,5-1-3,2-1 3,5-2 1,3-1 1,0-1-1,5 1 0,-2-2-2,5 1 1,0-1 0,1 1 0,4 1 2,0 0-2,1 2 1,4 0-1,1 0 1,4 0 1,3 0-2,6 0 0,2 0 0,4 1 1,2 0 1,-1 3-1,-3-1-1,-2-1 0,-4 3 0,-3-1 1,-5-1 2,-4 0-2,-4 0-1,0 0 1,-4-2-2,0 3 1,-1-4-1,0-1 2,5 2-2,3-2 3,4 0 1,4 1-2,2 0 0,0 1-1,0 0 0,-3 4 0,-4 0 0,-6 1 1,-6 0-1,-5 0 0,-7 0 1,-4 0 0,-3 0 0,-3 0 0,-9 0-1,3 0 1,0 1-1,0-1 0,7 0 0,-4 0 0,-7 0 0,3 1 0,-1-1 0,-6 2-1,7-1 1,-9-1 1,-6 0-1,2 2 0,-6-2 1,0 0 1,0 0 0,2 0 2,-1 2 1,2-2 0,-2 0-1,1 0-1,-1 0-2,1 0 0,-1 0-1,1 0 0,-1 1 0,0-1 0,1 0 0,-1 0 0,1 0 1,-1 0-1,2-3 0,0-2 1,0-5 0,1 1 0,-4-2 0,0 0-1,0-2 0,0-5 0,-5-1 0,0-3-1,1 0 2,1-2-2,1-1 0,2-4 0,0-2-1,3-1 0,3-2 0,4-4-1,-1-1 2,1-1-2,-1-3-2,1 0 3,-4-6-1,-2-2 2,-1-3-2,-3-3 3,0 0 0,0-1-2,0-3 2,-4 6-1,1 1 1,0 4 0,0 3 0,0 4-2,1-1-1,0 0 0,2 3-2,-1 3 3,-3-1 2,2 2 0,-4-1 0,-1 1 1,0 1-1,-2-2 0,1-1 1,0 3-1,0 3 0,0 3-1,2 3 1,0 1 0,0 3 0,2 7 1,2-1-2,-2-3 0,3 0-1,-1-5-7,0-2-2,2 2 4,0 1-2,0 5 9,0 0 0,0-1-1,0 5 2,0-7-1,0 2-1,0 7 1,0-8 1,-2 1-1,1 8 1,-1-10 0,-2 5-1,4-3 1,-3 1-1,1 1 0,1 0 1,-1 6-1,2-7 0,-2 7 0,1 2 0,1 0-1,-1 3 1,-3-3-2,-1 1 1,-3-2 0,-4-3 1,-2 4 0,-4 1-2,-3-1 0,-2 3 2,-5-1-1,-4-1 2,-2 0-1,-1 2-1,-4-3 1,-3 3-1,0-1-1,-6 3 1,0 3-2,-3-1 2,-3 3 0,-1-2 1,2 0 1,-2 2-1,1-3 1,-3-1 1,3 1-2,-4 0 0,2-1 0,-2 1 0,-3 3 0,0-2 0,1 2 0,-1 0 0,-1 0 0,1 2-2,3-2 2,0 0 0,1 0 0,2 0 2,0 0-1,1 0-1,2 0 0,2 0 0,3 0 0,3 0 0,1 3 1,2-3-1,2 4 0,-1-3-1,-1 3 1,0-1-1,-1-1 1,-1 1 0,-1-1 0,-2 0 0,2 1 0,3-1 0,-1 1 0,3-1 1,3 0-1,-2 1-1,3 0 1,2 1 1,0-1-1,1-1 1,-1 4-1,-2 0-1,-1 2 0,-3 1-1,-1 2 2,2-1 0,-5 0 0,1 0 0,0-3 0,0-2-2,4-4 2,4-1 1,2 0-1,10 0 1,2 0-1,8-1-1,-1-1 1,-1 1 0,2-1 0,1 0 4,4 1-3,4 1-1,3 0 0,-2-1-2,2 1 2,-1 0 0,-2 0-2,3 0 1,-2 0 1,1 0-1,-1 0 0,1 0 1,-1 0 0,-1 0 1,2 0 0,0 0-2,-1 0 2,1 0 0,1 0-2,-1 0 4,1 0-7,0 1-3,5 8-7,7 7-37,4 4-116</inkml:trace>
  <inkml:trace contextRef="#ctx0" brushRef="#br0" timeOffset="250128.3065">19782 2830 1,'0'0'11,"0"0"1,0 0 2,0 0 2,0 0 3,0 0 2,0 0 1,0 0-1,0 0-1,-25-78-3,23 74 1,-2-4-2,2 3 0,0 1-3,1 1-2,1 3-4,-1-2-1,1 2 1,-2 0 2,-3 8 2,3 10 3,-5 11-2,4 5 1,2 7-2,-1 8-3,2-3 2,0 2-6,4 0 0,5-4 3,-2-4-5,2-1 4,0-4-3,1-6-2,-3-3 0,-3-1 1,1-10-4,-5 2 2,3-7 0,-3 2 0,0 5 3,0-6-4,-3 6 1,1-9 0,-1-4-2,-1 5 1,1-6 1,0-1-3,2 1-4,1-3-8,0 0-29,3-8-109</inkml:trace>
  <inkml:trace contextRef="#ctx0" brushRef="#br0" timeOffset="250621.3347">19602 2823 155,'0'0'12,"0"0"4,0 0 2,45-85 2,-32 70-2,-6 6-2,7-1-2,-2 0-2,2 1-2,2-1 0,3 0-2,1 5-1,2 1 1,2 3-2,4 1-3,-1 0-1,5 1 0,0 6-1,1 3 2,1 2-3,-1 5 1,-2 2 0,-1 5-2,-4 3 1,-6 1 1,-5 3 0,-2 2 0,-6 1 2,-2-1-2,-5 0 1,0 1 2,-3-2-3,-6 1 2,-5 0 3,-3-1 0,-6 2 2,-3 1-3,-2-2 0,-2 0-2,0-2 1,-2-2-4,0-2 2,0-1 0,2-4 1,2 0 0,2-5 1,6-4-1,4-4 1,6-4-1,8-2 0,2-3 1,-1 0-2,1 0 0,-3 1-1,2-1-2,-1 0 1,2 2-2,0-2 2,0 0-2,0 0-4,2 0-3,12 0-7,6 0-16,-2 0-30,2 0-50,-2-2-78</inkml:trace>
  <inkml:trace contextRef="#ctx0" brushRef="#br0" timeOffset="251084.3612">20235 3335 129,'0'0'25,"0"0"-2,0 0 0,0 0-3,0 0-5,0 0-4,88-87-4,-68 73-5,-1-1 2,3-2-3,-1 3-2,-2-3 1,0-1-1,-3 0 0,-2-1 2,-2-1-1,-1 0 0,-5 6 0,-1-1-1,-4 3-1,-1 7 1,0-4-1,0 6-1,0-2 1,-7 4 1,-6 1 1,-3 6-1,-7 6 1,0 3 0,1 3 1,-2 0 1,3 0 1,0 2-1,2 2 3,2-1 2,0 2 0,3-1 1,1 1 1,0 0 1,3-1 0,1-3 0,3-6 1,1 4-4,3-6 1,2 2-2,0 6-1,0-2-3,9 4 3,1-8-3,3-1 1,4-4 2,3-4-2,0-1 0,4-3-1,0 0-2,4 0 0,1-3 1,-2 0-3,-1 2-2,-1 0-2,-2 1-8,0 0-12,-7 0-45,4 0-122</inkml:trace>
  <inkml:trace contextRef="#ctx0" brushRef="#br0" timeOffset="251943.4103">20867 3154 3,'0'0'9,"0"0"2,0 0 3,0 0 2,0 0-3,0 0 0,0 0-1,0 0-2,0 0 1,0 0 1,1-77 0,-5 76 0,-9 1 2,-3 0 0,-3 4 5,-6 5-1,5 5-2,-3 1-1,2 3-2,0 3-2,0 2-1,0 2-1,5 0-3,1 0-1,1-2-2,5 2-1,0-3 1,4 0-3,0-5 1,4-1 0,1 0 0,0 1 0,0 0 1,0-2 0,3-3 0,0-2 1,5 2-2,-4-4 1,3-3 0,-1 0 1,6-2-2,3 2 1,-4-4-2,7 1 0,0-2 0,0 0 0,7-3 0,-5-3 0,1-1 0,-3 0 0,0-1 0,-1-1-2,1 0 2,-1-3 0,-1-1 0,0-3 0,-3 1 0,4-1 0,-2-1 0,-1-1-2,-1 1 2,1 0 0,-1 2 0,-1 4 2,-2-1-2,-3 5 2,-2 0-2,3-1 1,-7 5-1,1-1 2,-2 4-2,0-5 2,0-2 0,0 2 2,3-2-1,-3 1-1,0 2 1,0-3-4,0 2 3,0 5-4,0 0 3,0 0 0,0-3-1,0 1 1,0 2-1,0-2 0,0 2-1,0 0 3,0 0-1,-5 0 3,-1 7-2,-2 5 2,2 1-1,1 3 1,0 1-1,2-2-1,-1 4 1,2-1-1,2 0-2,0 1 0,0 3 1,6-2-1,2-1 1,-3-7-1,3 0 0,2-3 0,-6-1 0,6 0-1,-2-5 1,-5-1 0,6 1-1,-3-2 0,-2 1-2,2-1-2,-1-1-1,6 0-7,-3-1-20,5-7-65,-1-2-98</inkml:trace>
  <inkml:trace contextRef="#ctx0" brushRef="#br0" timeOffset="252183.4239">20978 2924 168,'0'0'8,"0"0"-1,0 0-1,0 0-2,0 0-2,0 0-2,0 0-1,0 0 1,0 0-1,0 0-2,6 7-3,4 11-2,7 4-10,-1-4-54</inkml:trace>
  <inkml:trace contextRef="#ctx0" brushRef="#br0" timeOffset="252660.4513">21329 2892 132,'0'0'24,"0"0"-3,0 0 1,0 0-5,0 0-2,0 0-1,0 0-4,0 0 2,0 0 1,0 0-2,-23 38-1,23-12-1,0 7 2,3 1-1,4 3-1,-2 1 0,0 3 1,-2 1-1,0 3 1,-3-1-1,0 3-2,0-2-1,0 2 0,-1 1 1,-2 0-1,-1 0 2,2-2-2,1-4 3,1-1 0,0-5 0,0-2 0,0-2-1,1-2 3,1-1-4,0-3 4,1-3-5,-1-6-2,0 0 0,2-1-2,-3-5 0,5 3-1,-3-6-1,-2-3 1,2-1-1,-2-1-2,1 0 2,-2 0-1,4 3-2,-4-6 1,0 0-2,0 0-1,2 0-6,2-12-8,1-5-15,0-7-29,2 3-44,-1 1-81</inkml:trace>
  <inkml:trace contextRef="#ctx0" brushRef="#br0" timeOffset="253020.4719">21374 3425 48,'0'0'25,"0"0"6,0 0 4,39-87 1,-30 67-4,-2 2-6,0 6-4,-1-1-6,1-2-2,-2 6-5,6-3-1,-2 3-1,6 1-2,-3 0 0,3 3-2,-4 1 1,2 4-2,8 0 0,-5 0-2,4 4 3,-6 4-1,-1 5 1,-5 1 1,-3 2 0,0 4 0,-5 2 1,0 0-1,-3 2 0,-4-1-2,-4-2 0,0 0-2,-1-4 1,1-1 2,1-7 0,-2 0 1,-2 1-1,-2 1 2,-7 1-2,0 0-1,1-3 1,4-3-1,4 1-2,2-4-2,8-2-1,-1 1-2,5-2-8,-1 0-8,1 0-40,0 0-133</inkml:trace>
  <inkml:trace contextRef="#ctx0" brushRef="#br0" timeOffset="254143.5362">21671 2859 107,'0'0'16,"0"0"2,0 0 6,0 0 1,0 0-3,0 0-3,0 0-6,0 0-3,0 0 3,0 0 2,1 0 1,-1 36 0,0 1 0,0 2-3,0-1 0,-1 0-2,1-1 1,0-2 0,0 2 1,0-2-4,0-2 0,0-1-2,0-3-5,0-9 1,1-2-1,-1-6 0,0 0-1,0 1 1,0-6 0,0 3 1,0-3-1,0-2-1,0 2 1,0-7 2,0 0-1,0 0 1,0 0 0,7 0-2,2-8 0,3-9-1,5-9-1,-3-2-1,2-4 1,-3-2-1,0 0-3,-1-2 1,-2 5-1,1 0 3,-3 6 1,-2 8-1,-2 7 1,-3 6 1,-1 4-2,0-1 0,0 1-1,3 0 0,-2 0 2,4 9 1,1 7-1,1 6 0,-1 2 5,2 2-4,0 0 3,-1 3-4,2-2-2,2-1 1,-2-4 0,0-1 1,0-1 0,-3-6-1,0-1 1,-1-6 1,-1 1-2,1 0 1,-2-4 0,0-1-1,-3-3 2,6 0-1,4-3 0,5-7 1,2-4-1,-1-4 0,-4-3 1,0-2-1,0-2 0,-3-2 0,1-2-4,-3 4 1,-2 4-1,-3 1 3,-2 8 0,0 0-2,0 1 3,-4 1-2,-3 2 2,5 6-1,-8 2 1,1 0 0,-4 3 0,-2 11 1,2 3 5,1 3-5,2 3 3,3 4-1,1 0-3,2 1 2,4-3-3,0 0 2,0-3-1,8-1-1,0-2 1,0-2 0,4-3 0,-4-3-1,3-3 1,1-2 0,-3-2 0,10-1 0,0-3 1,2-3-1,8-4 0,-3-5 1,-2-2-1,-3-1 1,-1-4-1,-5 1 1,-1 0-1,-3-1 1,-5-3 1,0 2-2,-1-2 1,-5 0-2,0 5-2,0-2 3,0-1-4,0 7 2,0-6 2,0 9-2,0 5 2,-2 1 1,-1 0-1,-1 0 3,1 1-3,2 0 0,1 3 0,0-2-3,-1 2 3,1 0-1,-2 0 1,2 0 0,-1 0-1,1 0 0,0 0 1,0 0 1,0 0-1,0 0 2,0 0-2,0 0-1,5 0 1,2 0-1,2 0 2,1 0 0,-5 2 0,3 6 1,-5 2 0,0 9 0,-1-1 5,-1 7-3,0-3 2,2 0-5,0 0 0,3 0-3,3-5 3,1 2-1,3-4 0,3-2 0,1 1-4,3-3 0,3-4-3,5 1-9,-1-4-77,2-1-130</inkml:trace>
  <inkml:trace contextRef="#ctx0" brushRef="#br0" timeOffset="256269.6578">20404 712 51,'0'0'36,"0"0"-1,0 0-5,0 0-1,0 0-2,0 0-2,0 0-3,0 0-2,0 0-3,16-63-8,-16 63-3,0 0-5,0-1 0,0 1-1,0 0 1,0 1 1,2 15 0,-1 3 1,0 10 1,2 0-1,1 2 0,-1 5 3,-1 4 2,1 5 2,-2 4 2,1 4-3,-2 2-2,1 4 0,1 4-1,0-1-1,1-3 0,0-3-5,0-4 1,0-3-1,3 1-1,-2-3 1,2-4 0,-1 0 0,2-4 0,0-9 0,0-2 0,-3-10 0,1-3 0,-2-6 1,-2 0 0,2 1 2,-3-5 0,1 0 0,-1 2-1,0 0 2,0 5 11,0 0-11,0 0 11,-2-1-15,0-7 2,2 3 10,0-7-12,-1 0 13,1 0-12,0 1 0,-3 1 1,3 0 2,0-1-2,0-1-13,0 1 10,-5-1-18,-2-6 2,-4-6 12,-1-3-13,-3-3 16,1 1-1,1-2 2,-3 2 0,0 0 1,2 0 0,-1 2 1,5 4 0,1 2 0,4 3-1,-1-1 1,-1 0 0,4 4 1,-3-4 1,3 5-1,0-1-1,2-1 3,1 4-4,-2-1 0,2 1 0,0-2 0,-1 0 0,1 1-2,0-1-1,0 2 2,0-2 2,0 2 0,0 0 1,0 0-2,0 0 0,0 0 0,1 0 0,1 0 0,-1 0 2,1 0-2,-1 0 1,1 0 1,-1 0-1,1 0-1,-2 0 0,1 0-2,-1 0 2,1 0-1,-1 0 1,0 0 0,2 0 0,-2 0-1,0 0 2,1-3-2,-1 3 2,0 0 0,2 0-1,-2-2 1,0 0 0,0 1 0,0-6 1,0 2-1,0 0-1,0-6 1,-2 6 1,1 0-1,1 2 1,-2-2 0,1 1 0,0-1-2,1 0 2,0 5-1,-2-1 0,2 1 0,0-2-1,0 0-1,-1 1 1,1 1 0,0-1-1,0 1 0,0 0 1,0 0 0,0 7 1,1 7-1,2 6 0,1 2 0,-1 2 1,1 0 0,-1 1 0,0 0 3,1 0-3,1-1 0,0 1 0,2-4-1,1-1 16,-4-5-2,1-1 0,1-1-2,-2-5-12,3 6-1,-3-7 2,1-1-1,1 1 0,-3-5 1,2 3-1,-2-2 0,1-1 1,4 1-1,-5 1 0,0-1 0,4 4-1,-4-4 2,0-1-1,2 1 0,-5-3 1,0 0-1,0 0 1,2 2 2,-1-2-1,1 0 1,2 0-2,0 0 0,2-7 1,-1 0-1,-2-6 1,3-2-13,-1-2 13,1-8-14,1 3-2,3 0 12,0-2-14,2 2 15,1 2 2,1 0-2,1 0 1,-2 4 0,-4 0-1,2 4 2,-7 7-2,1-3 2,-2 4 0,0 1-2,-1 1 2,-2 2-1,0-2-1,0 2 2,2 0-2,-2-1 1,0 1 0,1 0-1,-1 0 0,0 0 1,3 0-2,-3 0 1,4 0-2,2 8-4,4 4-3,3 1-8,0-1-9,5-2-36,-2 1-38,-1 1-118</inkml:trace>
  <inkml:trace contextRef="#ctx0" brushRef="#br0" timeOffset="258191.7677">20880 887 64,'0'0'30,"0"0"-1,0 0-2,0 0-2,0 0-6,0 0-5,0 0-4,0 0-7,0 0 3,-9-27 0,3 30 6,-3 9 2,-3 7 0,3 6-1,0 3-4,1 2-3,2 2-1,1 1-3,4 1 0,-1 0 3,2 0 0,0-2-1,0-11 0,-2 0-4,2-9 0,0-5 0,0 3 0,0-5 0,0 2 0,0-2 0,0-5-1,0 0 1,0 0 3,0 3-2,0-3 2,0 0-1,7-5-1,2-7 0,3-8 2,-1-4-7,-1-5 1,3-2-1,-3-3-2,0-1 5,0 0 2,-2 0 1,2 4-1,-2 2 0,-1 5 1,1 2 1,-1 2-2,0 8 0,0 0-1,1 1 0,2 1-1,6-1 1,-6 3-1,3 3 2,-4 3-1,1 1-1,4 1 1,-5 0-3,1 0 3,-5 0-2,1 0 1,-3 1 0,0 2 1,0 1 0,0-2 2,-3-2 0,0 3-1,0 2 2,0-1-1,0 1 0,0-5 1,0 0-1,0 0-1,0 1-1,-1-1 1,-1 0-2,0 2 1,1-2-2,1 0-2,-1 1 3,1-1 1,0 0 0,0 0 1,-2 0-1,2 0 0,0 0 2,0 0-1,0 0 0,0-1 0,0-1 0,0 1-2,0-1 1,0 1-1,0 1 0,0-2 0,0 2-1,-3 0 2,-3 11 0,-3 6-1,-5 8 4,-3 5-5,-2 6 2,-4 2-1,-1 2-1,-2 0 0,0-3 3,6-6 1,0-7 2,7-9-1,5-7-2,5-5 0,3-3 2,-1 0-2,1 0 0,-2 0 0,2 0-1,-1 0 0,1 0-5,0-1 0,0-6 0,1 4 0,5-1 10,5 4 1,1 5-3,5 4 2,-4 3-6,2 1 1,-4 3-1,3-2-1,1 3 2,1 0-1,3-2 1,4 2 0,1-3 0,1 0 0,1-4-1,-1 0 1,-6-6 0,-3-1 0,-5-2 0,2-1 0,1 0-1,-3 0 0,0 0 1,-1-1 0,0-4 1,-2-2-1,5-4 0,-5-2 1,1-6 0,-1-1 0,-2-2-1,-3-4 0,-1-3-4,-1-4-1,-1 0-1,0-3 2,-3 5 4,-3 0-1,0 7 2,0 7-1,-2 5 1,4 6-2,0 4 0,-8-1 1,1 3 0,-7 0 0,-1 3 0,4 4 0,0 3 0,5 4 0,0 2 1,0 6-1,3 2 3,-1 4-3,3 5 5,2 0-2,1 1 1,2-2-2,0-2-3,3-3 1,3-4-1,1-2-1,2-3 0,-4-4 2,3-2-1,1-2 0,-3-3 0,6 0 0,-4-2 0,4-5-1,4 0 1,3-5 1,4-5 0,-2-6-2,-1 0 1,0-6 0,-3-2 2,-2 0 2,-1-1-2,-5-2 2,-2 3-6,-4 0 2,-2 6 1,-1 1-2,0 6 5,0 7-3,0-1 0,0 5 0,0-1 0,0 1 0,-4 0 2,-3 0-2,1 6 4,-3 6 1,7 5-3,2 1 2,0 6-6,0-2 2,1-2-1,2 2 1,1-8-1,1 1 1,-2-6 1,-2-4 0,1 0 2,-1-2-1,3-1 2,-4 1-2,10-3-1,5-1 1,7-13-2,6-8 3,1-7-3,0-8-7,2-4 3,-4-4-2,-3-3 1,-2 1 7,-1 3-4,-3 2 2,-5 7 0,0 6 0,-6 9 3,-2 10-2,-4 5 2,-1 5-2,0 0-1,0 0 1,-7 9 0,-6 12 1,-1 14 2,6 11-3,0 10 6,6 9-2,2 8-2,2 1-1,12 1-4,4-3-3,6-1 2,4-6 1,-1-5-1,1-6 2,-4-8 1,-6-4-1,-3-8 1,-4-4 0,-7-3 0,-3-5 14,-1-2-3,-4-2 2,-7-1-2,-4-3-12,-1-4 1,-4-1-1,-2-4 2,-1-5 0,-2 0 0,1-9 2,-2-5-14,3-4 0,1-5 1,0-4 1,2-5 13,3-6 2,0-4 2,8-6 0,3 0 3,2-3-1,4 3 0,10 4-1,6 1-4,7 4-1,12 3-1,5 2-2,8 2-1,8 3 0,3 7-4,3 3-7,2 12-9,-6 7-37,-2 7-167</inkml:trace>
  <inkml:trace contextRef="#ctx0" brushRef="#br0" timeOffset="259319.8322">22719 2752 179,'0'0'23,"0"0"0,0 0-1,0 0-3,0 0-3,0 0-3,0 0-5,0 0-1,0 0 2,0 0 0,43-31 3,-9 23-2,7 0-2,4 0 0,7 0-2,4-1 1,5-1-2,1 0 1,1 2 0,-3 1-5,-2 0-1,-2 3 0,-5 1 1,-2 1-1,-5 2 0,-5 0 0,-6 0 0,-10 0 0,-4 0 0,-6 0 0,-7 0 0,-1 0-1,-5 0 1,0 0 0,0 0 2,1 0-2,1 0 1,0 0-2,-1 0-1,1 0-1,-2-1-7,0-6-9,-5-5 3,-7-1-12,-9-4 8,-3 2-1,-5 3 3,-3-1 5,-3 1-3,-1 0 12,-2 2-3,-1 1 12,3 1 1,1 1 2,5 3 2,1 0-2,9 0 1,2 4 1,6-2-1,6 2-1,2 0-5,4 0-1,-2 0-2,2 0 0,0 0 2,0 0 2,7 4-1,10 4 2,7-1-2,2 1 1,4-1-2,2-2 1,1 2 8,0 2-7,0-1 6,1-3-5,2 2-3,-1-5 3,3 1-2,-1-1-2,-1 0 3,-1-1-4,-2 1 0,-4-1-1,-9 0 1,-4 2-2,-4-3 4,-8 2-2,2 3 1,-3-2 8,-2-1-7,-1 10 8,0-1-6,-10 6-3,-6 6-1,-3-1 2,-4 2 1,-3 2-2,-4 6 0,0 2 1,-1 4-2,-1 3 4,0-2 0,2 1-1,1-4 2,2-3-2,2-6-1,6-3 1,5-7-2,4-4 1,4-5 2,2-5-3,1 0-1,3-3 0,0 0-5,0 4 2,3 1-10,13 0-122,6-4-81</inkml:trace>
  <inkml:trace contextRef="#ctx0" brushRef="#br0" timeOffset="263632.0787">15866 940 1,'0'0'5,"0"0"1,0 0 1,0 0-1,0 0 0,0 0 0,0 0-1,0 0 2,0 0-3,0 0 0,59-44 1,-31 34-1,2-1 0,3 1 0,6-3-2,6 3 1,3-2-1,5-1 1,4 3 1,2 0-1,0 1 0,0 1 0,1 1-3,-4 0 3,-2 2 0,2 0 1,-1 2 1,-3 1 1,0-2-2,-3 3 2,3-3-1,-1-1 1,1-1 3,1-2-2,4 0 0,1 1 1,4 1-1,4 0 0,2 2-1,3-1-2,-3 3 0,0 1-3,-4 1-1,-5 0 0,-4 0 0,-6 1 1,-6 4-1,-4-2 2,-3 2-1,-1-4 4,-3 1-1,0-2-1,-2 0 3,2 0 0,1 0 0,2 0 2,4-3 2,7 0-1,1-2 3,8 2-4,-1 0 0,3 0-2,-4 0-5,-3 2 2,-3 1-1,-6 0 0,-6 0 1,-5 1-2,-9 2 1,-2 0-1,-9-2 0,-5 1 1,5 1 1,-5-1-1,4-1 1,0 2 0,0 0-2,1-1 2,-2-1-2,3 2 1,0-1-2,-1-1 0,0-1 1,2 2-1,-8-2 0,6 2 2,-4-2-2,0 0 0,0 1 0,-6-1-2,0 0 2,0 0 2,0 2-1,2-2 2,0 0 1,-1 0-2,1 2 0,-1-2-1,1 2-2,-2-2 1,3 1 0,-3-1 0,1 0 1,1 2-1,-1-2 0,2 0 0,-3 1 2,1-1-2,-1 0-2,0 0 2,2 0-2,-2 0 0,0 0 1,-2 0-3,-11 0 1,-1-6 0,-6-1 2,2-2-1,5 3 2,0-2-1,6 4 2,-2-2-1,1-1 0,-1 2 2,2-2-2,0 2 1,-1 1 1,-2 0 0,3-1 0,-2 3 1,2-2-1,-3 0-1,1 0 0,2 1 0,-3-1 0,6 3-1,1-1 2,-2-1-1,2 0-1,-1-1 1,1 4 0,3 0-2,-1-3 2,1 3-2,0-1 1,-3 0 1,3-1-1,0 0 0,0 1 1,-2-1-2,2 2 1,0 0 0,0-2 0,-1 2-1,1-2 1,0 2 1,0-1-2,0 1 1,0 0 0,0-2 1,0 2-1,0 0 1,0-2 2,0 2-2,0-1 1,1 1-1,5-3 0,-1 2 2,0-2-3,4 3 0,-2 0 0,3 0 2,9 0-2,-1 4 1,8 2 1,-1 1-2,4 0 2,0-2-2,0 3 1,0-1-1,0-2 0,-1 2-1,-1-2 1,-7-2-2,0-1 2,-7 0 3,0-1-3,-1 1 0,-7-2 1,2 1-2,-7-1 2,0 0-1,0 0 0,1 2 0,2-2 1,-2 1 1,1-1-1,-2 1 3,0-1-4,0 2 1,0 3 0,-3-2 0,-8 4 0,0 3-1,-1 0-1,-3 3 1,-1 1 0,0 1-1,0 0 1,-1 2-1,-3 2-1,0 0 3,-2 1-1,0 2-1,-2-1 2,3 0-2,-1-4 0,1 3 1,1-8 0,1 1 2,4-5 0,1-2 3,-2 1-1,1-4 1,0 4-1,0-2 2,1-1-4,4-1 1,-5 2 1,5-2-2,6-1 4,-1 1 0,-1-3-4,2 2 3,-1-1-2,0 1-1,5-2 0,-1 0 1,1 0-3,-2 0 1,2 0-1,-1 0 1,1 0 0,0 0-1,0-5 1,1-3-1,4 0 0,0 0 0,2-3-1,-1 4 1,3-3 0,-2-2-1,0 5 3,2-5-2,1-3 1,-1-2 0,4-5-1,-3 0 0,3-1 0,-1-1 0,2-1 0,-1-1 3,1 1-2,1 1-1,-2-2 1,0 3 0,-1 0 0,-4 8 0,-1 0 1,-2 6 1,-4-1-1,2-2-1,-3 7-1,2 0 1,-2-2-1,0 2 1,0-2 0,0 4-1,0 3 1,0-2-1,0-3 0,0 0 3,0 1-3,0 0 0,0 4 0,-2-2-3,2 2 4,0 0-2,-1-2 0,1 2 0,-2 0 0,2 0 1,-1 0-1,1 0 0,-2 0 0,2 0 1,-3 5-1,2 0-2,-1-1 1,1 6-3,1 0-1,0 3-7,6 5-20,7 0-193</inkml:trace>
  <inkml:trace contextRef="#ctx0" brushRef="#br0" timeOffset="267508.3006">16846 1680 0,'0'0'17,"0"0"9,0 0 4,0 0 1,0 0-3,0 0-4,0 0-3,0 0-5,0 0-3,-11-7-4,9 7-2,1 0 0,1 0 2,-2 0 1,2-7 2,2-3-1,8-7 0,6-9-1,2-3-1,4-3 0,4-1 0,0-2 0,3 2-2,-1-2 0,2-1-3,2 1 0,-4-2-1,0-2 1,-2-3-10,0-2 3,-1-1-2,-1 0-2,-2 3 9,0 4-3,-2 5 4,-4 5-1,-5 11-1,-5 5 0,-3 8-1,-3 4 0,0-1 1,0 1-2,0 0 1,-12 0 0,-6 5 0,-7 10 1,2 4 0,-2 4 1,-1 1-1,2 2 1,-2 2 2,5-3-1,1 2 2,3-1 2,2 1-1,5-4 1,0-1-1,6-7-5,1 1 1,3 0 2,0-2-3,2 6 1,6-4 1,5-1-1,0-1-1,4-1 0,0-2-1,3 0 1,1-3-1,0 0 1,2-2 1,-2 2-2,-2-1 1,-1 3-1,-7-3 0,-1 4 0,-5 3 1,-5 5 1,0 8-1,-5 3 1,-9 7 1,-2 0-2,-7 2 1,0 0-1,-3-7 2,2-3-1,0-4 0,0-7 3,9-6 0,-1-5 1,7-4 0,2-1 0,3 0-2,4-2 0,-6 0-1,2 0 0,-1 0-1,1 0-1,4 0-1,-2-2-3,2-1 1,2-6-2,10 1-6,9 1-11,6 0-48,5 2-162</inkml:trace>
  <inkml:trace contextRef="#ctx0" brushRef="#br0" timeOffset="267979.3275">17408 1745 49,'0'0'30,"0"0"-2,0 0-7,0 0-5,0 0-4,0 0-2,0 0-2,0 0 1,34-79 0,-11 57-3,0 0-1,0-2-1,0 1-3,-3 1 0,-3 3 1,-2-1-1,-5 2 0,-4 4 0,0-1-1,-5-1 1,-1-4 2,0-2-1,-1 4 3,-5 4 3,-1 2 1,1 5 3,-4 3-1,2-1-1,-4 5 1,-5 0-3,0 7 0,-4 6-1,2 3-1,3 2 1,0 3-2,3 3-1,2 1 0,0 3-4,7-1 0,3 0-1,1 1 0,3-5 2,7 1 1,1-3-1,3-3 0,1-2 1,0 0 0,1-3 0,-2-2-1,-1-5 2,2 0-2,2-3-2,0-3-1,9 0-1,0 0-10,3 0-28,3-5-162</inkml:trace>
  <inkml:trace contextRef="#ctx0" brushRef="#br0" timeOffset="269528.4161">17925 1460 106,'0'0'10,"0"0"-2,0 0 0,0 0-1,0 0 1,0 0-5,14-78 2,-10 58-3,1 0-1,-2 0 3,-1-1 0,1 4 1,-1 0 3,-2 5-3,0 7 4,1 0-2,-1 5-1,0-1 1,0 1-1,-1 0 1,-11 4 0,-6 10 1,-7 5 0,1 6 2,2 1-1,-3 1 0,2-1 0,4 0-1,-1-3-1,7 1-1,4-9-3,5 6 1,2-2-2,2 2-1,3 6 2,6-4-3,4-4 1,-1-2-1,2-3 1,-4-4-1,3-5 0,1 2 0,-5-4 0,3-1 0,-3-2 0,4 0 0,-1 0 0,5-2 0,-3-6 0,-1 1 0,4-7 2,-4-3 0,2 0-2,-2-3 0,0-3 0,1-1 0,-1-1 2,1 1-2,0-1 2,-1-1-1,0 0 1,0-1-1,-3 0-1,-1 1 0,-4 8 1,-2-1 0,0 9 1,-3 3 0,0-2 0,0 4-1,0 2 0,0-2 1,0 5 1,-6 0-1,-1 0 0,-3 10 1,-3 5 0,1 7 2,2 2-2,0 3 0,1 4 0,2 0-1,3 3 1,-2-2-2,5 1-1,-1-2 0,2-1-1,0-3 1,9-3 0,0-3-2,1-4 2,0-9 0,3-1 2,3-5-1,1-2 1,6 0-2,-1-10 1,-2-2-1,-1-5 0,-1-4 2,-3-1 0,-2-2-1,0 0 1,-3-2-3,-3 3 3,1-3-1,-5 1 0,0 1 3,-3 4-3,0 1 0,0 1 1,0 5 2,0-4-3,-3 7 2,3 5-1,0 1-1,0 4-1,0-3 0,0 3-1,0 0 3,-2 0-2,-1 12 0,-1 5 1,2 5-3,1 1 2,1 0 0,0 1-1,1 0-1,5-2 2,-1-2-1,3-1 0,0-3 1,-2-4 0,2-3 0,-2-1 1,1-5-2,0 2 2,5-5-1,2 0 1,0-5 1,4-4-2,-5 0 1,-1 0 0,-3-2 0,-4 2 1,1 1-1,-3 0 2,-2 1-3,-1-5 1,0-6-2,0 7 2,0-8 0,0 2 0,-3 5 1,2-8-1,-2 2 1,1 5 0,1 1-2,0 0 0,1 7 1,-3-2-1,3 3 0,0-2 1,0 1 0,0-2-2,3-3 2,4 5-2,3-5 0,-1 3 2,7 0 0,-8 2-1,5 3 0,-1-1 0,-3 1-1,5 1 0,-5 1 1,1 0 0,-2 0 0,0 3-1,-2 2-1,-2 3 2,-3 3 0,1 7 2,-2 3-1,0 3-1,-6 1 0,-1-2 0,1 1-1,1-7 1,1-1 0,3-4-2,1 1 0,0 3 1,0-7 1,5 6 0,3-5-1,-3-3 1,6 0 0,-3-4-1,3-2 4,6-1-4,-4 0 1,7-3 1,-5-5-3,0 0 2,0-1 1,-1-1-1,-2-2 0,1 0 0,0 0 3,-3-2-1,3 1-2,-3-4 1,0 0-1,1-1 0,-1 0 0,0-4 1,0 3 0,-3 0 0,-1 4 0,-3 0-1,0 6 2,-3 4-1,0-5 0,0 5 0,-3-4-1,-3 2-1,2 4 2,-6 0-1,4 3 1,-4 0-2,-6 1 1,4 8-1,-4 5-1,5 2 2,0 5-2,3-1 1,1 2 0,2-1 0,2 0 1,2-4-1,1 1 1,0-1-1,0 0-1,4-3 2,4-2 0,3-2 2,1-3-2,3 3 0,2-3 0,-4-4 0,2 2-2,3-3 0,-5-1 2,5 3 2,-6-4-4,1 0 2,-2 0 0,-4 0 0,-2 0 0,-5 0 2,0 0-2,0 0 2,2 0-2,-1 0 1,1 0 0,-1 0-1,2 0-1,-3 0 0,3 0-3,-2 0-1,1 0-3,5 0-30,5 4-69,2 7-117</inkml:trace>
  <inkml:trace contextRef="#ctx0" brushRef="#br0" timeOffset="270144.4514">17314 2462 80,'0'0'20,"0"0"4,0 0 3,0 0-1,0 0-3,0 0 1,0 0-4,0 0-2,94-58-2,-51 42-3,3-2-4,6-1-1,1 2-2,8-5-1,1 0 0,3 2-1,2-5-1,1 3 0,1-3-1,3 1 0,-4 2 2,2 1-2,-4 3 2,2 1-1,-3 1 1,-3 1 0,-4 1 1,-3 2-2,-4 2 3,-2-2 0,-7 5-1,-3-1 0,-5 4-2,-6-1 1,-8 2-3,-1 1 1,-9 2 1,-4 0-2,5 0 0,-6 0-2,-1 0 1,2 0-1,-6 0-1,0 0 2,0 0 0,1 0-2,-1 0 1,0 9-2,0 1-3,-5 5-3,-10 5-13,-4 0-33,-7-1-67</inkml:trace>
  <inkml:trace contextRef="#ctx0" brushRef="#br0" timeOffset="270603.4776">17223 2785 105,'0'0'24,"0"0"-1,0 0 2,0 0-3,0 0-5,105-57-1,-59 40-6,6 0-1,3 0-2,4 0-3,5-5-7,2 1 6,3-3-8,5-2-1,3 1 6,1-2-6,1 3 8,-1 0-1,-2-1 2,-4 3-2,0 1-1,-5-1 1,-2 1 0,-4-1 0,-6 2 2,-2 0-1,-6 2 2,1-1-1,-4 3 2,-2 0-2,-5-1 2,-2 2 2,-2-1-1,-2 3 2,-1-1 0,-1 2 0,-6 4 3,1 1-1,-9 2 1,-1-2-1,-7 5-2,-2 0 0,0 1 0,-5 1 0,0-2 0,0 2-2,0 0-1,2-1-4,0 1-2,-2 0-2,1 0 0,-1 0-3,6 0-5,0 0-32,-3 3-171</inkml:trace>
  <inkml:trace contextRef="#ctx0" brushRef="#br0" timeOffset="274887.7227">17930 4417 179,'0'0'24,"0"0"0,0 0-4,0 0-2,0 0-3,0 0 0,0 0-2,0 0-1,0 0-2,-31-67-5,31 67-3,-2-2 2,2 2-1,0 0 4,0 0 1,3 9 0,4 9 3,2 7-2,-2 2 0,-2 9-2,-3 1 1,1 7-3,-3 3 2,2 2-3,-2 2-1,1 4 1,2 1-1,1 0 1,-1-1 0,2-2-2,0-4-3,1-7 3,2-3 2,0-6-3,-2-5 6,-2-8-5,-2-3 1,-2-7 2,0 2-2,0-3 2,0-4-1,0 1-2,0-3 2,0 0-1,-3 0-2,1 2 2,2-5 0,-1 0-1,1 0-1,-3 0 0,1 0-1,1-5-1,-1-9 1,1-6-4,1-5-1,0-8 2,0-1-3,0-1 4,0 0-1,0-1 0,0-1-1,-1 0 0,-3-2 3,1 4-2,0-2 3,-1 1-1,0 4 2,1 0 1,1 2-1,-1-1 0,1 2 0,2 0-1,0 2 1,0 0-1,0 1-2,0 6 3,0-1-3,-1 1 3,1 6 1,0-6-2,-2 10 1,2 3 0,0-5 0,0 6-1,0-1 0,0-5 0,0 7 0,0 0 0,0 0 0,0 5 0,0-1 0,0 1 0,0 0 0,-5 0 0,-4 3 0,-4 9 1,-6 6 1,1 2-1,-3 5-1,-1 1 2,1 3 2,-1 1-2,-1 2 2,2-3-3,4-1-1,0-7 0,7-6 0,4-6-1,3-4 1,3-5 0,0 0 2,0 0-1,0 0 0,3 0-1,7 0 0,5-5 1,1-4-1,0-3 2,-2-3-2,-2 1 0,-4-1 0,4 1 0,-5-1 0,0 3 2,0-1-6,-1 0 4,-2 4-3,2-6 2,-3 7 2,2-1-2,0 1 2,0-1-1,-2 1 0,2-1 0,0 1-1,-2 5 1,3-3-1,-1 3 1,-2 1 0,4-3 0,-2 4 0,-1-1 0,0 0-1,-4 2 1,0-1 0,0 1-1,7 0 1,-2 0-2,1 0 2,1 3 2,-4 0-2,2 4 0,4 5 0,-3 3 0,4 4 3,-1-2-2,1 1 2,0 1-1,4 0-4,0-2 2,1-1-1,-1 1 1,3-3 0,-4-1 0,2-3 0,-4-3 0,-1 0 0,-2-2 0,-5-5 0,5 5 0,-4-3-1,-1-1 2,1 3-1,-4-4 1,0 0 1,0 0-2,2 0 3,-2 0-1,0 3-1,1-3 0,-1 1 1,0-1-1,0 0-2,1 1 0,4 2-4,2 4-3,5 1-20,5 4-199,-1-1-8</inkml:trace>
  <inkml:trace contextRef="#ctx0" brushRef="#br0" timeOffset="324496.5601">4098 16918 4,'0'0'12,"0"0"2,0 0-1,0 0-3,0 0 0,0 0-3,0 0 4,0 0-1,0 0-2,-32 8-2,30-4 0,-1-1 2,0 5 2,1-4-1,1 0 1,0 1-1,1-5 0,-2 0-2,2 0 0,0 2 0,0 0 2,0-2-2,0 3 5,0-3 0,0 2-2,3 0 1,2-1-1,1 1-2,-1 0 0,1-2-1,0 0-1,6 0 1,-1 0-1,-2 3 1,1-3-1,0 2 1,-1 0-1,-5-1-2,4 1 1,0-2 0,2 0-1,2 2 2,-1-2-3,-1 0-1,2 0-1,-1 0 1,1-2 0,1 0 1,-2 1-2,8-1-1,-9 2-1,9 0 2,-7 0 0,-2 0 1,3 0 2,-5 0-2,2 0-1,-4 0 3,6 2-1,-6-2 3,4 0 3,6 0-5,-6 0 2,4-4 0,-5 1-3,-4 1 3,6-1-3,-5 1 2,4 0-3,3-1-1,-2 3 0,0 0 2,0 0-1,7 0 0,-7 0 1,5 0 1,0 0 0,1 3-3,5-3 3,2 0-1,-2 0-2,2 0 2,3-3 2,0-1-3,-1-2 0,2 2 1,-2 1-1,-3 0-2,-4 1 1,1 0 0,-3 2-2,-2 0 1,4-1 1,-1-1-1,-4 2 2,6-1 0,-2 0-2,-6 1 5,7-2-3,-3-1 1,-5 0 4,5-3-5,0 0 0,-3 0-1,3 0-1,-7 3 1,1 1 2,4 2-3,-2 0-2,6 0 2,-3 0-4,-4 2 4,7 1 0,-1-1-1,-1 2 4,7-3 1,-1-1-3,0 0 2,2-3 0,2-4-2,0-1 4,-1 2-5,-3 0 2,-7 1 0,0 2-2,-4 2 2,0 0-2,0 1 0,-2 0 0,1 0 0,1 0 1,-2 1 0,1 0-1,6 2 2,-6-1-1,10-1 1,0-1 1,3 0-3,7 0 2,0-1-1,1-4 1,-1-1 0,0 0-1,2 1-1,-3 1 0,1 1 0,-2 1 1,-1 2 2,1 0-3,-2 2 0,-1 5-2,1-2 1,1 1 1,0-1-1,1-1 2,1-1 0,1-1-2,2-2 4,0 0-1,3-2-1,-1-4 4,5-1-2,-3 0-3,0 2 2,-2-2-2,-2 4 0,-4 3 1,-2-2-1,0 2 0,-3 0 1,-1 2 2,3 3-3,-2 0 0,1 0-1,2 0-1,-1 0 2,4-2 0,2-3 2,0 0-2,5 0 1,-1-5-1,3-3 0,-1-2 1,5 1-2,-3-1 3,-3 2-2,-1 1 0,-3 3 1,-3 1-1,-6 1-1,1 2 1,-3 0 0,-1 5-1,0 2 0,-2-3 1,2-1 0,1 2 1,1-5 0,4 2 0,2-2-1,1 0 0,3-2 0,1-6 0,2 1 0,2-2 1,-2 1 0,2 3 0,-2 0 0,-3 1-1,-3 1 0,-3 3 1,-2 0-1,-1 0 0,-1 0-1,0 5 1,-1-2 0,-1 4 1,4 0 0,0-2-1,4 2 1,2-4-3,5-3 4,1 0-2,6 0 0,-2-5 1,4-3 0,1-1-2,1-1 2,0 1 1,-2 4-3,0-1 3,-3 1-3,-2 2 1,0 1 0,-1 1-1,-2 0 0,1 1 1,2 0 0,-2 1 0,2 2 0,0-2-1,2 1 1,0-2-1,5 0 1,-2 0 1,2-2-1,-1-1 0,-1 1 0,0-2-1,-2 3 1,-1-1-1,-3 2 1,-1 0 0,-4 0-2,-3 5 2,-1 1-1,-1 2 2,-3-2 0,1-1-2,2-1 1,-1 1-2,2-5 3,2 0-1,3 0 1,2 0 0,1-2-2,-1-1 0,1-1 1,-3 1 0,-1 1 0,-1-1 1,-2 0-1,-1-1 0,-2 3-1,-3 1 2,-6 0-1,1 0 0,-6 0 0,0 0-1,2 0 1,-2-2 0,7 2 1,-1-3-1,4 1 1,-1-3-1,1 0 1,1 1-1,2-1 0,-1 1 1,1-1-1,-1 1 0,-5-1 1,-1 3-1,-1 2-1,-6 0 1,7 0-1,-2 0 1,-5 0 0,5 2 0,-1 1 1,-6-1-1,7 2-1,-1-1 1,2 0 0,2 0 0,-6 0 0,4-1 0,-1-1 0,3 1 0,5-2 1,-9 0 0,4 1 0,0-1-1,-7 0-1,9 0 2,-3 2-1,-6-1-1,8 1 1,-3-1 0,-5 1 0,6 0 2,1-1 0,-3 0-2,8 1 0,-1-2 2,2 1-4,0-1 4,2 0-2,-1 0 0,-1 0 0,2 0 0,-2 0 0,1 2 0,-1 1 1,2-1-1,1-1 0,-1 1 0,1 1-1,2-1-1,-2 1 4,1 1-1,0-1-1,2-1 1,0-2-1,1 0 0,2 0 1,0 0-1,1 0 0,1 0-1,-2 0 1,-3 0 0,-2-2-1,-2 2 3,-5 0-3,2 0 0,-8 0 2,4 0-3,0 0 2,3 0 1,7-3-1,-1 3 2,0-2-1,2-1-1,0 1 0,1 0 0,-1-1 0,2 3 1,-4-2-1,-2 1 1,2-3-1,-4 3-1,0 1 0,-7 0 1,-1 0 0,2 0 1,-8 0-1,7 0-1,-9 0 2,3 0-2,-3 1 2,2-1-1,6 2-1,0 0 0,4-2 1,-1 1 2,2-1-1,2 2 0,1-2-1,1 0-1,2 0 2,-1 3-3,2-1 2,-2 1 0,-1-1 0,-1 0 1,-2 3-2,-2-5 1,-4 3 0,2-3 0,0 0 1,3 0-2,8 0 2,-1 0-1,0 0-1,1-3 2,0 3-1,1-5 0,0 1 1,-1 0 1,-3 0-2,0 1 1,-1-1-1,-8 3-1,-1-1 2,-4 1 0,-2 1-1,1 0 0,-1 0-2,0 0 2,-7 0 0,7 0 0,0 0 0,2 0 0,5 0 0,0 0 1,1 0-1,3 1 1,1 1 0,-1 1-1,1 0 0,1-1 0,1 3 1,1 2-1,2-2 1,0-2-2,-3 2 0,-1-1 1,-2 1 0,-1 0 0,1 0 0,0 0 0,3-3-1,3 1 2,-1-1-1,1 0 0,3-2 0,-2 0 0,-1 0 0,1 0 1,-1 0-2,-3 0 2,-2 0-2,-5 0 1,-3-2 1,-3-1-1,-7 1 0,4 0 0,-4 2-1,4-3 1,0-1 0,-1 3 0,6-3 1,-4 1-1,6 1-1,2 2 1,2-3 0,-1 3 0,0 0 0,0 0 1,1 0-2,-2 0 1,1-2 0,0 2 0,-9-2 0,9 2 1,-7 0-2,-7 0 0,5 0 1,-5 0 0,0 0 0,4 0 0,-3 0 0,-3 0-1,7 0 3,-5 0-2,0 0 1,-1 0 0,-5 0-2,0 0 1,6 0-1,0 0 2,-2-1 0,2 1-1,-6 0 2,0-2-2,0 2 0,1 0 0,-1 0-2,0 0-3,0 0-4,0-2-24,-4 1-86,-8-6-145</inkml:trace>
  <inkml:trace contextRef="#ctx0" brushRef="#br0" timeOffset="329611.8526">18047 16990 37,'0'0'27,"0"0"-2,0 0-2,0 0-3,0 0-5,0 0 0,0 0-2,0 0-1,0 0-3,54 5 1,-41-5-4,0 0 2,-3 0 3,2 0-3,1 0 2,4 0 1,-4 0 0,6 0-2,0 0 0,1 0-4,3 0 2,2 0-1,-2 0-3,0 0 2,1 0-4,-2 0 2,3 0 1,-8 0-3,1 0 1,2 0 0,-3 0-4,8 4 0,-8-1 2,-2-1-1,2 1 1,-6 1 0,8-1-1,-3-1 1,3 1-1,-2-3 2,1 0 4,0 0-5,1 0 3,6 0-3,-4 0 1,1-3 1,-7 1 2,0-1-3,-3 1 1,0-1-2,0 1-3,2 2 3,-2-2 1,0 2 1,2-3 0,-2 3-1,0 0-1,1 0 1,-2 0 1,4 0 1,4 0 3,0 0-2,8 0 1,-4-4 1,-1 1-3,-5 1 0,1-1 2,2 1-3,-2 0 2,1 1-2,0-3 0,-2 3 1,2-1-1,1 0-2,-2 2 0,-1 0 2,2 0-2,4 0 2,0 0 0,2 0 0,1 0 6,4 0-1,3 0 1,5-3-1,1-1-2,6-1-1,0-2 1,1 1-3,-1-1-1,-1 2 1,-2-1 1,-4 0-1,-2 0 2,-4 1-1,-3 3 0,-3-2-2,-1 3 1,1-2 0,-2 1 2,1-1 0,0 0 2,0 0-3,3-2-1,-1 1 1,1 0-1,-1-1 3,2-1-1,0 0 0,0-2-1,3 3 0,-2 0-2,0 1 0,-2-1-1,2 2 0,-4-1 2,-2 1 0,2 1-1,-2 2 1,2-3 1,3 1 0,1-1 1,5-1 0,3 1 0,3 1-1,3-1 2,3-1-3,0 4-1,2 0 0,-3 0-1,-1 2 0,-3-2 0,-4 0 0,-2 0 1,-6 0 0,0 0-1,-5 0 0,0 0 2,-1-3-2,1 1 2,-1 0-1,-2-1 0,1 1 0,0-1 0,0 1 2,-1 0-1,1 1 0,-1-1-1,1 0 0,-1-1 0,-6 1 0,1 0 0,-4 2-1,-1-1 1,2-1-1,-2 2 0,0 0 0,-6 0 0,6 0 1,-5 0 0,8 0-1,8 0 0,-3 0 1,6 0 0,0 0 0,0 0 2,1 0-2,2 0 0,3 0 0,3 0 0,0 0 0,-1 0 0,1 0-1,-2 0-1,-1 0 1,-1 0 0,-2 0 0,-3 0 1,-8 0-1,0 0 0,-1 2 0,-5-1-1,6 1 2,-6-2 1,2 0-2,6 2 1,-1-2 1,6 0-1,-2 0 0,-2 0 0,-4-2 0,0 2 0,-5-2 0,-1 2 0,4 0 1,-10 0-2,5 0 0,-2 0 1,-4 0-1,2 0 1,-6 0-1,0 0-1,0 0 2,1 0-1,0 0 2,1 0 0,0 0 1,-1 0-1,1 0 0,-1 0-1,-1 0 0,0 0-1,0 0-2,0 0-2,0 0-7,-4 0-12,-4 0-54,-6-4-193</inkml:trace>
  <inkml:trace contextRef="#ctx0" brushRef="#br0" timeOffset="331763.9758">10767 18376 300,'0'0'27,"0"0"-1,0 0 4,0 0 1,0 0-5,0 0 0,0 0-8,0 0 2,0 0-2,0 0-11,25-27 5,6 22-2,-1-2-3,4 2 4,2-4-2,4-2-1,4-1-3,3 0-1,1 0 1,1 3-1,1 2 1,1-1 1,1-1-4,2-1 0,0 1 2,-1 4 0,6-2 0,1 1 1,0-1-2,2-5-4,1 5 3,-1 1-1,0 2 2,-1-1-1,-1-1-1,0 0 2,-6 3-4,0 3 4,-5 0-3,0 0-2,-1 0 4,-2 1 0,-1 6 1,-1-2 0,-1 6-2,2-2 1,1 0 0,5-2 2,1 0 2,5-2-4,3-5-1,0 0 0,4-12-3,0-7 4,1-1 0,-2 2-3,0 2 0,-3 2 2,0 2-1,-3 3 3,-2 1-3,-5 3-2,-3 1-1,-5 3 0,3 1 1,-4 0 4,6 0 0,-1 0-2,2 0-2,5 0-1,1-2 3,3 0 2,0-1 2,3-1-3,-1-2-2,-1-1-1,-2-2 1,-1 2 1,-4-1-2,-2 2 2,-4 2 0,-4-1 0,-6 5 1,-2 0-2,-4 0 0,0 1-3,-3 3 7,1-3-1,2 1-1,0-1 2,3 0-3,2-1-1,0 0 1,3 0-1,0-1-2,2-2 1,-3 0 2,-2-2 0,-1 1 1,-3-2 1,-4 2-2,-7 1 2,-2 0-2,-6 1-2,0-3 0,-1 3 2,-5 0-1,-1 1 1,-4 1-3,0 0 1,0 0-3,1 0-1,11-2-8,-1-1-56,7-8-194,-5-10-12</inkml:trace>
  <inkml:trace contextRef="#ctx0" brushRef="#br0" timeOffset="342352.5814">14515 2191 13,'0'0'26,"0"0"8,0 0 4,0 0-1,0 0-3,0 0-2,88-53-6,-74 41-6,3-1-5,-2 3-6,2-1-5,0 3 0,-4 2-3,2 1 0,0 0-1,-4 2 0,5 0 0,-5 0-1,-5 1 1,4 1 0,-3 1 0,-2-2 0,0 2 0,-5 0-2,0-1 0,0 1 0,1 0-3,1-2 2,0 2-1,-2-2 0,0 1 1,1-1 2,-1 2-1,0-2 2,0 0-1,0 1-1,0-1 1,0 1 0,0-3 1,0-1 2,-3 0 3,1 2 2,2 3 3,-1-2 0,1 2-1,-1 0 1,-1-2-2,1 2-2,0 0-2,1 0 0,0-3 1,0 3-1,0 0 2,0 0 1,0-2-1,5 2-1,9 0 1,3 0-1,1 0-2,4 0 1,1 0-1,-1 0 0,2 0 1,0 0-2,2 0 3,3 0-1,1-5 2,2 3 1,3-3-3,0 0 2,3-2-3,1 4 1,3-4-2,3 2 0,0-2 0,1 2 0,1 0-1,0-2 0,-2 0 1,1 1-1,-3-3 1,2-1-1,-4 2-8,1-5 10,-3 1-13,0 0 0,-4-1 11,3-1-12,-3 2 13,-1 0 0,0 0 0,0-1 0,-1 1 0,0-2 0,0 2 0,3-1 1,0-1-1,-1 0-1,0 0-1,0 1 1,0 1 1,-2 2-2,-3-2 1,-2 0 1,-5 0-1,-2 0 1,-2-2 1,-2 2-2,1-1 2,-5-1-2,1-1-1,-1 1 2,-5 4 0,0-1 0,-1 3 1,-4-2-1,3-5-1,0-1 2,0-4 1,2 3 0,-3-5 1,0 1 0,1 0-2,-1-4 2,-1 1-1,1-1 0,-2-1 1,-1-2-1,-2-2-2,0-1 0,0 4 0,-9-3 1,1 4 2,-4 2-2,-2-1-1,-2 0 2,-2 0-2,1 0-1,-2 2 0,1 1 0,-1 2 0,0 1-1,-1 1 1,0 0-1,1 0-1,-2 2 1,-2 1-1,-1-2 2,-2 5-1,-3 0-1,-2 3 1,0 1-1,-3 1 1,-2 1 1,-2 2-1,-3-1 0,-1 0 0,-1 1 1,2-2-1,0 0 1,1 0 0,2 1-1,2-1 0,0 2 0,1-1 0,-2 2 0,2 1 0,-2 2 0,2-3-1,-3 2 1,-1-4 0,0 2 0,-2 0 0,-2 1-1,1 0 1,-2 0 1,4-1-1,0 2 1,-2 1-2,2 0 1,-1 0 0,-1 0-1,3 0 2,1 1-2,4 2 1,-1 0 1,3 2-2,2-1 0,-5 2 0,1 4-1,-1-2-1,-3 2 3,-1 0-3,-3 2 3,3 1 0,0-1 0,-1-1 0,4 0 0,2 2 2,1 0-1,4 2-1,0-1 0,3 3-1,2-2 2,3 1-1,1-1 1,2 2-1,3 2-1,-1-2 0,2 5 1,-2 0 0,4 3 0,-1 5 0,0 4 1,1 3 1,1-1 1,2-2 0,3-3-2,5 0-2,1-4 0,3 3 0,7-2 1,4-3-1,3 1 0,3-2 0,3 0-1,3-1 0,-1 0 2,3 2-2,4-1 2,0 1 0,2 1-1,-2-2 0,0 0 0,-2-2 0,1-3 1,1 1-1,-1-6 1,3-1 0,2 0 0,3-4 0,6-1 0,-1-4 1,6-1 0,0-1-1,0-1-1,1-1 1,-1 0-1,-4 0 1,-1 0 0,-8 0 0,-4-3 0,-3 1 1,-13 1 0,0-2-1,-6 3 2,-7-1 1,3 1 0,-7 0 1,0-2 0,0 2 1,1 0 0,1 0 0,-1 0-3,1 0-1,-1 0-2,1 0-3,-1 0-2,1 0-3,-2 0-6,2 2-19,1 10-39,-1 6-176</inkml:trace>
  <inkml:trace contextRef="#ctx0" brushRef="#br0" timeOffset="344207.6875">20528 1531 37,'0'0'1,"0"0"5,0 0 10,0 0 5,0 0 9,0 0 0,0 0-1,0 0 0,0 0-2,0 0 2,8-42-5,-8 42-3,0-2-8,0 0-6,0 1-5,0 1 0,0-2 1,0 2 0,0 0-3,7 0 1,4 0-1,2 5 0,5 4 4,-4 0-1,1 0 3,-2 0 1,1 0 0,4-1 2,0 0-2,3-3 1,2 0-2,4-2-2,4 0 0,-1-3-1,5 0 0,-1 0-2,7 0-1,-2-1 0,3-1 0,1 2 0,-3 0 1,1 0-1,-2 0 0,-1-2 0,-2 2 1,-1-1-1,1-2 2,0 0 2,3-1-1,0-1 0,0 0 0,0 1-1,0-1-2,-1-1 1,2 2 0,-2-1 2,2 0-3,0-2 2,3 1-2,-6-1 0,-2 0 1,-2 0-1,-2-1 0,-2 1 0,-4-2 1,1-1 1,-1-2-1,-1 0 3,-3-2-1,-1 0 2,0 2-1,-4-1-1,0 1 2,-1-3-3,-1-2 0,-2 0 2,-2-2-1,4-1 0,-2 1 2,-1-3-2,1-1-4,-2-1 1,3-1-2,-3 1 1,2-1 0,-1-4 1,-1 1 0,-1 1 0,1 1 2,-3 1 0,1 1 1,-4 2 1,0 4-1,-2-1 1,-2 0 0,0-1 0,-7-5-2,1 3 0,1 2-1,0 1 0,2 4 2,-3-2-2,-3 0 0,1-3 1,-3-4-2,-3 1 0,-1 1 1,-5 3 0,-3 1 1,-4 2 0,-5 1 2,-1-2-2,-3 2 1,-3 0 0,4 0 0,-3 2-2,4 1 0,2 1 1,0 2-1,3 3 1,0 0-1,0-1-1,-3 4 0,-1 1 0,-2-2-1,-2 3 1,-5-1 0,0 2 1,-4-2 0,-2-1-1,-2 3 0,0 0 0,0 0-1,4 0 2,0 0-1,2 0 0,2 0-1,1 5 0,0 3 0,-1-1 1,4 2 1,-1-1-2,3 1 0,-1 4 1,3-3-1,-2 4 1,2-1-1,1 2 0,-1 2-1,4 1 2,4-1-2,2 2 2,4 0 0,2 0-1,2 2 0,6 0-1,0 0 1,6 1 1,1 3-2,3 1 2,0 0 0,0 2 0,2 0 2,2 1-2,3 0 0,-1-2 0,0 4 0,1 1 0,0-1 0,2 2-2,1 2 7,0-1-1,3 0-3,2-3 3,2-1-5,0-2-2,4 1 2,3-2-3,2-5 2,3 0 2,1-3-1,2-1 1,1-2-3,1-2 2,-3 1-1,1-1 3,-2-2-2,0-2 1,0 0 0,-3-1-2,1-1 2,-2 0 0,-3 0 0,3-4 2,-3 0-1,2 1-1,-2 0 0,-3-2 0,2 1 0,-3-1-3,-4 0 0,0 2-4,1-1-24,-6 1-72,4 4-147</inkml:trace>
  <inkml:trace contextRef="#ctx0" brushRef="#br0" timeOffset="352717.1742">9292 1421 128,'0'0'28,"0"0"-8,0 0-6,0 0-2,0 0-2,0 0 2,0 0 2,0 0 0,0 0 0,-26 75 0,26-43-1,0 4 1,3 3-1,-2 7 1,1 3 0,-1 4-2,-1 2 12,0 6-1,-3-3-1,-1 5-1,-2-2-13,-1 0-3,0 1 0,2-4 0,-1-6-1,2-7 0,-1-9 1,2-14-3,1-10 0,2-5 0,0-7-1,-1 0 6,1 0-4,0 0-2,-2 0-2,2 1-7,-2-1-7,2 0-10,-2-1-22,0-14-45,-1-6-125</inkml:trace>
  <inkml:trace contextRef="#ctx0" brushRef="#br0" timeOffset="353124.1975">9113 1666 214,'0'0'14,"0"0"2,27-105 4,-14 70 0,3 1 2,0 2 2,3 1-2,0 2-1,2 2-4,2 3-2,2 0-3,-1 4 0,6 0-4,0 4 0,0 6-3,1 3-2,1 5 1,-2 2-2,-3 2 1,1 8 1,-4 5-2,-1 2 0,-4 2-2,-1 2 2,-1 0-1,-6 1-1,-3 3-1,-5-1 0,-3 1 1,-9 4 0,-4 0 0,-7 2 1,-5 0-1,-2 1 0,-2-1 1,-3-2 1,2-4 0,-1-5 1,2-1-2,3-4 0,4-3 1,5-4 1,4-3 0,3 0-1,6-4-2,1 3 0,3-4-1,-2 0 0,2 0-1,0 0-2,0 0 0,0 3-4,14-3-8,7 0-11,8 2-37,3-2-70,1 2-92</inkml:trace>
  <inkml:trace contextRef="#ctx0" brushRef="#br0" timeOffset="354272.2632">9749 1770 100,'0'0'23,"0"0"5,0 0 7,0 0-3,0 0-8,0 0-2,0 0-8,0 0 1,0 0 1,11-12-1,-16 29-1,-3 5-2,1 4-5,3 3 16,1 0-3,0 0 2,0 2 2,2-1-18,-1-1 2,2 2-1,0-3-2,0 2 0,0-3-2,0 0-3,4-3 2,-1-7-2,0-5 1,1-7 0,0-1 1,3-4-1,3 0 0,2-9 0,3-8 0,0-5 0,1-4-1,-3-1 0,3 0 1,-3-4 0,0 2 1,-2-3 1,0 3-17,0-5 1,-1 2 2,0 1-3,0 0 16,-2 4 0,-3 6-2,0 5 3,-4 6 2,1 4-1,-1 1 1,-1 5-3,0-1-2,0 1 0,0 0 1,0 0-1,0 0 5,0 12-3,-3 7 2,-3 9 2,2 2 13,-2 6 0,2-1-2,-2 2 0,2 0-14,1 1-3,1-4 3,2-1-3,0-1 3,2-3-2,2 0-1,3-4 1,0-4 1,-2-8-1,-1-5 1,5-7-1,5-1-2,7-3 1,2-7 0,-1-6 0,-1-3 0,-2-3-1,1-2 0,-3-3 0,-2-2 1,1-3 1,-2-3-1,1-2 1,-4-4-14,1-2-2,1-1 1,-3-4-1,0 1 14,2-4 0,-2 1-1,1-1 1,0 4 0,-1 3 0,1 5 1,-2 3-1,0 6 2,-2 4 0,-2 8-1,-2 7 2,-3 1 0,0 5 0,0-1 0,0-2-1,-3 5 2,1-1-3,-1 1 1,3 3-1,-3 0 1,-1 7 0,-2 8 1,0 8-2,2 6-2,1 6 2,-1 3 0,4 8-1,0 2 2,0 4-1,-2-1 0,1-1 2,-2-4 0,1-5 14,2-7 1,0-2-1,0-12-1,0 0-15,0-8 1,0 0-1,0 1 0,3-3 0,0 0 0,-1-1 0,3-2 0,-3-4 0,1 2 1,-3-5 0,0 0 1,0 0 1,1 0 1,-1 0-1,4 0-2,1-12 0,-2 2 0,1-7-1,-1 0-14,2-2 1,4-5-2,2 2-1,4 2 14,3-1 1,2 1 1,3 3 0,0 0 0,-1 2 1,3 4 0,-2 3 0,0 5 0,-3 3-2,0 0 1,-4 10 0,1 3 0,-3 2 0,-3 4 2,-2 2-3,-2 1 1,-1 0 15,-5 2-3,-1 2 4,0-1-1,-10 2-14,0-1 0,-4 3-2,0-5 2,0-3-2,-3-3 3,1-3-1,4-6 1,0-1-1,3-4 2,4-2-2,-5-1 2,4-1-3,-4 0 0,0 0 0,6-1 0,-2-4 0,3 2-2,-2 0 1,4 0-1,1-4-2,0-4-3,0-4-4,9-5-6,3 3-16,8 0-35,0 0-63,8 1-119</inkml:trace>
  <inkml:trace contextRef="#ctx0" brushRef="#br0" timeOffset="354888.2984">10876 1237 147,'0'0'18,"0"0"7,0 0 6,0 0 5,0 0-5,0 0-4,0 0-7,0 0-5,0 0-2,0 0-4,19-17 2,-19 52-3,0 8-1,0 6-2,-4 4-1,0 7 2,-2 1 0,1-1 0,1 1 0,-1-3-1,3-6 0,-1-3 1,2-3 14,1-3-1,0-3-1,0-6-2,0-1-13,0-4-1,0-4 1,0-7-1,0-1 0,0-5 3,0 0-4,3-1 2,2-2 0,-1-1-2,-1-6 4,4 1-2,4-3-1,3-5-1,4-6-1,-1-3-3,3-1 3,-2-3-1,-1 0 1,0 0 1,-1-4-1,-4 0-1,2-2 2,-2-6-15,-2 0 0,0-2-1,-1 0 0,-2 3 15,0 0 2,-3 10-1,-1 8 3,-1 7-2,-2 4 1,0-2 0,0 2-3,0-1-1,1-1-1,-1 1 0,0 1 2,0 0 2,0 1 1,0 13-2,0 6 2,-1 10-1,-2 1 15,-1 2 2,3 1-3,0 1-1,1-2-12,0-1 0,0 0-1,0-1 1,4-2-2,4-3 0,-1-2-1,0-7-1,5-7 1,-5-3-1,5-7-2,5 0-1,1-5-3,5-9-2,-3-5-10,-3-1-22,-4-2-30,-1-2-54,-4 0-114</inkml:trace>
  <inkml:trace contextRef="#ctx0" brushRef="#br0" timeOffset="355036.3067">11341 1494 155,'0'0'-39,"0"0"-10,0 0-4</inkml:trace>
  <inkml:trace contextRef="#ctx0" brushRef="#br0" timeOffset="355445.3303">11692 1551 177,'0'0'39,"0"0"2,0 0-7,0 0-4,0 0-6,0 0-3,-90-27-4,61 44-1,0 6 0,-1 4 0,3 4-1,1-1-3,3 3-1,5-1-2,3 0-4,5-1 1,5-2-3,2 0 16,3-3-4,0-1 2,0-4-3,6-3-13,-2-5 2,4-3-3,5-2 0,1-1 1,7-2-2,0-3 2,2-2-1,1 0 0,2-5 1,0-4 0,0 2 0,-1-1-1,0 0 2,-4 2 0,-5 1 0,0 1 0,-7 0 0,-5 3 1,3-1 0,-7 2 3,0-1-14,0 1 15,2 0-16,-1-1 13,0 1-3,1-2-5,-1 2 9,1 0-19,5 0-17,1 0-49,6 0-173</inkml:trace>
  <inkml:trace contextRef="#ctx0" brushRef="#br0" timeOffset="357970.4747">11056 1291 124,'0'0'0,"0"0"-2,0 0 2,0 0 4,0 0 3,0 0 5,0 0 1,0 0 0,0 0 0,-2 12-2,2 0 2,2 3-2,2-7 3,-2-4 0,0-1 0,4-3 2,6 0-4,0-7-2,6-4-6,-3-6 0,-4 1-5,1-4-2,-4 1-1,0-4-6,-1-1-4,-4-2 1,-2 4 3,-1 5 3,0 5 6,0 7-1,-4 0 5,-6 5 1,-2 10 8,-7 7 2,3 6 2,-1 3-1,1 0-5,-1-2 4,2-2-3,2 0-2,5-8-1,2-4-3,4-5-4,2 0-2,2 4-16,7 2-22,9 5-168</inkml:trace>
  <inkml:trace contextRef="#ctx0" brushRef="#br0" timeOffset="359528.5638">9422 2842 219,'0'0'27,"0"0"0,0 0-3,0 0 1,0 0-1,0 0-3,0 0-2,0 0-3,0 0-4,0 0-1,-26-27 1,19 39-2,4-2 0,3-1-1,0 1 1,0-4 0,3 0 2,1-3 0,0-3-2,4 0-2,-4 0-4,4 0 1,2-9-2,0-2 0,1-5-2,-4 6 0,-1-2-1,2-1 0,-2 5 0,2-4 1,-4 4 0,-2 3 2,1 2 0,-3 3 0,0-1 2,0 1 2,1-2-1,-1 1-2,0 1 0,1 0 0,-1 0 1,0 17 1,-2 8 0,-4 15 0,-2 6-2,0 3-1,2 0 0,2-1-2,1 2 2,3-6 3,0-1-3,0-5 2,0-10-3,0-7-2,0-9 1,0-7 0,0 0 1,0-5 2,4 0-2,5-10-1,4-12-3,3-9-4,1-5 4,3-4-3,1-7 3,3-4 2,2 0-1,0-1 1,1 5-1,2 3 3,-4 8-2,-1 5 2,-2 7-1,-3 6-1,-7 8 1,-5 1-2,-3 9 1,-4 0 0,0 0 0,0 0 0,2 0 0,3 0 0,0 0-1,-2 4 2,1-1-2,-4 3-1,0 8 2,-3 4-2,-4 4 0,-4 2 2,-1-2 0,-2 0 0,-1 3 0,-1 1 2,-1-1 0,-2 2 0,0-2 1,-1 0 0,4 0 0,2-2-2,6-8 2,4-3-3,1-4 1,3 1 0,9 3-1,4-1 0,8-5 1,5-6-1,5 0 1,2-7 0,5-7-2,1-4 1,1-1-1,-1-3 1,-2 3-1,-3 1 1,-3-1-1,-6 2 1,-1-1 0,-7-1 0,0-2 0,-4 0 1,0-2-2,-2 0 4,-3 5-3,-4 3 1,-1 4 0,-2 5-1,-1-3 0,0 4 0,0 1 1,0 0-1,-4 4 1,-8 0-2,-5 7 2,-6 10 0,2 4 2,0 6 0,-1 4 0,4 0-2,5 1 1,4-1-2,5-2 1,4-4-2,0-1 1,7-3-2,5-3 2,3-3-1,2-3 0,1-5-1,-4-2 2,4-3-2,1-2 1,0 0 4,5-8-3,-5-1 0,0-1 0,-2-2-2,-4-4 1,-2 3 1,-3 1 0,-2-1 1,-2 4 1,-2-3 0,-1 0-1,-1 7 0,0-7 0,0 6 0,0 0 0,0 1-1,0 5 0,0-1 0,0 1-2,0 0 1,1-2 0,-1 2 1,3 0 0,0 8 0,1 6 0,5 4 1,-3-2-2,-2-2 0,2-1 1,-1-4-4,2-1 4,-3 1-1,0-6 1,4 2 0,-4-3 0,7-2 0,4 0-2,1-10 2,3-4-1,1-6 4,-3-6-3,1 1 0,-3-4 0,-2 4-2,-1 0 2,-3 10 2,-5 5-2,-1 6 0,-3 4 0,0 0-2,2 0 4,-2 12-2,0 7 3,0 11 0,0 7-1,-3 3-2,0 5 3,0 0 3,3 2-4,0-1 4,1-2-6,5-2-2,0-2 2,0-4-2,-1-1 2,-3-2-1,-2-1-1,0-3 0,-7-5 1,1-2-2,-3-2 3,-4-6 0,5-5 0,-4-1 2,3-3-1,-4-5 0,-1 0 2,-2-5 0,1-10-1,5-4 1,5-9-3,5-4 0,7-6 0,10-4 0,8-7-1,6-4 1,9-5-5,10 0-6,5-2-7,3 3-32,3 3-57,-4 6-159</inkml:trace>
  <inkml:trace contextRef="#ctx0" brushRef="#br0" timeOffset="363652.7997">22846 479 33,'0'0'20,"0"0"1,0 0-1,0 0 3,0 0-1,0 0 2,0 0-1,0 0 0,0 0-1,-30-35-4,27 31-1,-5-2-1,5 3-1,-2-1-3,2 1 1,3 3-1,-1-1-1,1 1 2,-5-1 2,-1-3-2,2 3 0,1-1-1,3 2-2,-1 0-2,1 0-3,-2 0 2,-3 0-2,-3 5 1,-2 12 2,-3 10-1,0 7-1,1 3-1,0 9-1,0 4 0,-1 3 1,4 5 4,2-3-5,1-4 3,5-5-3,-1-7 0,2-12 2,0-6-1,0-6 0,0-10-2,0 7-1,0-6-2,0 1 0,0-2 0,0-5 1,0 0 1,0 0 0,0 2 1,2-2-3,-2 1-1,0-1-3,1 0-2,2-1-3,1-9-8,4-4-8,-1-4-21,0 4-24,-3 1-65,-4-3-100</inkml:trace>
  <inkml:trace contextRef="#ctx0" brushRef="#br0" timeOffset="364143.8276">22613 540 234,'0'0'5,"0"0"2,0 0 0,0 0 6,51-77 3,-41 67 5,3 3 2,-1-2-1,2 2-2,2-5-2,3 7-2,0-2-1,2 4-1,2 1-3,5-1-2,1 3-1,1 0-1,5 0-2,-1 0 1,1 3-2,-1 2-1,-3 4-1,-3 3 1,-5 5 0,-3 2 0,-5 5-3,-4 2-3,-4 2 0,-4 1 0,-3 3-3,0-1 3,-6 1-2,-5-2 2,-1-2 1,-3 0 0,0-1 0,-4-3 2,-1 2 0,-6 1-1,-2-1 1,-4-1 0,1-3 0,-3-2 1,3-3 2,-3-1-2,1-1 1,2-2 0,4-4 2,7-4-1,0-2 1,10-2 1,4-1-1,-8 0 0,11 0 1,-2 0-3,1 0-2,4 0 1,-2 0-3,2 0 1,0-1-1,0-4 1,3-3-1,8-1 2,1 1-3,5 0 1,-5 1-2,3 3-3,0-2-3,0 0-7,7-2-8,-10 3-16,8 0-52,-4 0-107</inkml:trace>
  <inkml:trace contextRef="#ctx0" brushRef="#br0" timeOffset="366458.9602">23099 427 76,'0'0'25,"0"0"7,0 0 1,0 0 0,0 0 0,0 0-5,0 0-3,0 0-4,65-80-1,-62 77-5,0 0-3,-2-1-1,2 1-5,-1-1 2,1 1-3,-3 3 1,0-1 1,0 1-1,1-2-1,-1 1 0,1 0 0,-1-1 1,0 1 2,2-1-1,-2 0-2,0 2-1,0-1-1,1 1-1,-1-2-2,0 2 0,0-1-2,0 1 1,0 0 0,0 0-1,0 0 1,0 0 1,0 0-3,0 0 2,0 0 1,0 0-2,0 0 1,0 0 0,0 0-3,0 0 5,0 0-1,0 0 0,0 0 3,0 0-3,0 0 0,0 0-1,0 0 1,0 0-2,0 0 1,0 1 0,0-1-2,0 0 1,0 2-1,0-2 1,0 0 1,0 0-1,0 0-1,0 0 2,0 1-1,0-1 2,0 0 0,0 2-1,0-2 2,0 0 0,0 0 1,0 2 1,0-2-2,0 0 1,0 0-1,0 0 0,0 0 0,0 0 1,0 0-2,0 0 0,0 0 2,0 0-4,0 0 2,0 0 0,-1 1 0,1-1 2,0 0-2,0 0 1,0 2 2,0-2-3,0 0 1,0 0 1,-2 0-1,2 0 0,0 0 2,0 0 1,0 0-2,0 0 2,0 0-2,0 0 1,0 0 1,0 0-1,-1-2 1,1 2-1,0-1-3,-1 1 1,-1-2-1,1 2 0,-5 0-1,-6 0 0,-2 0-1,-6 5-2,-4 3 1,1 4 0,-7 2-1,-3 3 1,-5 1-1,1 1 1,-4 5 0,1-2 2,1 3 0,-1-1-1,4-1 0,6-5 2,2-4 2,11-6 0,7-3 1,7-1-3,3-4 1,-1 0 2,1 0-2,0 3 2,11-2 0,9 0 0,9-1-1,2 0 0,2 0-1,2-5 1,1 1-1,-1 1 1,0 0 1,2 1-2,-1 2 0,-1 0-1,-2 0-1,-1 0 2,-3 2 0,-3 4 0,-5 2-2,-5 5 0,-3-1 0,-7 8 0,-6 2 1,0 2-1,-16 3-1,-3 1 0,-10 5-1,-4 0 2,-9 4 0,-3-1 2,-7 0 0,-1-3 2,-3-3 3,2-6 4,1-4 1,1-5 3,10-5-4,2 0 0,6-4-1,10-3-1,3 0-1,11-3 1,3 0-2,1 2-5,6-2 1,-1 0-2,1 0-1,0 0 2,2-10-2,11-4-1,3-1-2,6 3-1,0 1-5,4-1-9,1 0-10,4 2-21,-2 3-30,2-1-87</inkml:trace>
  <inkml:trace contextRef="#ctx0" brushRef="#br0" timeOffset="366890.9849">23210 813 253,'0'0'7,"0"0"4,0 0 3,0 0 1,0 0 1,78-44 1,-66 34-1,1-2-2,4-1-5,2-1-1,-1 2-1,3 0-2,3-1 0,5-4-3,2-1 2,2-2-2,0 2-2,-1 0 2,-3 0-4,-3 4 2,-5-2-1,-6 7-1,-7 2 2,-4 5-5,-4 2-1,0-1 3,-1 1-3,-16 0 2,-7 6 1,-9 4 2,-2 5 2,2 1 4,-3 1-2,3 0 3,1 3 1,3-3 2,3 0 1,4 0 2,5-1-1,2-1 0,2 2-1,6-7-2,1 4-2,5 1-1,1 1-2,0 4-2,10-3 0,4-4-2,4-3-1,6-2 0,4-5-5,3-3-2,3 0-3,3-5-9,0-2-5,0-2-14,1-1-21,-2 0-55</inkml:trace>
  <inkml:trace contextRef="#ctx0" brushRef="#br0" timeOffset="367156.0001">23790 585 214,'0'0'25,"0"0"0,0 0 2,0 0-2,0 0 0,-84 12-3,67 1-4,0 3-1,2 3-5,4 2-2,3 5-5,5-1 0,3 2-4,3 2 0,10 0-2,3-4-1,6-3-3,2-5-2,4-3-3,0-7 0,0-5-6,3-2-6,-1-2-13,1-5-15,-3-4-37,-3-1-46</inkml:trace>
  <inkml:trace contextRef="#ctx0" brushRef="#br0" timeOffset="367422.0153">23968 577 291,'0'0'24,"0"0"-8,0 0-6,0 0 0,0 0-1,0 0 3,0 0-4,0 0-1,0 0-5,9 36-1,2-16-2,-2-1-2,0 1 0,0 0 0,-3-5 1,0-2-1,-3-3 1,-1-6 0,0 1 2,-2-5 3,0 0 3,0 0 1,0 0 0,-2 0-1,-9 0-2,-1-9 2,0-1-3,4-3-1,3 4-2,5-4-2,0-2-4,8 2-3,7-4-16,7 3-28,7 2-102</inkml:trace>
  <inkml:trace contextRef="#ctx0" brushRef="#br0" timeOffset="367796.0367">24405 680 267,'0'0'-2,"0"0"4,0 0 3,0 0 5,0 0 5,0 0 1,0 0-1,0 0-3,23-86-3,-17 73-5,2 0 0,-2 5-3,0 3-2,0-2 2,-4 3 0,1 1 0,1 0 3,-4 3 0,0-2 3,0 2-1,0-1 2,2 0-3,-2 0-3,0-1-1,0-3-1,0 0-1,-4 3 1,-5-1-2,0 3 0,-5 0 1,-2 7 0,0 4 1,3-1 1,-2 2 2,4 0 1,1 2 3,0-2 1,3 0-2,2-4 0,2 4-2,3 2-2,0-1 0,6 4-2,8-3 1,4-5-3,4-3 0,4-3-5,2-3-3,5 0-6,4-1-15,-1-5-20,1-2-66</inkml:trace>
  <inkml:trace contextRef="#ctx0" brushRef="#br0" timeOffset="368063.0518">24727 415 305,'0'0'18,"0"0"1,0 0-1,0 0 3,0 0-4,0 0-1,0 0-1,82-46-2,-74 46 3,5 9-2,-5 7 0,1 5 0,-5 4-4,-2 2-4,-2 5 1,0 0-4,0-3-3,-6 1 2,4-2-4,1-3 1,0-5-2,1-2-1,0-6-2,1-2-2,8 4-5,-3-6-9,11-1-26,-1-5-54,6-2-142</inkml:trace>
  <inkml:trace contextRef="#ctx0" brushRef="#br0" timeOffset="368280.0644">24708 563 399,'0'0'-3,"0"0"1,0 0-1,0 0 2,0 0 2,0 0-1,95-15 0,-63 5-2,1 3-3,4-4-4,-1 2-6,2-1-15,0-1-33,-3 2-118</inkml:trace>
  <inkml:trace contextRef="#ctx0" brushRef="#br0" timeOffset="368864.0978">23135 1310 246,'0'0'26,"0"0"0,0 0-1,0 0 2,0 0-1,0 0-2,0 0-3,0 0-4,0 0-3,0 0 0,-27-34 0,24 47 1,-2 12 2,3 8-3,0 5-4,2 6 0,0 4-2,0 6-1,0 0-4,0 3 0,0-4-2,0-5-1,2-4 0,-1-8 12,3-7 0,-2-9-2,1-3-2,-2-8-12,0-5-3,0 1-3,-1-5-1,0 0-12,0 0-20,5 0-24,0-8-48,-1-7-38</inkml:trace>
  <inkml:trace contextRef="#ctx0" brushRef="#br0" timeOffset="369157.1146">22988 1306 266,'0'0'34,"0"0"-6,12-97-11,2 73-2,2 2-1,2 2-2,3 1 7,2 4-3,3 3-1,1 5-4,2 5-3,1 2-6,1 5 0,-2 7-3,0 7 0,-5 1 6,-3 4-5,-7 3 3,-4 2-2,-5-1-5,-5 4 0,-6-1 1,-9-1 1,-5 1 4,-5-4 1,-3 1 1,-4-1 3,-2-1 2,0-1 0,-1-5-1,3-1 0,3-4-4,3-2-1,5-3-4,7-2-5,5-4-7,6 0-2,3-4-5,0 1-6,10 2-14,6 1-26,10-1-65</inkml:trace>
  <inkml:trace contextRef="#ctx0" brushRef="#br0" timeOffset="369596.1397">23307 1494 337,'0'0'18,"0"0"-5,0 0 0,0 0 2,0 0-3,0 0 1,0 0-4,0 0-2,0 0-4,31 87-3,-22-58 0,2 3-1,-4-1-1,-1-6-2,2-9 1,-5 1 2,0-8-1,-1-4 4,-1 1 1,-1-6 3,0 0-2,0 0-1,0 0-1,-4-8 0,-6-7 1,1-6 2,2-3 0,1 0 1,4-3-1,2 3 1,0 0-3,2 1-1,10 0 0,2 2-1,2 1-1,4 3 0,3 1 0,1 3 0,2 0 1,1 2 0,-1 3-1,0 3 1,-2 0-2,0 5 1,-3 0 0,-1 8 1,-3 4 1,-2 5 1,-3 1 0,-5 7 2,-1 2-2,-5 3 0,-1 2-1,0-2 0,-3-1-1,-2-3-1,1-9 0,2-7 0,1-5-1,1-5-1,0 0 0,0 0-4,0 0-2,1 0-9,10-7-12,5-8-29,3-6-36,-4-4-134</inkml:trace>
  <inkml:trace contextRef="#ctx0" brushRef="#br0" timeOffset="369753.1484">23663 1255 282,'0'0'3,"0"0"-10,0 0-10,0 0-18,0 0-33</inkml:trace>
  <inkml:trace contextRef="#ctx0" brushRef="#br0" timeOffset="370031.1645">23755 1434 412,'0'0'11,"0"0"-3,0 0-1,6 94-4,10-74 1,0-1-2,3-3-2,-2-5 1,2-2 0,-5-2 0,1-4-1,2-3-1,1 0 1,-1 0-1,-3-3 0,-3-4 1,-3 2 0,1-8 1,-6 4 2,0-3 1,-3-6-1,0 6 1,0-5 0,0 6 0,0 1-1,0-6-1,4 1 1,7-6-3,4 1 1,5-1 0,3-2-1,2 1-3,1 1-1,2 2-9,-4 2-8,1 5-28,-2 8-41,-4 4-131</inkml:trace>
  <inkml:trace contextRef="#ctx0" brushRef="#br0" timeOffset="370786.2076">24428 1465 162,'0'0'31,"0"0"-4,0 0-2,0 0-3,0 0 2,0 0-3,0 0-3,0 0 1,-63-77-3,50 69-5,5 5 2,4 2 1,-7 1-3,1 0 5,-6 6-1,-2 8-2,2 2 0,-2 3 0,1 6-2,-2 4 3,2 3-7,-2 2-1,2 0-4,4 1-2,4-4 0,2-2 0,5-7 0,2-2-2,0-7 0,9-2 0,-4-5 0,4-3 2,7-3 0,-1 0 0,8-9-1,-3-4 0,-1-6 1,-1 0 0,-1-3 1,-2-2 1,-1 2-1,-5 3 0,-3 4 3,-1 6-4,-4 4 3,2 2-1,-3 3-1,0-1 0,0 1 1,2 0 1,2 8-2,0 5 1,5 1-2,2-1 1,5-2-1,3-3-1,4-6 1,2-2-2,1-2-1,0-8 1,-1-4-1,-1-1 1,-2-3 0,-2 0 0,-7-3 0,-3 1 2,-5 3 2,-1 0-1,-4-2 0,0-1 0,-2-6 2,-3 1-2,2 0 2,-2 2 0,1-1-1,0-1 0,-1-1 0,1-1 0,-2 1 1,3-2-10,1 3 4,0 0-1,0 6-3,2 0 11,0 9-3,0 3 0,0 2 4,0 5-4,0-3 0,0 3 1,0 0-1,-1 0 3,0 15 3,-2 11-1,0 8 4,1 9-1,2 2-3,0 1 1,2-1-6,6-2-2,2-4 0,4 0-1,0-2 0,3 0-2,0-2 0,-2-2-1,0-1 0,-1-7-1,-2-3-4,-2-7-5,-4-3-11,-2-6-14,-3-3-19,1 2-22,-2-5-35,0 0-43</inkml:trace>
  <inkml:trace contextRef="#ctx0" brushRef="#br0" timeOffset="370932.2161">24534 1487 266,'0'0'21,"0"0"-5,0 0 0,0 0-1,70-84-7,-32 68-1,5 0-7,5 1-7,5 3-18,2 3-44,0 6-136</inkml:trace>
  <inkml:trace contextRef="#ctx0" brushRef="#br0" timeOffset="371285.2363">24988 1501 324,'0'0'2,"0"0"-1,0 0 5,0 0 1,0 0 3,0 0-2,0 0-3,0 0-1,0 0-4,0 0 1,48-72-2,-26 49 1,1-1-1,-4-3-1,-3-1 3,-4 2-1,-3-3 2,-3 9 2,-6 5-2,0 2 1,0 7 2,0 1-3,-4 5 2,-12 4-2,-7 8 1,-9 6 3,0 4 3,2 7 0,1 0 5,6 5-2,3 1 1,5 0-1,10-1-4,5-2-3,2-1-1,14-6-1,9-5-1,8-5 0,8-7-3,6-6 0,3-2-2,4-5-4,0-7-1,-1 0-5,-5-2-9,-3 0-16,-8 2-48,-9 4-77</inkml:trace>
  <inkml:trace contextRef="#ctx0" brushRef="#br0" timeOffset="371588.2536">23994 2073 350,'0'0'5,"0"0"3,100-49 1,-35 30-2,11-3 0,12 0-4,9 2-6,6-2-5,5 4-32,-3 3-82,-6 4-94</inkml:trace>
  <inkml:trace contextRef="#ctx0" brushRef="#br0" timeOffset="379551.7091">10804 984 10,'0'0'29,"0"0"4,0 0-1,0 0 1,0 0-2,-65-83-5,55 72-2,0 1-5,-3-3-3,-2 0-3,1 1-2,2 4-4,-2 1-2,-1 0-2,4 4-1,-8 1-2,-2 0 1,-3 2 2,-4 0-2,3 0 1,-3 0-1,2 0 0,0 0 3,-1 0 1,-1 2 0,1 0-1,0-2-2,-2 0-1,-1 0 1,4-4-1,-2 0 0,0 0 1,-2 1-2,-2 3-2,-4 0 2,0 0-1,-3 3-2,-2 4 2,-4 1 0,2 3 0,-5 2 2,-1-2 0,0 1 0,0-1 1,1-2-1,2 0-1,2-3 0,1-2 0,4-1 1,1-3-1,4 0 2,0 0-1,4 0 1,0 0-1,2 0 0,-2 0-1,2 5 2,-2 4 1,-3 3-2,1 1 0,-4 4 1,-1-1-1,-1 4 0,-1-2 2,0 2-1,4-1-1,0-1 3,4-1-3,2 0 0,0-1 4,4 1-2,2-2 4,1 3-1,2 1-3,3 3-1,-2 3-2,0 2-1,2 2 2,-2 0-2,1 2 1,-2 0-1,2 1 0,0 3 0,0 3 0,1-3-2,0 3 3,4-2-1,0 0 0,3-2 1,1 0 0,-2-4-1,5-2 1,0-1 1,0 0 1,2-1 14,-1-1 0,2 3 1,0-2-2,0 1-12,1 0 0,0 0-2,2 2 1,0 0-1,0 0-1,0 2 0,0 1 1,5 1 0,0 2 0,3-1 1,-2 1-1,0-1 0,1-2 1,2-2-1,-1 1 1,1-3-2,-2-1 3,3 0 8,-3 2-8,2 0 8,0-3-3,1 2-6,-1-1 4,1 0-3,3-2 0,-2-1-2,2 0 2,0-3-2,3 0 1,-1 2 1,1-1-2,1-2-1,2 4 1,-2-3 0,2 0 0,0-2 2,3 1-1,-1 0-1,-1 2 0,1-2-1,-1 1 2,-2 1 0,2 1 0,-3-2-1,0 1 1,2-3 4,0 1-3,0-2 3,1 0-4,3-3 0,-1 1-1,2-3-1,2 0 2,-1-1-1,-1-1 1,-1 0-1,2 2-1,-2-2 0,2 1 1,-2 2-1,-1-1 0,1-1 2,1 1-3,1-1 2,1-3-2,-1 1 0,2-2 2,0-2-1,2-1 1,-1 2 0,4-3-1,-2 0 0,-1 0 0,4-3 0,-1 1 0,0-1 2,0-1-2,-1 2 0,-1-2 0,0 2-1,-3-1 1,-1 0 0,0 0 1,0 1 0,0 1-1,-1-3 0,2 0 0,1 0 0,2 0 1,2 0 1,1-3-1,3-2 0,0-2 0,2 2-1,1-3 0,1-1 1,-2 2-1,3 2 0,-5-2 0,1 1 0,-2 0 0,-2 0 1,-2 2-1,-1-3 0,0 1 0,-2-1 0,1 0 0,-1 0 2,0-1-2,-3 1 0,4-3 0,0 2-2,0-3 2,-1 0 2,3 1-2,-2-2 2,0 2-2,1-3 0,-1 1-1,-2 0 2,-1 0-2,-1 3 2,-5-1-2,0 0-5,-1 0 6,-3 1-5,0 0 6,0-2-1,3 3 1,-2-3-1,3 0 0,-1 1 1,0 0-2,4 1 1,-1-2-1,-3-1 1,2 0 0,-1 0 0,1-2 0,-1 1 1,-2-1-1,-1 1 1,1 1-1,-2 0 0,2-2 1,-2 3 0,-1-4-1,2 0 1,1 0-2,1-2 1,-2 1 0,3-1 0,2-2 0,0 3 0,1-3-1,2 1 1,-2 0 0,-3 1 1,2-2 0,-4 0 0,-2-1 0,0 1 2,-1-3-2,-2 2 1,-2-3-4,0-1-6,0-3 4,4 0-3,-1 0 7,0-2 0,5-1 0,-1 0 1,2-4-2,3 0 2,-3 0-2,2-3 2,-1 2-1,-3-2 1,-1 1 2,-1 5-2,-4 1 0,-2 1 0,0 1 0,-3 3 0,0-1 2,-1 2-2,0-3-13,0 4-1,1-3-1,-1 0 0,1 0 14,1 1 0,1-4 0,0 4 0,0-2 2,-1-2-2,1 2 1,-3-3 0,0 1 2,-2-2-2,-1 1 1,-3 2 0,0 3-1,0 2 1,0 1 0,-2 0-1,-2-1 2,-1-3-2,3 1 0,-3-3 1,1 2 0,0-1 0,-2 1-1,-1-1-3,1 0 0,-3 1 1,0 1 0,0 1 3,-3 2-1,-1-2-2,1 5 2,-2 3-1,-2-1 1,-3 2-1,2 1 0,-2 1 0,-1-1 0,0 1 0,-2 1 1,0 2-1,2-1 0,0 1 1,-3 2-1,2 1 0,0 0 0,-2 1 0,1 0 0,-2 0 2,3 0-2,-2 0 0,1 0 1,-1 0-1,0 0-1,0-2 3,-2-1-2,3-1 0,1 0 1,-1 3-2,3 0 1,-2 0 0,-1 3 1,2 0-2,-3-1 1,-2 3 1,1 0-1,-1 2 1,0 0-1,-1 0-1,6 0 0,-1 0 1,0 0 0,1 0 1,-8 0-1,11 2 0,-2-2 1,1 0-1,-1 0-1,-6 0 2,8 0-1,-1 0 0,-2 0 2,0 0 0,-5 0-2,7 0 1,-3 0-1,2 0 0,-1 0 0,-4 0 0,3-3 0,0-1 1,-1 1 0,1-2-2,0 0 1,-2 1-1,-1 1 1,-3 1 2,3 2-2,-4 0 1,2 0-1,0 2 1,2 3-1,1-2 2,1 1-1,-1 1-2,1-2 1,1-1 0,0 1 1,4-1 0,-1 0 1,0-2 0,6 0-1,-10 1 2,4-1-2,5 0 0,-8 0 0,8 0 0,-2 0-1,1 0 0,-1 0 0,0 0 0,4 0-1,-1 4 1,5-1-4,-1 1-3,8 6-10,0 2-44,3 5-202</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6:26:25.767"/>
    </inkml:context>
    <inkml:brush xml:id="br0">
      <inkml:brushProperty name="width" value="0.05292" units="cm"/>
      <inkml:brushProperty name="height" value="0.05292" units="cm"/>
      <inkml:brushProperty name="color" value="#FF0000"/>
    </inkml:brush>
  </inkml:definitions>
  <inkml:trace contextRef="#ctx0" brushRef="#br0">5090 4949 67,'0'0'34,"0"0"-5,0 0-7,0 0-4,0 0 0,0 0 0,0 0-2,0 0 0,0 0-3,-66-77-3,66 67 1,0-2-3,0-4-2,4 1-3,5-2 1,4 3-2,-1 4 0,2-1-1,-4 4 0,2 0-1,-4 3 0,3 0 0,-3 0 1,-3 3-1,8 1 0,-8 0 1,6 0-2,6 0 2,-8 3 0,6 2-1,-3 2 1,-5-2-2,5 2 1,-2 1 1,3 4-2,-2 1 1,-3-2 0,-2 2-1,-3 1 1,-3 3 1,0 6 3,0-1 0,-6 3 3,-5-1-2,1 2 0,-4-1-2,1-3-2,0-2 3,1-2 1,5-4 0,-3-2 0,6-5 0,-1 1-4,1 1 1,1-6 0,-1 5 2,2-4-1,-2 0 2,0 5-1,2-6 0,-2 1-1,4 1 2,0-5-2,-2 0 3,2 0 2,0 0 0,-1 3 2,1-2-3,-2-1-3,2 0-1,0 0-3,0 0 0,5-6 0,11-4 0,1-7 0,1 0 1,4-1-2,0-2 1,1-2 0,2-2 1,1-3 0,-4 0 1,2 1-2,-4 0 1,1 2 0,-6 4 1,1 3-2,-2 0 0,-1 2 0,0 1-2,-3 3 4,0 2-4,-5 2 2,-2 5 0,2-1 0,-5 3 0,0 0 0,0 0 2,1-2-2,0 2 2,1-1-1,0 1 0,-1-2-1,1 2-1,-1-2 2,-1 2-1,0-1 2,2 1-1,-2-1-1,0 1-1,1-2 0,-1 2 0,0 0 0,0 0 0,0 0 1,0 0 1,-3 3-1,-6 5 0,-2 7 0,-1 0-1,-1 1 2,-1 4-1,2-3 0,-4 2 0,3 0 1,-1 1 0,-1-2 2,4 0-1,2-4-1,2-2-1,2-2 0,1-2 0,0 3 2,4-6-2,-2 0 0,2 0 0,0 2-2,0 5 3,0 3-1,2-8 0,6 5 1,0-1-1,-2-5-2,6 3 2,-1-3 0,3 0 0,-3 0 2,5 0-2,-1-3 1,-3 0-2,6 0 0,-7-1 1,1-2 0,2 2 0,-8-2 1,5 0-1,-5 0-1,0 0 2,5 0-1,-8 0 1,7 0 0,0-2 1,-1-1-2,-1-1 0,1 1 0,1 1 0,-6-1 3,5 1-3,-4 1 0,-1-1 0,2 0 0,-6 2 0,0 0 0,0 0 0,2 0-2,0 0 2,-1 0-1,1-1 1,-2 1-2,3 0 1,-2 0 0,1 0-2,-1 0-3,5 0-3,4 0-7,2 3-20,1 2-51,-3 0-126</inkml:trace>
  <inkml:trace contextRef="#ctx0" brushRef="#br0" timeOffset="2167.1239">4614 4931 23,'0'0'18,"0"0"-2,0 0 1,0 0-2,0 0 4,0 0 2,0 0-2,0 0 2,0 0-1,0 0-2,-16 18 0,16-16-4,0-1-4,0 1-1,0-2-5,0 0-1,-2 1-1,2-1-1,0 0-1,0 0 3,0-4-3,-1-12 0,1-5 1,-3-6-1,0 2 2,-4 1 1,1 3-2,-2 1 2,0 3 0,-4 1-3,1 1 1,-1 1-1,1 5 0,-1 0 2,-2 3-1,4 3 0,-8-2-1,8 5 2,-3 0-1,-6 0 1,8 0 2,-9 0-2,6 3 1,3 1-1,-4 0 1,4-1-1,1 1 2,-3 4 1,3-3-3,-2 4 0,3 1 1,-1 4-1,-1 6 1,2 0 3,-1 1-2,1 1-2,2 3 0,-1 0-2,2 2 1,0-2 1,1-1 1,1 3-2,2-5 2,1-3-3,1 0 1,0 1 1,0-2 0,0 6 1,1-3-1,4 0 1,1-4-1,-3-2 3,1-1-1,-1-3-2,0-2 0,1 1-1,0-2-1,1 1 2,-4-6-1,5 5 0,-3-5-1,3 1 2,1 3 0,0-4 2,0 0-3,1-2 0,5 2 0,-2-3 0,6 0-1,-3 0 0,4 0 2,-6 0-2,1 0 1,-1 0 0,-2 0 0,1-2 1,-5 1-1,0 1 3,-6 0-2,3-3 1,1 2 0,1-1-1,3-3-1,-5 2 0,1-2-2,2-2 1,0-2-1,2-5 1,0 1 1,0-6-5,1-3 4,0 0-5,-2-2 5,-1 0 0,0-2 0,-3 0 2,-1 3-1,0 4 1,-2 1-1,0 6 0,0-2 0,0 0 1,0 4-1,0-2 3,-2 7-4,2 0 1,0 5 0,0-1-2,0 1 2,0-2-3,0 1 2,0 0-2,-2-1-1,2 1 1,0-1 0,0 2 1,0 0-1,0 0 2,0 0 0,0 2-1,0 10 1,2 4 0,1 5 1,1-1 1,-1 1-2,0-2 1,0 1-1,0-1 0,0-1 0,0 2 2,0-2-2,2 1 5,0 1-3,0-3 0,3 0-2,-1 0-1,3-2 2,0-1-2,1-2 2,3-1-2,-1-3 2,4 2-1,3-3 1,-1-1 1,3 0-3,-2-1 1,0-3 0,-4 1-1,0-1 1,-4 0 0,1-2 0,0 0 1,-3 0-1,3 0-2,-2 0 3,0-2 0,-2-3 0,2 3 3,-4-5-3,5-1-1,-5 3 0,3-5 1,-1-1-2,4-1 2,-2-5-3,0 7 3,-3-1-1,-2 5-3,-5 1 3,2 3-7,-3 2 0,0-2-5,0 2-10,0 0-9,0 0-27,0 2-62</inkml:trace>
  <inkml:trace contextRef="#ctx0" brushRef="#br0" timeOffset="4351.2486">6003 4964 85,'0'0'26,"0"0"-2,0 0-7,0 0-2,0 0-3,0 0-3,0 0-2,0 0 0,0 0-2,-84-2 0,80 4-1,-1 0-1,2-1 2,3-1-1,-1 0 0,-2 4 1,-1-4-1,1 4-1,0-1 0,3-3 2,-2 0 0,2 0-1,-2 1 1,2 1-2,-2 0 2,2-2 1,4 1 1,14-1 1,9 0-3,10 0 0,4-6-2,1-1-1,2-2 2,0 4-1,-1-1 0,-2 1 0,0 1 1,-3 2-1,-1-1 2,-2 0-2,-9-1 1,3 1 3,-11 0-3,0-1 2,-7 3 0,0-2-1,1 0 0,-3 0 1,1 0 0,-4 1-2,3-3 1,-5 4-4,0 0 2,1-1-1,-5 2-1,0-1-1,0 1 0,1 0 0,1-2-1,-1 2-2,1 0 0,-2 0-1,2 0-6,-2 0-9,0 0-22,-5 7-36,0 1-120</inkml:trace>
  <inkml:trace contextRef="#ctx0" brushRef="#br0" timeOffset="4839.2768">6147 4716 82,'0'0'19,"0"0"-1,0 0 5,0 0-2,0 0-1,0 0-2,0 0-6,0 0-1,0 0-1,0 0 1,-3-11 1,3 11-1,0 0 1,0 9-1,3 8-1,2 5-2,-3 3-1,3 1 1,-2 3-1,0 3 3,2-1-5,0 1 0,-1-1-1,1-2-3,2-4 0,0-2 0,-1-2 1,0-1 1,-2-5-1,0-1 0,-2-4 2,-1 0 0,3 2-1,-4 0 1,2-2 3,-2 0-4,1 4 5,-1-11-4,0 4-1,0-7 0,0 0-1,0 5 1,0 0-1,2 2 1,-2-2-1,0-5 1,0 0-1,0 0 0,0 2-1,1-1-1,-1 1 1,0 0 0,2-1-1,-2 0-1,0 2-5,1-3-3,-1 2-5,6 3-15,-2-2-35,11 0-95</inkml:trace>
  <inkml:trace contextRef="#ctx0" brushRef="#br0" timeOffset="5919.3385">6735 4388 166,'0'0'23,"0"0"-3,0 0-1,0 0-2,0 0-1,0 0-3,0 0 1,0 0-3,0 0-3,-24-63-1,24 51-1,3 10-2,0-3 2,0 2-2,0 0 2,1 2-1,-1-2 0,2 3 0,-5 0-1,1 0 0,7 0 0,0 7 2,-1 3-3,0 5 2,-1-2-2,-1 6 0,2 0 0,-4-1 1,2 2 0,-2-1 1,0 3-1,1 0 4,-2 0-2,-2 2 2,1 0-4,-1 0 2,0 1-2,0-1 1,0 2 0,0 1-1,0 2 1,0 3-4,0 1 1,2 1-1,2 0 0,0-2-1,2 2 2,0-3-2,1 0 0,0-2 0,1-2 1,-1-3-2,0-3 3,-1-7-2,-2 0 0,-1-5 1,0 0 0,1-1-1,-2-3 2,0 3-2,0-4 0,0-1 1,2 2 0,-4-5 1,0 0 0,0 0-1,1 0 1,-1 0 1,3-3-2,0-7 1,0 1-1,1-8-1,-1 1 0,0-3 1,-1-4-2,5 1 3,-3 0-3,5-2 0,1 2 1,3-2-1,0 3 1,2 3 0,0 3-1,-2 4 1,-1 4-1,0-1-1,-4 3 0,7 0 2,-1-2-1,-5 5 1,7-1-1,0 1 1,2 0-1,4 2 1,0 0-1,-1 4 1,-2 4 0,3 1 0,-1 6 0,-1-2 0,0 4-1,-2-1 1,0 3 0,-1-3-1,-2 2 2,-1 1-2,-2-2 2,-4 0-2,-1-5 1,-2 1-2,-4-3 2,-1 1 0,0 5-1,-4-2-1,-8 4 2,-1-3-1,-4 0 1,-6-1 4,0 1-5,-6-1 5,0-2-4,-3 0-1,0-4 2,2-1-1,-2-2 1,2-2 1,-1 1-1,2-4 2,0 0-1,9 0 0,1 0 0,5 0 1,2 0-1,0-2 1,6 0 0,1 2-2,5 0 0,-1-1-1,1 1-2,-2 0 1,1 0 0,-2 0 2,3 0-1,0-2-1,0 2 1,0 0-3,0 0 0,0-3 1,9 2-2,8-4-5,5 2-18,2 0-59,2 1-145</inkml:trace>
  <inkml:trace contextRef="#ctx0" brushRef="#br0" timeOffset="7130.4076">2832 4875 192,'0'0'9,"0"0"-3,0 0-2,0 0 0,0 0 2,0 0 0,0 0 0,0 0-1,0 0-2,0 0 0,19 70-1,-8-48-1,-2 2 0,0 0 0,2 0 1,-3-2 0,1 0 2,0-2-2,0-2-1,0 2 0,2-3 2,0 2-2,2-2 1,1-3-1,-4-6 3,3 0-1,-4-4 4,-5-2 2,5-2-1,-3 0 0,5-2-2,4-5-2,-4-3-4,4-2 3,-4-3-6,-2 1 5,0-1-1,0 1-2,-1-3 1,4 0 0,-2 1 2,0-3-1,-2 3 0,0 4 2,-2 0-1,-1 2 1,-4 5 1,4-4 2,-4 5-2,1 0 2,-1-1 0,-1 5 0,0-2-3,0 2 2,0-2-3,1 2 0,-1-3-2,0 3 0,2-2-2,-2 0 2,2 1-1,-2 1 1,1-2 0,-1 2 1,3 0 1,2 12 2,1 8 1,0 11 5,-1 3-2,1 9 1,-2 3 0,4 6-4,0 4 1,-1 5-4,0 3-3,3 1 0,-1 2 0,0-3 1,1-4-1,-5-5 2,0-5 2,-3-3 0,0-3 2,-2-5-1,0-3-4,-4-5 0,-5-2-2,-4-4 2,0-1 2,-4-5-1,-1 0-1,-2-2 2,0-6 1,0 0 1,2-5 3,0-4 0,-1-2 0,-1 0-1,-6-10-2,1-2-2,3-5 1,-2-2-2,1-3 2,0-2 2,2-1-4,4-1 1,2-3 2,4 0-2,4 0-2,4 0 1,3 2-6,0 3 5,7 1 0,4 2-1,4 2 0,5-1-1,1-1 2,5 1-3,0-2 3,1 1 0,0 1-1,-3 1-1,-2 0 0,-4 2 0,-1 2 0,-6 1-1,-1 4-3,0 1-3,-4 1-6,-1 3-9,3-2-14,-4 5-21,5-1-43,7 1-101</inkml:trace>
  <inkml:trace contextRef="#ctx0" brushRef="#br0" timeOffset="7476.4276">3519 5155 203,'0'0'6,"0"0"1,0 0-1,0 0 3,0 0-2,0 0 0,0 0-4,0 0 0,0 0-2,84-49-2,-58 46 2,0 3-2,3-2 1,0 2 0,-2 0-2,0-2-1,-2 2 1,1-1-4,0 1-3,0-2 2,0 1-6,-1-1-4,-8 1-8,1 1-13,-5 0-22</inkml:trace>
  <inkml:trace contextRef="#ctx0" brushRef="#br0" timeOffset="8076.4619">3664 5378 136,'0'0'19,"0"0"0,0 0 0,0 0-4,0 0-4,0 0-3,0 0 0,0 0-2,0 0 0,0 0 1,-6 0-1,6 0 0,0 0 2,0 0 0,0 0 2,1 0-2,1 0 1,-1-3-1,1 3-2,-2 0-1,3 0-2,-2-2 0,1 2-2,-1-2 0,0 2 4,2-1-1,-3 1 3,3 0 0,-2 0-1,-1-2 0,0 2-1,0 0 1,0 0 1,0 0 0,0 0-3,0 0 1,0 0 0,0 0-2,0 0-1,0 0 0,0 0 0,0 0-1,-1 0-1,1 0 1,0 0 0,0 0 1,0 0 1,0 0 0,0 0-1,3 0 0,10 0 1,7 0-1,6 0-1,-2 0 0,0-2 0,-1 2-1,1 0 0,-7 0-1,0 0 1,-1 0 0,-5 2-1,2 3 1,-3-3-1,-5 1 1,-1-3 0,-1 2 1,1 0-1,1-1 0,-1 1 1,-4-2-2,0 0 1,0 0 0,1 0-1,2 2-1,-1-2-3,-1 0-5,1 0-9,-1 0-14,1 0-20,-2 4-39,0 5-107</inkml:trace>
  <inkml:trace contextRef="#ctx0" brushRef="#br0" timeOffset="9860.564">3533 4919 19,'0'0'19,"0"0"2,0 0 1,0 0-3,0 0-1,0 0 0,0 0-3,0 0 1,0 0-2,0 0-1,-39-8-1,38 8-2,-2 0-1,2 0-1,-1 0-2,1 0-1,-1 0-2,2 0-3,-1 0 1,1 0 0,0 0 1,0 0 1,0 0 3,0 0-2,0 0 1,3-1 0,10-1 0,-2 1 0,8-2-1,-4-1 0,-4 3-3,8-3 0,-2 1-1,-1 0 1,1-1 1,1 1-1,1 2 0,1-2 0,-3 0-1,2 1 1,-3-1 0,1 0 0,2 1 2,-4-1-2,-1-1 1,-4 1 2,2-2-1,-2 1 2,-7 3 2,1-1-1,-4 2 2,0-2 0,0 2-2,1 0 3,1 0-2,-1 0 1,-1-3-1,0 3-3,0 0-3,0 0 1,-3-4-2,-2 3 0,-10-3 2,-2 3-1,4-1 0,-6 2 0,-1 0 0,0 0-1,-4 0 3,0 0-3,-2 2-1,1 3 2,-1 0-4,-1 0 3,0 2 2,-4-2-1,2 2 2,-1-2 1,2 0-1,2 1 3,7-3 0,8 0 2,-2-2 0,9-1-2,-2 0-1,0 2-2,6-2-2,-3 0-2,3 0-2,0 0-1,-2 0 2,1 0-1,1 0 1,0 2 3,0-2-1,0 3 0,12 0 1,4 0-1,8-1 0,2 0 2,2-2-2,-1 0 1,3-2 1,-1-3-2,2 0 0,-2-1 0,0 0 0,-1 1 0,0 2 1,-11-1-1,2 1 1,-8 2-1,-4-1-1,4 0 1,-7 1 0,1-1 0,-2 2 1,-3 0 2,0-2 0,0 2 0,3 0-3,-2 0 0,1 0-2,-1 0 0,-1-3-6,2 3-6,-2 0-6,2 0-12,-1 0-13,2 0-13,-1 5-36,1 6-59</inkml:trace>
  <inkml:trace contextRef="#ctx0" brushRef="#br0" timeOffset="10571.6046">3461 5292 84,'0'0'24,"0"0"-4,0 0-5,0 0-3,0 0-4,0 0 3,0 0-2,0 0 2,0 0 2,0 0 0,-13-4 0,12 4 0,1-2-2,-3 1-3,3-1 1,0 0-2,0 1-2,0-4 0,4-2-1,2 1-1,7-3 2,1 1-1,7 2 1,5 0-3,1 1 0,5 0-1,0 0 1,2 3-1,3-3-1,-2 2 1,2-1-5,-3-1 4,0 0-3,-4 0 3,-1 0 0,-3 0 0,-3 1 0,-5 1 0,-8 1 1,-1 2-1,-3 0 2,-1-3 2,1 3 1,-6 0 0,0 0-1,0 0-1,1 0-1,1-2-1,-2 2-2,0-2-1,0 2 1,0-1-2,0 1-1,0 0 0,0 0-3,0 0-3,-6 0-1,-2 0-8,-3 0-6,2 0-10,-1 5-16,-6 5-32</inkml:trace>
  <inkml:trace contextRef="#ctx0" brushRef="#br0" timeOffset="11155.638">3655 5562 132,'0'0'11,"0"0"2,0 0 1,0 0-1,0 0-2,0 0-4,0 0 0,0 0-4,0 0-3,-31 0-2,30 0-1,0 0 3,-1 0-1,-4 0 2,1 0 0,0 2 1,1 1 3,4-3 2,-1 0 1,1 0 2,-2 2 0,1-2-1,-1 0 0,1 1-1,-1-1 1,1 0-4,-1 1 0,1-1-5,-1 3-1,1-3 0,1 0 1,0 0 2,0 3-1,7 1 1,9-1-1,6 1-1,2-3 1,1-1 0,0 0 0,2 0 3,1-3-3,-1-2 0,1-2 0,-1 2-1,0-3 1,-1 1-1,-4 2-1,-3 1 1,-2 1-1,-7-1 1,-5 3 0,2 1 1,-7 0 1,0-2 2,0 2 1,2 0-1,-2-2 3,0 1-1,0-1 0,0 0 0,0 2-3,0-3-1,0 3 0,0 0-6,0 0-2,0-2-3,0 2-8,0 0-20,0 0-85</inkml:trace>
  <inkml:trace contextRef="#ctx0" brushRef="#br0" timeOffset="12309.704">8281 4365 160,'0'0'7,"0"0"1,0 0 3,0 0 1,0 0 1,0 0 2,0 0-1,-89 9 1,68 9-2,1 4-1,0 7 0,4 6-5,-1 2 0,5 6 0,1 2-5,2 4 3,5 2-3,-1-1-1,4 6 0,1-2 1,0 0-1,3-2 0,3-4-1,0-2 0,5-3 5,2-4-3,1-2 3,-1-3 0,3-7-1,0-4 0,3-3 0,-3-3 2,1-3-4,-1-4 5,1-3-3,-4 0 1,3-4 1,0-1-3,-1-2 1,-4 0-1,-5 3 0,-6-3 2,0 0 2,0 0 1,3 0 2,-2 0 1,1 0-2,-1 0-2,1 0-5,-1 0-2,1 0-1,-1 0-2,0 0-5,1 0-2,4 0-5,0 0-4,5-3-13,5-1-26,-5-1-84</inkml:trace>
  <inkml:trace contextRef="#ctx0" brushRef="#br0" timeOffset="13134.7512">8572 4686 203,'0'0'12,"0"0"-3,0 0-5,0 0 2,0 0 4,0 0 4,0 0 2,0 0 1,0 0-3,29 104-4,-19-68-3,3 3-2,-1-2-1,-1 0-2,2-5 0,-1-3-1,-3-5-1,-1-7 1,-3-6 2,0-3-2,-3-5 3,1 1 7,-3-4 3,0 0 2,0 0 0,0 0-7,0 0-3,0-1 0,0-13 0,0-6-1,-5-4 1,2 2-1,0-3-2,2 1 0,1-2-2,0 2 2,0-1-3,6 1 1,3-2 0,2 4 0,1-1-1,-1 5 1,2 1-1,0 2 1,-1 6 1,-1 1-2,-3 4 0,3 1 0,4 1-2,-1 2 2,3 2-1,-1 8 1,-4 3 0,1 5 0,-4 3 0,1 4 0,-2 0 1,1 3-2,-2 2 2,-1-3-3,1 0 3,-1-9-1,0 1 0,-3-9 1,0 0-1,-1-1 2,0-6 1,1 2 3,-3-5 1,0 0-1,0 0-1,0 0-4,-2-10 1,-2-7-1,-2-5-1,5-1 2,-1-1-2,2-1 0,0 0 0,8 1 0,0 0 0,5 2 0,0 3-3,1 3 3,-3 4 0,-1 2-1,-4 6 1,1 1-1,2 0-1,-5 3 1,5 0 0,5 0-1,-6 9 4,6 6-4,-6 3 2,0 2 0,-1 2 0,0 5-1,-1-1 1,0-1-1,0 3-1,1-4-2,3-1-5,-1-2-6,-1-1-13,1-6-23,-1 1-47,-2-6-114</inkml:trace>
  <inkml:trace contextRef="#ctx0" brushRef="#br0" timeOffset="13554.7753">9417 4780 173,'0'0'7,"0"0"2,0 0 2,0 0 2,0 0-1,0 0-2,0 0 0,0 0-2,-82 36-2,78-14-1,2 5-4,2 0-1,0 0-1,6-1 1,3-2-2,1-2 2,2-5-2,1-1 1,3-4 0,1-3 1,2-2-1,1-2 2,3-3-2,0-2 1,2 0 1,-1-2 0,-2-4 0,-3-3 3,0-1-1,-5-2 2,-1-1 0,-4-3-1,-6-4 2,-3-4 0,0 1-1,-8-2 2,-1 1-3,-2 2 0,0 0 0,0 3 0,2 7-1,-2 2 1,4 3-2,-4 4-2,2-2 0,-1 3-2,-6 2-2,2 0-1,-4 5-5,5 5-2,0 6-8,1-1-15,5 4-26,2-7-116</inkml:trace>
  <inkml:trace contextRef="#ctx0" brushRef="#br0" timeOffset="14228.8138">10143 4764 48,'0'0'27,"0"0"3,0 0 0,0 0-4,-95-65-5,72 60-7,-2 5-4,-1 0-4,-1 5 1,-1 6 1,0 2 0,0 4 1,2 3-2,1 0-1,4 4-2,2 0-1,6 3-1,3 0-1,7 1-1,-1-1 1,4 0-3,0-3 1,0-2 0,4-7-1,-1 1 2,1-8 0,-1 2 0,0-2 0,-2-4 2,2 0-4,-3-4 4,3 2 1,2-1-2,-1 0 2,6-1-1,-1-1-3,2-8 2,5-4 0,-4-4 0,-1-2-1,-1-5 0,-1-3 0,1-3 0,-4-4 2,1-1-1,-1-1 0,0-1 0,-5 1 0,3 0-1,-4 2 3,2 0-2,-2 2 2,0 3 1,0 1-1,0 2 1,-2 10 0,-2-1 5,3 7-1,-5 0 3,2 1 0,1 4-1,1 3-2,2 2-2,0-2 0,-4 2-2,-2 4 3,-4 8 1,-2 8 3,5 5-3,2 4 1,0 3-5,4 3 2,1-2-2,0 4 1,0-1-1,8 0-1,0 1 0,5-3-2,1 0 1,2-5-1,3-2 2,1-4-3,-2-2 1,2-5 0,-3 0-1,-4-6 1,-1 0-1,-4-5 1,-5-1-2,4 1 1,-4-2 0,0-1 1,0 1-1,-3-3-2,0 0 0,0 0-7,1 2-4,1-2-6,-2 1-11,1-1-20,-1 2-42,2-2-109</inkml:trace>
  <inkml:trace contextRef="#ctx0" brushRef="#br0" timeOffset="14771.8449">10427 4520 305,'0'0'14,"0"0"0,0 0-2,30-83 3,-18 70-2,4 1-2,-2 2 1,3 3-4,4 3-1,-2 2-1,2 2-2,2 3-1,-2 7-2,0 2-1,-1 3 0,-2 2 0,-1 0 4,-5 5-4,-1 0 1,-5 3-2,-4 1 1,-2 1 0,-5 1-2,-9 1 4,-3 0-2,-4 0 0,-3 3 1,-4 0 0,-1 0 1,0-2 1,-1-1 0,4-3 1,0-5 1,4-6 2,6-4-2,8-5-2,0-1 0,4-2-1,3 0-2,-2-1 1,3-2 1,-2 0-2,2 0 2,0 0 0,13 0-1,9 0 1,7 0-2,4-5 1,3-3-1,2 1 0,1-1 0,1 2 0,-3 1 0,0 2 0,-4 0 1,-3 0-1,0 0 1,-4 0-1,-8 2 0,-1-2 0,-7 3 0,-3-2-1,-1 2 0,-6 0 0,0 0-1,0 0-1,1 0 1,1 0-1,-2 0-3,0 0-6,0 0-6,0 2-7,-2 2-11,2 3-20,-1 1-39,1-5-106</inkml:trace>
  <inkml:trace contextRef="#ctx0" brushRef="#br0" timeOffset="15214.8702">11194 4463 187,'0'0'14,"0"0"0,0 0 4,-85-9 0,60 13 2,-2 6 0,1 7-1,-2 3 1,4 6-5,1 2-1,4 4-2,2 2-5,5 3-2,5 4-1,0-4-2,4 3-1,3-3 0,0-1 0,2-4 1,6-1 0,-1-5-2,4-6 0,1-1 0,0-4 0,5-4-2,-1-1 2,4-3 2,2-2-2,3-5 0,1 0 0,-2 0-2,1-2 0,-3-5 1,-1-1 0,-1-4 1,-5 0 0,-2-1 1,-6 0-1,-4-2 1,-3-1 1,0-1 0,-7-1-2,-6 3 1,-2 4 0,-3 3 1,-1 3 1,-4 1-2,2 4 1,1 0-2,-1 0 0,0 4 0,4 2-1,1 1 0,1 1-1,1 3-4,2-1-8,1 4-5,4-2-22,1 0-30,3-2-127</inkml:trace>
  <inkml:trace contextRef="#ctx0" brushRef="#br0" timeOffset="15686.8972">11024 4088 209,'0'0'4,"0"0"-1,0 0 3,0 0 0,97 0 0,-68 12 0,1 8-1,-1 1 1,-3 6 0,3 3-2,-4 5 2,-2 3-1,-2 2-2,-3-1 3,-1 3 0,-4 0-1,0 4 1,-3-2-1,0-1 2,3-1 0,-1 1-2,-1-1-3,0 2 1,-3 1 0,-1 3-2,-4 1 2,-3-2-3,0-3 1,-10 2 2,-4-6 2,0-2 1,-6-2 2,-1 0-1,-2-4-3,-2 0 1,2-1-3,-2-4-1,2-4 1,3-1-2,3-7 1,4-3-1,6-7-1,5-1-3,2-4 0,0 0-2,0 1-5,0 3-12,7-1-39,11-3-138</inkml:trace>
  <inkml:trace contextRef="#ctx0" brushRef="#br0" timeOffset="15888.9088">12000 5084 338,'0'0'-16,"0"0"-12,0 0-37,0 0-125</inkml:trace>
  <inkml:trace contextRef="#ctx0" brushRef="#br0" timeOffset="20095.1491">3344 6325 70,'0'0'27,"0"0"-6,0 0-2,0 0-2,0 0-2,0 0-1,0 0-2,0 0-1,0 0 1,-55-76-2,52 71 2,2 2 0,-2-2-3,1 1 1,2 4-4,-2 0-3,2 0-2,0-3 0,0 3-1,0 0 2,0 0 1,0 13 2,0 8 1,0 8-1,0 4 0,-2 4-1,1 0-2,-4 1 0,3-1-1,-1 1 3,0-1 1,1 1 2,2-4-2,0 1 1,0-3-2,0 0 0,0 0-1,0 2-1,0-2 1,0 2 1,0-1-2,0 1 3,0 0-1,0-5-1,0 0 0,2-1-3,1-3 0,0-3 1,-1-1 0,1-6 2,2 0-2,0 0 3,0-6-3,0 4 4,0-6-4,-2-4 3,3 2-2,-1-4 1,4 1 0,6-1 0,2-1-1,6 0-3,0-4 3,6-2-3,3-2 2,4 1 2,1 0-3,4 2 0,4 1 2,0 1-2,4 3 0,0 0-1,3 0 1,3 0-1,4 0 1,3 0-2,4-3 1,3 1 0,3-1-1,2-2 1,2 1-1,0-1-1,2 0 2,-5 0-1,2 0 2,-5 0-1,-3 1 1,-4 0 1,-3 0-1,0 0 1,-3 1 0,-4 1-1,-2 0 1,-1-1 0,1-1-1,-2 1 0,2-2 0,-2 0 0,-3 0 2,-1 0-1,-5 2-1,-2-1 1,-3 2-1,-1-1 1,-4 0-1,-3-1 0,-9 3 1,-6 1 0,-1-2 1,-5 2 1,-1 0 0,0 0 1,-5 0 1,0 0 0,0 0-1,2 0 0,0 0-2,3-4-1,-3 0 0,2 0 1,-1-3-1,-2 3 4,1-8-3,1 2 1,-3-4 0,0-9 0,0 0 2,-3-12 1,-5 4-1,-1-2 2,-2 0-3,-2-3 2,0 1-2,2 0 0,-1 0-3,3 1 2,1-1-2,2-1-3,1 1 3,1 0-3,2 1 2,2-2 1,0 1-1,0-1 0,0-2 1,0-1 1,0-2 0,0 4 3,0 0-2,-3 4 0,0 2 0,-1 4-1,0 1 2,0 4 0,0 7-1,0-2 1,-1 2 0,2 4-3,0-4 0,0 6 1,2 4-2,-1-7 2,2 7-2,-1-7-3,0 0 3,1 7-4,0-8 4,0 6 0,0-5 1,0 0 0,0 7 0,-2-6-1,2 5 1,0 0-1,0 0 1,-1 0-1,1 1 1,-2-1-1,2 2 1,0 4-1,-1-2 0,1 2 0,0-2-1,-2 1-1,2-1-2,0 2 1,-1 0 1,-5 0 2,0 7 0,-2 6-1,-8 7 0,3 2 5,-4 5-5,-3 2 4,0 1-5,-1 0 0,0-1 2,1-2-2,1-1 2,5-4-1,2 2 0,2-9 2,4 0-2,4-6 1,0-4-1,1 1 1,1-6 0,-3 0 1,3 0-1,0 1 2,0 1-1,0-1 0,0-1 0,0 1 0,0-1-1,6-7 2,1-5-1,0-4 1,2-3-2,-4 1 0,3-3 0,0 2 0,2-1 0,0 1 1,0-1-1,4-1 0,-3 1-1,2 1 2,-1-1-2,-2 3-4,0 5 4,-1 0-4,-3 5 5,-3 2 0,0 3 0,0-1-1,2 1-1,-3 1 1,3 0 1,-5 1 0,5 0 0,1 0-1,3 0 1,2 1-1,-3 4 2,5 2-1,-3 1 0,5 0 3,-2 4-3,0 0 4,0 0-4,1 0 0,-1 0 1,-1 0-1,0 3 0,-4-7 0,1 1 0,0 2 0,-5-4-1,5 5 0,-4-4 1,0 0-1,1-1 2,-3-5-1,-1 3 1,0-2-1,2 1 0,-1-1-1,0-1 2,-3-2-1,0 0 1,0 0 0,1 3 0,1-3-1,-2 0-1,1 2 1,-1 0 0,2-1 0,-2 1 0,1 0 1,-1-1-2,2 1 1,-1-2 0,0 2 0,1 1 1,-1-3-1,1 2 0,-1 0 0,1-1-1,3 3 0,-2-1 0,4 2-3,8 7-10,3-5-42,10 5-168,1-6-19</inkml:trace>
  <inkml:trace contextRef="#ctx0" brushRef="#br0" timeOffset="22733.3001">3914 9237 37,'0'0'22,"0"0"-2,0 0 0,0 0-7,0 0-1,0 0-1,0 0-3,0 0-1,0 0 3,0 0-4,-44-74 2,34 72-1,3 2-1,1 0 1,-4 0 0,6 0-2,-4 0 0,0 2-3,5 1-2,-3 3 1,0 1 1,3 3 3,0 4 1,-1 5-1,2 3 1,-1 0-3,1 0 4,1 0-2,-1 2 1,2 2 0,0 1-2,0 0 1,0 2-1,6-3-2,2 0-1,4-3 0,1-1-1,4-1 0,0-6 2,3-1-2,1-7 0,1-2 2,0-4-2,1-1 1,0 0 0,1-6-1,-2-1 1,0-2 1,-2-1-1,-2 0 0,-1-4 0,-3 3-1,2-3 0,-3-1 0,2-3 1,-4-2 1,2-1-1,-1-3 0,-3-1-1,0-2 2,-1 0 0,-2 0 2,-4 1-2,0 0 3,0 9 0,-2-2-1,0 2 3,-2 5-1,-4-3 2,2 7-1,1 4-2,1 2-2,2 2-2,-1-1 2,-4 1-3,-1 0 1,-2 1 0,-1 3 4,5 6-4,-3-3 2,4 3-3,2 2 1,1 1 2,0 8-1,0-2 1,0 8 1,1-1-1,2 4 3,-1 1-3,-2 8 3,3 5-1,-1 4-1,1 3-1,0 4 0,3-3-1,0 0-2,1-1 2,3-2 3,-1 1-5,2 1 2,-1-2-1,-1 0-3,-2-2 3,-2-3-1,-5-3-1,0-2 0,0 1 1,-3-5 0,-6 1 1,-1-6-1,-3-3 0,1-4 0,0-4 1,4-7 0,2-5 1,-1-2 1,3-4-1,-9-1 0,-5 0-1,0 0 2,-7-6-2,1-6 0,0-3 0,-3-2 0,-1-3 1,1 0 2,1-4-3,1 0 2,2-1 0,6-1 1,1 1-1,6 0 0,4 0-2,6 0 1,1-3-4,13-1 1,9 1 0,7-4 0,8-2 1,5 2 0,5-5-2,1 4-1,-3 0 1,-3 4-2,-3 6 4,-9 4-1,-3 6-1,-10 6-2,-7 2 1,-7 5 1,-4 0 0,0 0-1,0 0 1,0 0-2,2 0-3,3 0-9,7 0-9,-2 3-26,6 1-59,-7-1-94</inkml:trace>
  <inkml:trace contextRef="#ctx0" brushRef="#br0" timeOffset="23338.3348">4734 9503 167,'0'0'29,"0"0"0,0 0-5,0 0-6,0 0-6,0 0-6,0 0-3,0 0 0,0 0 0,0 0 1,-9-5-2,27 8 0,4 3-1,2-1 1,3 0-1,2-3-1,1 1 1,2-1-2,4-1 1,1-1 1,3 0-3,0-1 3,0-4 0,0 1 0,-6-1-1,-2-1 0,-3 0 0,-4 0 0,-9 2 2,-5 1 1,-4 0 3,-2 1 1,-1 0 0,1 1 0,-5 1-1,0-2-1,0 2 1,0 0-3,0-1 0,0 1-3,0-2 0,0 2-4,0 0 2,-2 0-5,1 0-1,1 0-6,0 0-9,0 0-20,0 2-39,4 2-98</inkml:trace>
  <inkml:trace contextRef="#ctx0" brushRef="#br0" timeOffset="24155.3816">5639 8722 187,'0'0'25,"0"0"-3,0 0-2,0 0-1,0 0 0,0 0 2,0 0 0,0 0-2,-38 77-2,36-36-5,2 5-2,0 3-4,2 1-1,4-1-3,1-1 1,3-4 2,2-1-3,0-2 2,2-4-3,3-6-2,-1-1 1,0-5 0,-2-2 0,-2-6 1,-2-5-1,-4-3 0,-3-6 1,-3-3 0,1 2 2,2 1 3,0 1 1,0-1 1,-3-3-2,0 0-1,0 0 0,0 0-4,1 2 3,-1-2-1,0 0-1,0 0-1,0 0 1,0 0-1,3 0-1,-3 0 1,0-2 0,1-5-1,1 2 0,2-7 1,-1 4-1,2-4 1,-1-3 0,2 1-1,2-4 0,-2 1 1,3 2-1,0 0 1,3 1-1,2 1 0,4 4-1,4-1 2,0 0-1,4 3-3,1-2 3,1 3-5,0 2 5,2 1 0,0 1 0,-1 2 1,-2 0-1,-2 5 2,-3 4-2,-1 3 3,-2 1-3,-5 4 0,0 0-1,-2 2 1,-4-2-1,1 3 1,0 0 0,-1 0-1,-4 2 1,-2-7 0,-1 4-1,-1 0 1,0-2-1,-7 7 1,-5-3 0,-2 1-1,-6-2 1,-2-1-2,-7-1 1,-5-1 1,-2-1-1,-5-3 1,0-2 0,-1-3 1,5-3 0,3 0 3,10-4 0,5-1 3,4 0 0,10 0 1,-7 0-1,6 0-2,1 0-1,0 0 1,0 0-3,1-1 1,0-1-1,0 1 0,-2-3 1,3 2-2,0-1 0,0 1-1,3 2 0,-1-1 0,1 1 0,0-2-1,-2 1 0,2-1 0,0 0-4,0 2-2,0-3-7,0-1-12,0-1-25,9 0-82,5-3-98</inkml:trace>
  <inkml:trace contextRef="#ctx0" brushRef="#br0" timeOffset="24735.4148">6195 8707 219,'0'0'21,"0"0"-6,0 0-1,0 0-1,0 0 2,0 0 2,0 0 0,0 0-2,0 0-1,80 99-1,-41-61-2,4 4 1,4 4-5,0 1-2,2 5-1,-5-1-2,-4 3 1,-4 3-1,-6 2 1,-9 5-4,-5 0-1,-11 1-1,-5-1 1,-1-4 3,-14-5-1,-2-5 2,-4-5 1,-2-7 1,1-6 2,1-4 0,1-4 3,4-4-7,-1-3 3,7-5-5,0-2-3,3-4 0,1 2-7,-2-3-6,1 2-15,-6 3-21,0-5-65,-7 2-87</inkml:trace>
  <inkml:trace contextRef="#ctx0" brushRef="#br0" timeOffset="25298.447">3071 8970 203,'0'0'26,"0"0"-3,0 0-7,0 0-3,0 0-5,0 0-2,0 0 1,0 0 0,0 0-1,-55 115 0,46-63 3,-1 4-1,3 5 0,1 4 2,3 5-3,3 4 0,1 0-2,9 1 1,8-2-4,1-5 2,6-1-2,2-6 0,0-3 3,4-5-5,1-5 0,-2-7-2,2-4-2,1-3 3,-1-7 1,1-2 1,-1-5 0,-3-4-1,0-5-1,-6-1 2,-6-3 0,-5-5 1,-6 0 0,-6-2-1,0 0 0,0 0 1,1 0 0,0 0-1,1 0-4,4 0-3,-1 0-4,4 0-7,0-4-15,0-1-35,4-7-129</inkml:trace>
  <inkml:trace contextRef="#ctx0" brushRef="#br0" timeOffset="25987.4864">7032 8869 234,'0'0'18,"0"0"-3,0 0-1,0 0-1,0 0-2,0 0-1,0 0-1,0 0 1,0 0-2,0 0 1,83-69-1,-50 65-2,9 1 1,7-4-4,4 3 3,7-4-3,0 2 0,2-1-1,1-3-1,-4 3 0,0-1 0,-6 1-1,-3 2-1,-4 3 1,-7-1-1,-5 1-2,-10 2-1,-4 0 0,-7 0-1,-1 0-2,1 0-1,-10 0-3,4 0-9,-3 0-11,1 0-21,-2 2-39</inkml:trace>
  <inkml:trace contextRef="#ctx0" brushRef="#br0" timeOffset="26290.5037">7125 9164 166,'0'0'21,"0"0"-1,0 0-2,0 0-2,0 0-2,0 0-2,92-67-1,-50 55-2,10-1-2,5-1-2,4 0-1,5 1 0,-2 1-2,3 0 1,-3-1-2,-3 4-2,-6 0-1,-6 3 0,-4 3-3,-9 3 0,-6 0-5,-7 5-4,-8-1-5,-5 5-7,-4-2-13,-5 3-21,-1 2-39</inkml:trace>
  <inkml:trace contextRef="#ctx0" brushRef="#br0" timeOffset="26628.523">7222 9443 80,'0'0'14,"0"0"3,0 0 1,0 0-2,77-7 1,-37 2-2,3-2-2,3-1 3,3 1-2,4-3 0,0 3 1,2 0-2,0-1-2,-2-1-3,-5 4-2,-3 0-2,-9 3-2,-10-1-2,-7 3 1,-5-2-2,-8 2 0,0 0 1,-6 0 1,0 0 3,0 0-1,2 0-2,-1 0 0,-1 0-2,1 0-1,-1 0-3,0 0-4,0 0-5,7 0-10,-2 0-42,11-1-109</inkml:trace>
  <inkml:trace contextRef="#ctx0" brushRef="#br0" timeOffset="27398.5671">9412 8796 147,'0'0'10,"0"0"1,11-81 0,-5 56-4,0 0 0,-1 2-4,-1 5 1,-4 1-2,0 1-2,-7 1 1,-7-1 1,-4 3 2,-7 6 3,-1 0 4,-4 5 2,-2 2 0,0 0 2,2 2-2,1 5 0,1 5 1,1 0-1,1 3 1,0 3-1,0 2-2,1 1 0,2 2-3,-1 4 0,3 2-2,4 1 1,1 2-3,4 2-2,3-3-1,1-1 0,4 2-1,0-6 3,3 0-3,1-9 2,0 0-1,0-2 0,3-7-1,2 6 2,-2-4 1,0-8-2,2 5 1,-3-4 3,3-1-2,-2 1 3,-3-3-2,5 0-1,2 0 0,9-8-2,1-4 0,0-2-1,0-3 1,1-3-1,2-2 0,-1-6 0,3-1 0,0-3 0,-3-4 1,2 1-2,-2 0 3,-5 3-2,-2 1 4,-3 2-1,-4 9 2,-5 0 3,0 5 1,0 5-2,-5-2 1,-1 4-1,1 5-3,3 1 1,-4 2-1,-4 0-1,-5 6 1,1 6 0,2 5-1,7 3 1,-1 0-1,4 7 0,2-1-1,0 1-1,2 0 0,8-1 1,3 1-1,-2-3 0,5 0 0,0-2 1,1-2-2,4-1 1,-2-5-1,5-1 1,4-6 0,2-1 0,3-4 0,3-2-1,1 0 0,-3-4-2,1 0-3,-14 1-1,0 0-4,-9 0-6,-7 1-14,1 2-19,-6 0-35,0-4-54,0-7-77</inkml:trace>
  <inkml:trace contextRef="#ctx0" brushRef="#br0" timeOffset="27947.5985">9632 8611 216,'0'0'23,"0"0"-2,0 0 0,98-17-1,-73 17-5,-2 1-1,-3 7-2,1 3-3,-1 1-2,-2 4-2,-1 3-2,-3 1-2,-3 2 0,-2 2 1,-3 0-2,-5 3 1,-1-2-1,0 0 1,-4-3 0,-4 0 0,-1-4 1,-3-2 1,3-7 0,-2 1 2,3-4 0,3-4 0,2 2 1,-4-4-3,1 0 2,-4 0-1,1-4-2,4-4 1,0-7-2,5-4-1,0-3 0,8-3 0,4 1 0,3 0 2,3-2-3,2 0 2,2 1-1,-2 1-1,0 0 1,1 2 2,-4 0-2,0 2 1,-2 1 3,-4 5 0,-2 2 4,-3 3 0,-4 4-1,0 2-4,-2 3-2,0 0 4,0 0-4,0-2 0,2 2-1,-2-3-2,0 3 4,-7 7 1,-5 6 2,-2 9-2,5 0-1,3 3 1,5-1 0,1 1 0,4-1 0,8-2-3,3-3 3,3-1-3,4-1 0,1-4 2,1-1-1,1-1-4,2-4 3,1 0 0,-1-3-4,2-1 1,0-2-6,1-1-8,2 4-11,0-1-38,0-1-145</inkml:trace>
  <inkml:trace contextRef="#ctx0" brushRef="#br0" timeOffset="28795.647">10933 8482 89,'0'0'-1,"0"0"-1,0 0 1,0 0 1,0 0-1,0 0 2,0 0-1,0 0 1,0 0 0,0 0-1,-16-2 0,16 2 1,0 0 0,0 0-1,0-2 0,2-1 0,5-4 0,4-4 2,-5 5 0,4-7 4,-1-1 3,-2-2 5,3-2 3,-1-6 4,-1 2 1,-1-4 2,0-3 1,-4-2 3,-1 1 0,1 9 2,-3 0-1,0 7-2,0 7-6,0 2-8,0 5-5,-8 3-1,-6 16 0,-7 10 0,1 9-1,-2 9 2,2 6-3,4 5 0,6 2 2,5 1-3,5 0 1,5-1-3,11-2-3,8 0 0,7-5-2,4-2 2,5-5-1,0-8 0,3-3-4,-2-6-6,0-7-8,3-5-23,-2-5-80,4-7-98</inkml:trace>
  <inkml:trace contextRef="#ctx0" brushRef="#br0" timeOffset="29427.6831">11405 8442 235,'0'0'23,"0"0"-1,0 0 1,0 0 1,0 0-1,0 0-3,-41 94-6,44-62-1,7 3-4,6-2-3,1-1-2,5-3-1,1-2-1,1-7-2,0-5 1,2-4 0,-2-7 0,-1-4 0,-4 0 1,-2-10 0,-4-3-2,-3-6 3,-4-3 1,-6 0 0,0-2 2,-6-2 0,-4 0 1,0 2 2,0 0-1,0 3-2,4 6 4,2 3-4,1 4 0,2 4-4,-1-1-3,1 1 0,1 4-2,-2-1 0,2 1 0,0 0 5,9 3-1,8 7 4,1 7-3,-2 4 0,0-1-2,-2 1 0,0 0 0,-2-1 0,-3 0 2,-5-6-1,2-1 0,-3-4-1,-2-4 1,3 0 0,-4-5 1,0 0 3,0 0 3,2 0-3,-2 2-1,3-2-1,1-14-2,2-2 0,0-8 0,0 0 1,2-1 1,-1 0-5,2 1 3,2-1-4,1 4 2,1 1 1,2 5-1,-5 4 0,-5 5 0,5 3 0,-5 1 1,5 2-1,4 0 0,-3 5 1,4 7-1,-3 3 1,0 5 1,-1 3 2,0 2-3,-1 2 2,4 0-4,-4-3 0,0-1 1,2-3-3,-2 0 0,1-3-5,0-1-1,-4-6-11,4 2-11,-6-7-22,6 1-26,-3 0-42,3-6-79</inkml:trace>
  <inkml:trace contextRef="#ctx0" brushRef="#br0" timeOffset="29794.7041">12305 8463 228,'0'0'37,"0"0"-7,0 0-4,0 0-4,0 0-2,-82-4-7,64 17-1,4 2-3,6 5-2,5 1-3,3-1-1,8 2-2,9-1 0,3-3 0,9-1 0,5-2-1,2-2-1,6-2 0,-3-2 0,-2-2 1,-1-3 0,-4-3 0,-2-1 0,-3 0 0,-5-1 0,-1-6 0,-1 0 2,-5-3-1,-2-4 0,-3-3 2,-3-1-2,-3-2 1,-3-2 1,-1-3-3,0 1 4,-1 2-4,-6 1 2,-3 5 0,1 5 1,-2 2-1,-5 5-3,-2 4 1,-5 0-1,0 0-2,0 4 2,1 5-2,2 0-2,7-1-3,3 1-4,5-1-9,5 2-29,4 6-91</inkml:trace>
  <inkml:trace contextRef="#ctx0" brushRef="#br0" timeOffset="30311.7337">13190 8410 143,'0'0'23,"0"0"-2,0 0-1,-94-37-1,59 35-3,0 2 2,0 2-1,6 6-3,2 4 1,3 1-4,5 5 0,4 1-3,3 5-1,4-1-2,5 5-2,3-1-2,0-4-1,8 0 0,4-3-1,2-2 0,3-5 0,-1-2 0,4-3-2,-5-3 3,3-3 0,2-2 0,-1-2 0,9-7-1,-5-2 1,-2-5-1,-1-5 1,-3-3-1,-1-4 0,-2-3 0,-4-5-1,-2 0 4,-4-2-4,0 0 5,-4-5-2,0-1-1,0 2 2,0 0-1,-1 5 2,-6 3 1,-1 8 1,2 8 1,1 2-1,0 9 0,0 2-2,5 2 0,0 3-1,-2 0 3,1 13 0,-1 8 3,2 10 3,0 4 0,5 3-1,3 2 1,2 1-1,1-1 0,1-3-4,3-1 1,0-1-3,2-3-3,3-2 1,0-2-4,2-1-1,1-7-4,0 0-3,3-4-7,-4-3-19,3-5-50,-7-1-136</inkml:trace>
  <inkml:trace contextRef="#ctx0" brushRef="#br0" timeOffset="30788.761">13716 8069 257,'0'0'20,"0"0"-3,0 0-3,0 0-3,0 0-3,0 0-2,90-44-1,-69 51 0,-1 8-2,1 2 0,-2 5-1,-3 5-2,-1 1 0,-3 4 0,-2 3 0,-5-1 0,-3-1 0,-2-1 0,-3-2 0,-6-2 0,-5-3 1,-2-2 3,-4-1-1,-1-3 2,-1-1 4,0-1 2,0 0 1,1-4 3,2-1-3,5-3 2,3-4-3,4 0-1,2-3-5,2 1-1,3-3-3,0 0 1,0 0 1,12 2 0,9-2-1,12 0-1,6 0 1,7-4-1,5-2 1,2-1-2,0 3-1,-1-1 1,-5 2 0,-5 3 0,-6-2 1,-5 2-1,-11 0 0,-3 0-1,-8 0 0,-5 0 0,1 2 1,-5-2-1,0 3-2,-3 4-3,-8 2-3,2 1-5,-2-3-9,4-3-13,3-2-23,-1 0-53,5-2-94</inkml:trace>
  <inkml:trace contextRef="#ctx0" brushRef="#br0" timeOffset="31250.7874">14601 7979 222,'0'0'23,"0"0"-3,0 0 1,0 0-1,0 0-3,0 0 0,-77-10-1,54 27-1,0 10 0,2 5-1,0 5-1,1 5 1,1 4-4,2 0-1,1-1-2,1 0-1,5-4-2,3-3 0,1-7-2,5 0 0,1-6 2,1 0-2,8-4 1,1-3-4,3-1 2,4-5-1,5-3 1,-3-3 1,7-2-1,-2-4 2,1 0-1,-2 0 0,-1-7 0,-2 0 5,-3-3-4,-7 2 1,-1-4-1,-4 3-2,-5-4-5,0-6 4,0 2-2,-6-6 2,-7 3 4,-3 3-4,-2 1 0,-2 3 1,0 1 0,1 4 0,5 1 0,-2 5 0,0 2 0,1 0-1,-5 0-1,2 7 0,6 3 1,-1-1-1,-2 6-1,4-2-5,-1 1-6,4 2-7,2-4-16,3 5-35,1-5-110</inkml:trace>
  <inkml:trace contextRef="#ctx0" brushRef="#br0" timeOffset="31766.8169">14627 7599 249,'0'0'20,"0"0"-4,0 0-7,0 0-3,0 0 0,0 0-2,0 0 1,0 0-1,81-50-1,-58 65 2,-4 4-2,-1 6 1,0 7 0,-6 5 3,-2 1 3,1 5 1,-4 2 1,2 5-1,0-1 0,1 2-4,0 2 0,3-1-2,-2 1-3,-1 1 1,3-3 2,-5-3-1,1 1 0,-3-1 1,-3-3 2,-1 0 2,-2-1 0,-4 1-4,-5-1 0,-3-2-2,-4-2 1,1-1 3,-5-5 0,-1 0-1,-1-4-1,-2-2 0,1-4-3,1-5 4,8-7 0,-1 0-2,8-7 3,3-2-1,1-1-1,3-2-1,-2 0-1,2 0 1,-1 0-3,-4 0-2,2-2-2,1-1-2,-2-1-10,4 1-11,0 0-59,4 0-162</inkml:trace>
  <inkml:trace contextRef="#ctx0" brushRef="#br0" timeOffset="35072.006">9261 8418 180,'0'0'14,"0"0"-1,0 0-2,0 0-1,0 0 2,0 0-3,0 0 1,0 0-3,0 0 0,-67-57-1,58 53 0,-10-1 1,2 2 1,-3-1 0,-8 1 0,2 0-1,1 0 0,-2 2 1,-2-2-2,-3 3 0,0 0-3,-1 0 1,-3 0-1,0 3 1,-2 1-1,1 2 1,-4-2 0,5-1 1,3 1 1,1-2 0,3-2 2,9 3 0,1-3 1,6 0-1,0 0 0,1 0 0,5 0-2,3 0-3,4 0 0,-6 0-1,2 0-1,-4 3-1,0 1 1,4 4-1,-1 6 1,2 3 1,0 6 0,2 1-1,1 0 1,0 2 1,1 1-2,5 2 1,0 2-1,-1 0-1,1 4 3,0 3-1,0 1-1,0 1 1,1 4 0,2 2-2,0-2 2,-2 1 0,4-3 1,-2-1-2,1-4-2,-1-3 0,-1-4 0,-2-1 3,2-1 0,-2 0 4,0-1-2,2 0-2,-2-2-1,1-2 0,0-1-1,-1 0 1,1 0 2,-1-1-3,0-1 1,-1 0-1,1 1 0,-2-1 0,-1-5 2,2 0-2,-3-5 0,2 2-2,-1-2-1,1 0 2,-2 0 1,3-3 1,-3 2 1,0-6-1,1 2-1,-1-1 0,1-1 0,-3-1 0,4 3 1,-4-5-1,3 2 1,1 1-1,-1-1 1,6 3-1,-5-3 0,6-1 0,7 2 0,2-3 1,5 0-1,2 0 2,-1 0-2,4-4 0,0 0 0,2-1 0,2 0-1,-2 3 1,3-1 0,-1 1 1,-1-1 0,0 1-1,-2 0 0,2 2-1,-4 0 0,2 0 1,2 0 2,-4 0-2,2 0 0,-2 0-1,1-1-1,-1 1 2,-2-2 0,-2 2 0,-8-2 1,2 2-1,-7-3-1,1 3 2,-2-4 0,-4 3-1,0 1 3,-6 0-2,0 0 1,0 0 0,1 0-2,2 0 1,1-2 0,0 0 1,1-1-2,-1 3 0,-2-5 0,1 1 1,1-4-1,1-1 1,-2-1 0,2-5 0,-2 5-1,-1-9 0,0-1 1,0 0 1,-2-7-1,1 3-1,-1-1 0,0 0 0,0 1 1,0-2-1,0 0 0,-1-1 1,-1-2-2,-1 2-3,0-2 4,0 0-3,0 0 3,0 3 2,-1-3-1,0 4 2,3-2-2,-1-1 1,2 2-1,0-1 1,0 0 0,0 0 0,0-2 2,0 3-2,0 2 1,2 5 0,-1 1 0,-1 6-1,0 0 0,0 0 0,0 5-1,3-5 0,-2 7-1,-1-2 1,4-3 0,-2 5-1,1-5 0,0 0 0,0 1 0,-1 0 1,0-2 0,1 1 0,-2-2 1,1 0 0,-2-2 0,0-5-4,0 7 3,0-8-3,-3 8 3,-2 0-1,3 2 0,-3-1 1,1 3 0,2 3 0,1 2 0,-3-2-1,1 2 0,2 0 0,-1 0 0,2 3 1,-4-3-2,1 0 1,-6-3-1,-4 0-1,0 0 1,-7 0 1,1 1-1,-4 0 1,-3 2-1,-2-1-1,-1 0 1,-1 0 1,0 1 0,2 1 1,1-1-1,1 1 0,2 2 0,0 0-1,-2 0 1,2 0 0,-4 0 0,-1 0-1,-3 3 0,-1 1-1,-3-1 2,1 1 0,0-1 0,1 2 1,1-4-2,1 1 2,3 0-1,2 1 0,2 0 0,6-1 0,3 1 0,5-2 0,-1 1 0,-1-1-1,7-1 2,-4 2 0,6-2-1,-2 0 0,0 1 0,6-1 0,-1 0 0,1 0 1,-2 0-1,1 0 0,-1 0 0,1 0-1,-1 0-1,1 0 1,0 0 0,-1 0-1,1 0 2,1 0-1,-2 0 1,2 0 0,-1 0 0,1 0 0,-3 7 0,0-3-1,3 7 2,-4-1-1,2 2 1,-2 5 4,4 2-5,0 6 3,0-1-4,0 3 1,0 1-1,7 1 0,2 1 1,-2 4-1,3 0 1,2 0-1,-2 4 1,0-1-3,0 1 2,-3 2-1,-1-3 2,0-1 0,-3-3 0,1 0 1,-1-5-1,-2 1-1,1-2 2,-1 0 3,2 0-3,0 2 3,0-2-3,0 2-2,1-2 1,2 0-2,0-1 2,-1 0-1,1 3 1,0-4 0,0-1 0,0-1-1,-1-1 1,-2-7-1,0 0 1,-1-1 0,-1-9 0,1 7-2,-1-9 2,-1 2 0,2-1 0,-2-4 0,0 0 0,0 0 0,0 3 0,1-3-1,-1 2 1,0 0 0,0-1 1,2 6-2,-1-2 1,-1 2-1,3 3 1,-1-5 0,1 2 0,0 3 1,-1-8-1,4 6-1,-3-5 1,2 3-2,0 0 2,5-3 1,-3 2-2,2-4 1,2 1 0,1-2-2,5 0 2,-5 0-1,8 0 0,-1 0 1,2 0 0,0 0-1,-1 0 1,0 0 0,0 0-1,5 0 2,-3 0-1,1 0 0,-6 0 0,2 0-1,3 0 1,2-2 0,6 1-1,-1-2 2,-1 0-2,1-2 0,-1 2 1,-1-1 0,0-1-1,-3 0 1,0 2 0,-8 1-1,1-2 1,-5 3 0,-1-2 0,-1 1 2,-5 0-1,0 1 0,-1-1 0,0 0-1,-1-1 1,2-4 0,-2 4-1,-1 1 1,2-1-1,-2-1-1,1 1 1,-3-2 1,7-4-1,-5 6 0,0-2 0,2-2 2,-2 2-2,-1 0 1,2-4-1,-1 4 0,-1 0 0,1-5 0,-1 3 0,-1-3 1,2 0-1,-2 4-1,1-5 1,-1 5 0,0-6 0,3 0-1,-2 0 2,-1-6 0,0 6-1,0-10 1,0 3-1,0-3 1,-4-5 1,1 0-2,-1-1 0,-1-1 0,1-2-2,-1-3-1,3 1 3,-2-4-3,1 1 3,1-3 0,1 0 0,-1 2 2,1-3-2,-2 3 0,1-1 0,-1 5 1,1 3 0,-3 3-1,0 1 0,-1 4 1,1 2-1,1 4 0,-2 1 0,0 0 0,2 4-1,-2-5 2,2 0 0,1 4-1,0-7 2,0 1-6,3 4 3,-1-6-3,1 8 4,0-2 1,0 2-2,0 0 1,0 1 0,0 5-1,1-5 0,1 6 1,1-6 0,-2 0 0,2 3 0,-1-2 0,-1 5 0,0-4-1,1 4 2,-2-2-1,1 3 0,-1-3 1,0 1-2,0 1 2,0 0-1,0 0 0,-1 0-1,-2 1 1,-3-2-1,2 4 0,-8 0 0,-4-1-1,-4 3 1,-6 0-2,0 0 1,-7 5 0,-1 0 1,-2 2 0,-1-2 1,-2 0 0,-3 2 0,1-2 0,-1 2-1,1-2 1,1 0 1,3 2-1,1-4 1,7 2-1,0-1 0,3-1 0,9 1 0,-2-1 0,7-2 1,-1 1-1,0 1-1,0-2 1,0 0 0,2 1 1,0 0 0,4-1-1,-3 2-1,6-1 1,-1 0-1,-3 0 0,4 1 1,1-1-1,-1 1 1,4-3-1,0 0-1,0 0 1,0 0-2,0 5 0,0 0-2,2 3-10,12 4-33,4-4-97,8 2-94</inkml:trace>
  <inkml:trace contextRef="#ctx0" brushRef="#br0" timeOffset="39315.2486">6179 11789 67,'0'0'21,"0"0"2,0 0-6,0 0-1,0 0-2,0 0-1,0 0 0,2-91 2,4 73-1,-1-1 1,1 6 3,-2 0-2,2-1 0,-1 3-1,2-1-6,0 4 1,-1 3-3,1-2-4,-4 4 2,6 3-2,2 0 1,4 10-1,2 5 0,-1 4-2,-2 4 1,-2 4-2,1 2 2,-3 3 2,-1 0-3,1-2 0,-4 1 1,1-3-3,-4-2 4,0-7-1,-3-1 0,0-6 2,0 0-2,-3 0 1,1-2 1,-2-2 0,2-3 2,0 0 3,2-5-2,-1 0 0,1 0-1,-1 0-4,-1 0 0,1-2-2,-4-9 1,5-7 2,-2-4 0,2-5-1,0 1-2,0-3 3,0-3-7,0 0 5,0 3 2,6 1-1,-2 3 2,0 8 1,1 1-2,-2 6 1,3 0-4,-2 2 0,4 1 1,0 0-1,0 3 1,4-1 0,-2 5-1,7 0 1,-4 4-1,6 6 0,-6 3 2,-1 4 0,-1 2 2,-2 2-2,0 0-2,-2 0 1,-2 1-2,-1-1 1,-2-6 0,0 3 1,-2 0 4,0-4-3,0 6 4,0-8-3,0-6 0,0 5 0,0-6 1,0-1 1,0 2 1,0-6 1,0 0-1,0 0-2,0 0-1,0 0-2,-3-10 0,2-7 0,-3 0-4,4-3 4,0-1-3,0 3 2,2-8 0,1 3-1,1 3 1,2 0-1,0 2 1,0 5 0,-3-2 0,2 9-1,0-4 0,2 3 0,-4 4 0,4-4 0,-4 6 2,3-1-2,4 2 1,0 0-2,3 5 1,4 7 1,-4 2 1,-2 2-1,0 3 0,-1 3 2,-2-3-4,1 2 5,-3-3-3,0-4 1,-2 0 2,2-2-2,-3-2 3,4 4-3,-2-6-1,0-3 2,1 3-5,0 0 3,3 1 0,-2-3-1,3 4 3,-4-6-2,1 0-1,0 3 0,-4-7 0,0 5 0,0-3-3,0 1 1,0 0-5,1 1-5,-1-4-8,6 3-22,-1 1-53,8-3-113</inkml:trace>
  <inkml:trace contextRef="#ctx0" brushRef="#br0" timeOffset="40679.3267">7077 11560 228,'0'0'9,"0"0"2,0 0 2,0 0 1,0 0-2,0 0-1,0 0-4,0 0 1,0 0-1,-45 94-1,45-69 2,3 1 1,3-1 0,1 2 2,-3-1-3,2 0 1,-1 0 0,-1-1 0,0-1 0,2-2-1,-2 0-2,-1-7-2,1 0 0,0-5-3,-2 1 0,1 1-1,2-5 0,0 3 1,-4-8 0,3 3 0,0-5 1,6 0 0,5-1-1,-1-8 0,0 0 1,-2-5-1,-2-3 2,0-2-1,-2-2 0,-3-3-2,-1-2 1,1-2-2,-1-1 2,-2 2 0,1 1 2,-2 0-2,1 9 0,-2 0 0,1 5 1,-1 7 0,0-7 2,0 7 0,0 1-1,0-2 1,0 6-4,0-1 0,0 1-1,0 0 1,0 0 0,-1 0 1,-2 12 1,0 5 0,1 8 0,0 0 1,2 3 1,0 1 1,4 1-2,3-1 2,0 1-5,1-2 1,0-1 0,2-3-1,-1-1 1,4-5-1,-1-1 0,-1-2-1,4-5 0,-5-3 1,6-3-1,-2-3 1,5-1-1,5 0 1,-2 0-1,0-4 1,-1-3 0,-3-2 1,-4 4-1,-2-3 1,-5 1-1,0 0 1,-2 0 0,0-4 1,0-5 1,-2-2-1,0-6-1,-2 2 2,-1-3-4,2-4-1,-2-1 1,0-3-2,0 0 3,0-4 1,4 0-2,-1-1 1,0 1 0,-2-3 2,2 1-1,0 3 1,-2 1 2,-1 5 1,0 8 0,0 5-1,0 4 1,0 1-2,-1 1 0,-1 5-1,2 2-1,0 4 0,0-3 0,0 3-3,0 0 0,0-3 1,0 3 0,-1 0 1,1 0 1,-3 3 0,3 9 0,0 5 0,0 5-1,0 2 0,0 0 1,0 1 0,0 1 2,4 3-3,-2 3 1,1-1 1,0 4 0,0 0 0,0-1 2,2 2-2,-1-1-1,2-2 4,0-1-5,0-1 2,4-2-2,-1-4-2,1-6 2,3-2-1,-5-5 0,3-3-2,-4-2 2,1-3-1,1 2 1,0-3 1,1 0 0,-6-1 0,5-2-2,-3 0 2,5 0 0,2-3-1,2-5 0,1-2 1,-1-3 0,-3-2 0,2-3 0,-2-2 1,-2-2-1,3-5-4,-4-2 3,1-1-4,-1-3 4,-1-1 0,-2-3 1,0-3 0,0 0 0,-1-2 0,-2-2 0,0 2 2,-1 1 0,-2 1 0,0 5 0,0 4 1,-3 2-1,-2 6 2,0 6 0,1 2-1,1 6-1,1 4 0,-2-3-1,2 4 0,-1 1-1,2 0 0,1 3-2,0-1 1,0 1 0,-3 0 0,-1 4 3,-2 7-2,0 7 0,2 5 1,1 2 0,0 6 1,2 3 1,-2 2-1,3 3 1,0 2-3,0 2 1,0-1-1,0-1 2,6-2-2,-2-2 2,3-4-2,2-1 1,-2-7-1,-1 0 1,1-3 3,-1 0-3,2-2 3,0 1-3,-2-9-1,-1 1 1,4-1-1,-3-5 0,0 4 0,-1-5-1,-2-3 0,4 2 0,-4-2 0,0-2-1,1 2 1,-4-3-1,5 2-3,-1-1-2,1 1-1,-1-1-4,-4-1-10,6 0-25,-1 0-36,0 0-86,1 2-67</inkml:trace>
  <inkml:trace contextRef="#ctx0" brushRef="#br0" timeOffset="41111.3514">7680 11811 181,'0'0'15,"0"0"4,0 0 3,0 0-6,0 0-4,0 0-5,0 0-4,0 0-1,0 0-2,101 0-2,-69 0-1,0 0-1,2-2 2,1-1-3,2-3 3,1 0-2,-2-3 1,1 0-1,-3-3 1,-3-1 0,-2 1 2,-6-2 0,-3 1 1,-9 4 1,0-4 0,-4 6 3,-4-4 2,-1 3 3,-2 1 3,0-3 3,0 3-1,0 2 0,0 0 0,0 5-3,0-1-3,0 1-2,0 0 2,0 0 1,0 0 3,-1 10 1,-2 7 1,2 7-3,1 1-2,0 2-2,0-2-4,4 1 2,2 0-4,0-2 2,0-2-2,0-2-3,-1-6 0,-1-2-5,-1 0-3,2-4-4,-1 1-4,-2-6-14,0 2-42,1-5-134</inkml:trace>
  <inkml:trace contextRef="#ctx0" brushRef="#br0" timeOffset="41279.361">8182 11477 175,'0'0'1,"0"0"0,0 0-1,0 0-7,0 0-13,0 0-39</inkml:trace>
  <inkml:trace contextRef="#ctx0" brushRef="#br0" timeOffset="41670.3834">8407 11301 260,'0'0'21,"0"0"0,0 0 0,0 0 0,0 0-5,0 0-2,0 0-1,-45 88-3,45-47 3,0 7 0,6 7 1,2 4 4,1 5-1,-1 2 1,2 0-3,0 1-5,-1-1-5,1-2-1,0-1 2,-2 1-3,1-4 4,0-2-3,-1-2-1,-2-3 1,0-4 2,-1-1-1,-3-3-2,0-3 3,-2-3-5,0-5 1,0-5 0,0-10-2,-4-1 1,4-6-3,-2 0-1,1-1-2,-1-7-3,2 2-4,0-6-3,-1 0-11,1 0-28,0 0-41,3-12-73</inkml:trace>
  <inkml:trace contextRef="#ctx0" brushRef="#br0" timeOffset="41975.4008">8444 11782 212,'0'0'30,"0"0"0,0 0-2,32-77-5,-17 61-3,2 3-5,2 5-6,3 1-3,1 6-1,1 1-4,1 0 0,1 8 1,0 3-2,-1 0 1,-4 7-1,-2-1-1,-4 2 0,-5 2 0,-6 0 0,-4 2 3,0-1-2,-12 2 3,-3-4 1,-4-1-2,-6-2 2,-4-3-2,0-3 0,-2 0 0,0-3 1,1-3-2,3-4 0,8-1-1,3 0-5,6 0 3,7 0-6,-3-5-7,6-3-9,9 0-48,8-6-114</inkml:trace>
  <inkml:trace contextRef="#ctx0" brushRef="#br0" timeOffset="42507.4312">8744 11168 286,'0'0'14,"0"0"-2,0 0 3,0 0 4,0 0 1,0 0 2,0 0-4,-22 83-4,22-48-2,3 7-4,3 3 1,3 4-1,4 2 1,-2 5-2,4-3 3,-1 0-2,3-2 2,2-2-1,3-4-1,1-4 2,2-2-3,-3-5-1,2-3-4,1-8-2,-1-3 1,0-6-2,1-6 0,1-5-1,0-3 0,0 0 0,-1-10-1,-1-2-1,-3-3 0,-3-3-2,-3-4 0,-2-5-3,-6-2 3,-1-5 0,-4 2 4,-2-3 3,-2 1 0,-5 2 5,-4 3 3,-1 7 1,1 7 1,-2 5-1,5 3-2,-2 7-1,-5 0 1,5 8 0,0 9 1,2 4 3,5 3-2,3 4-3,0-1-1,4 0-3,6 0-1,4-1 2,4-1-4,0-2-1,2-2-5,1-4-5,-3-2-3,-6-5-11,-1 0-24,-4 0-44,-4-6-130</inkml:trace>
  <inkml:trace contextRef="#ctx0" brushRef="#br0" timeOffset="42681.4412">9098 11344 246,'0'0'5,"0"0"-3,0 0-1,0 0-1,0 0-2,0 0-6,0 0-10,0 0-16,0 0-76</inkml:trace>
  <inkml:trace contextRef="#ctx0" brushRef="#br0" timeOffset="42995.4592">9604 11462 220,'0'0'26,"0"0"5,0 0-2,0 0-4,0 0-3,0 0-7,0 0-2,0 0-4,-84-37 3,68 54 1,4 6 3,1 2-1,0 7 1,4 1-7,1 4 2,4 0-4,2-2-3,0 1-2,6-4 0,4-3-4,5-4 2,3-2-3,0-2-5,3-3 0,2-4-8,1-4-6,2-2-11,0-3-22,0-1-18,4-4-37,-2 0-31</inkml:trace>
  <inkml:trace contextRef="#ctx0" brushRef="#br0" timeOffset="43400.4823">9939 11462 300,'0'0'35,"0"0"-3,0 0-3,-106 23-5,75-6-1,4 4-4,1 4-3,4 2-1,3 2-5,8 0-1,2-1-4,6 0 0,3-2-3,0-2-1,6-1-4,4-2 0,2-1 2,1-4-5,-1-2 4,-1-4-5,0-3-3,-3-4 1,3-3 1,-2 2 0,0-2-1,3-9 3,-4-7 1,1-3 3,-4-6-1,-2 0 6,0-1 1,-2-1 3,0 7 4,1 0 2,-2 8-1,0 4 1,2-4-2,-1 8-3,-1-3 0,2 3-2,-2 4-1,3 0 2,4 8-3,3 7 0,6 5-2,-3 0-1,4 1-2,2 1-1,1-3-1,5-3-3,1-1-4,1-3-4,4-3-11,-1-3-25,3-2-17,2-4-31,-3 0-51</inkml:trace>
  <inkml:trace contextRef="#ctx0" brushRef="#br0" timeOffset="43674.498">10260 10893 297,'0'0'24,"0"0"-2,0 0 3,0 0 4,0 0 4,0 0-1,-14 93-4,14-49-4,0 6-2,6 5-4,1 4-4,3 4-3,0 2-7,1 2-1,0-2-3,-2-1-1,4-4-2,-5-5-1,1-7-1,-3-4-3,1-10-1,-3-7-4,-1-7-11,-2-9-24,1-7-35,-2-4-80,0 0-62</inkml:trace>
  <inkml:trace contextRef="#ctx0" brushRef="#br0" timeOffset="43955.5141">10122 11448 292,'0'0'28,"0"0"-4,0 0-1,0 0-3,0 0-2,0 0-2,0 0-5,81-30-4,-54 28-4,3 2-3,5-1-2,0-3 1,0 1 0,-1 0 0,1-1 1,-4-1 0,-3 1 2,-7 1 0,-4 3 4,-1 0 0,-3 1 6,3 10 2,-7 4 5,-4 8 2,1 3-1,-3 6-1,0 1-3,1 2-1,2 0-6,0-2 0,4-2-7,-2-6 0,3-4-5,-1-5-3,0-5-5,-3-4-8,-2-4-25,4-3-46,-5 0-96,4-3-63</inkml:trace>
  <inkml:trace contextRef="#ctx0" brushRef="#br0" timeOffset="44085.5213">10634 11190 175,'0'0'-30,"0"0"-55</inkml:trace>
  <inkml:trace contextRef="#ctx0" brushRef="#br0" timeOffset="44411.5402">10829 11276 305,'0'0'25,"0"0"5,0 0 4,0 0-1,30 95-2,-22-65-3,3 0-7,-1 4-4,3-2-8,-1 0-2,5-6-1,-4 1 0,2-8-2,-3-5 1,-6-7-2,-1-4 4,-5-3-1,2 0 2,6-6-3,-5-8-1,4-8-2,-6-3-1,0-4 2,-1-3-3,2 3 1,0-2-3,2 4 0,3 0-1,3 4-3,3 2-1,3 3-1,0 2-4,3 3-7,2 5-18,-2 0-48,5 5-96,-6 3-58</inkml:trace>
  <inkml:trace contextRef="#ctx0" brushRef="#br0" timeOffset="44755.5598">11323 11480 368,'0'0'21,"0"0"2,0 0-2,0 0-5,0 0-6,0 0-7,104 3-3,-76-14-3,-1-3 1,-4-2 0,-3-4-1,-4-1 3,-5-1 1,-8-3 2,-3 1 3,0 0 1,-11 4 4,-3 5 0,-2 2 2,-6 4-1,-1 6 0,-3 3-1,0 0 1,-1 6-2,1 6 2,0 5 0,2 0-3,5 6-1,4 0-1,3 5 0,5 0-3,4 0 1,3 1-2,2-3 0,11-2-1,1-1-1,6-3 0,3-2 0,5-1-1,1-5-1,2-4-1,3-1 1,2-2-4,-1-3-4,1 1-13,4 0-37,-1-1-76,3 0-130</inkml:trace>
  <inkml:trace contextRef="#ctx0" brushRef="#br0" timeOffset="45367.5948">12630 11119 414,'0'0'15,"0"0"-1,0 0 2,0 0 3,0 0 0,0 0-1,0 0-2,0 0-5,38 104 0,-28-70-8,0-1-2,4 0 0,0-1-2,0-3 2,4-5-3,-3-2-1,1-6-4,-5-7-2,1-1-8,3-2-11,-7-3-50,6-2-162</inkml:trace>
  <inkml:trace contextRef="#ctx0" brushRef="#br0" timeOffset="45537.6046">12669 10739 315,'0'0'1,"0"0"-7,0 0-4,0 0-6,0 0-10,0 0-18,0 0-71</inkml:trace>
  <inkml:trace contextRef="#ctx0" brushRef="#br0" timeOffset="45996.6308">13048 11055 381,'0'0'40,"0"0"1,33 81-8,-14-54-4,3-1-15,0-3-7,1-1-2,0-4-3,-2-1 0,-2-5-1,-3-3-1,-3-3 0,-4-1 0,-5-5 0,0 4 3,-4-4 0,0 0 3,0 0 0,0 0 0,0 1 3,0-1 0,-1 0 2,-5 0-1,-4-5-1,3 2 2,3 1 0,-2-4-2,3 2 1,-1 1-4,1-8-1,3-1-1,0-5-1,10-7 0,0-1-5,2 3 5,3-3-6,1 1 4,1 1 1,2-1-3,0 0 1,4-2 0,0 1-1,0 1 0,-2 4 0,-5 9 0,-2 1 0,-4 6 1,0 4 1,3 0-1,0 4 1,2 10 0,-2 4-2,0 6 2,-1 2-1,2 2 0,1 1-1,0 0 0,0-2 4,1 0-5,-2-3 2,2-1-7,-3-2-2,3-4-4,-5-2-5,1-4-11,-4-4-25,2 3-25,-3-6-46,0 2-70</inkml:trace>
  <inkml:trace contextRef="#ctx0" brushRef="#br0" timeOffset="46327.6498">13852 10901 314,'0'0'35,"0"0"7,0 0 3,0 0-6,0 0-7,0 0-10,0 0-7,92 81-7,-63-62-5,3 3-2,1 1-1,4 0 0,0 0 2,1-3-3,-5 0 0,-4-1 4,-6-2-4,-6-5 4,-5 0-3,-4-7 1,-5-2 4,2-1-1,-5-2 1,0-2-4,0-13 0,0-10-3,-5-10 4,0-2 2,-2-4-1,2-3 1,3-4-3,2 1-1,7-3-1,5 2-2,6 6-3,5 3-2,2 7-3,1 4-4,1 7-3,-5 4-18,5 9-19,-7 3-40,2 5-77</inkml:trace>
  <inkml:trace contextRef="#ctx0" brushRef="#br0" timeOffset="47275.704">14592 10992 374,'0'0'30,"0"0"-1,0 0-4,0 0-6,0 0-5,0 0-5,0 0-5,82 5-4,-54-16-2,-2 0 0,-1-9-3,-4 0 3,-1-4 0,-6-5 0,-5-2 1,-4-1 1,-5 2 1,0 2 0,-6 3 4,-7 6 2,0 3 1,1 7 1,-2 4 2,-2 5-1,0 0 3,-5 9-2,2 7 2,4 4 0,4 4-5,1 5 3,4 1-3,5 4-1,1 0-2,4 0-2,10-3-3,4-3 0,5-3 0,3-4-1,4-3 2,2-6-4,0-2 2,3-3 0,-5-6 1,0-1-2,-2 0 2,-2-6 0,-4-6 2,-2-2-2,-3-6 0,-5-4 0,-4-3 1,-1-5 0,-4 0 3,-3 0-3,0 4 1,0 2-1,-4 2 1,-3 9 0,1 4 0,0 3-1,-1 0-1,0 3-1,-3 0 0,4 2-1,1 1 1,1 1-1,-2 1 1,1 0 0,-1 0 0,1 0 0,5 0 1,-1 0 0,1 0 1,0 0 1,0 0 0,1 0 0,15 0 0,5 0 0,6 0-2,1 0 0,-1-3 0,0 1 0,-1 1-1,0 1 0,-1-2 2,0-1-2,-1 0-1,1 0 1,-2-1 0,-3-1 0,2 0 1,-1 1 0,0 1 0,-6 0 2,0 1-1,-3 2 0,-4 0 0,1 0 1,-4 0 0,3 7 1,-7 5 0,-1 6 0,0 4 0,-9 10-1,3 0-1,-2 2-1,1-1 0,4 0 0,2-2-1,1-2 2,0-3-2,6-2 2,5-5-1,2-2-1,-3-6 2,2-4-2,-2-4 1,2-3 0,5 0 0,-3 0-2,5-10 1,-7-2 1,2-5 0,-4-3 0,1-2 0,-2-2-1,2 0 1,0-1-1,4-2 2,-2 2-2,4 0 2,2 6 0,1 2-1,1 5 0,0 2 1,1 5 1,-1 2-1,1 1 1,-2 2-2,-1 3 0,-1 7 0,-3 4 1,0 2 0,-2 6 0,-1 1-2,-3 5 1,0-1-1,-4 2 2,2-2-1,-5-1-2,-2-4-1,0 0 1,-2-4-1,-10-1-1,-6-4-2,-8-2-1,-3-3-3,-5-5 0,0-2 1,2-1-4,4-4-5,11 0-15,5-6-30,11-1-36,1-4-52,14-2-81</inkml:trace>
  <inkml:trace contextRef="#ctx0" brushRef="#br0" timeOffset="47618.7234">16087 11013 257,'0'0'40,"0"0"-4,0 0-6,91-12-9,-62 0-7,0-1-7,1-8-5,2-1-2,0-3 0,-3-4-1,-4-2 2,-4-2-2,-6-2 3,-5 1 0,-5-1 1,-5 1 3,0 5 4,-5 4 1,-7 3 5,-1 7 0,3 4 2,-6 7-1,-1 4 0,-1 1-2,-6 9 0,4 5 1,4 7-3,0 2 1,4 5-2,5 5-2,2 1-2,4 0-2,1 3-4,6-1 0,7-5-2,9-1 0,5-2 0,6-7 1,7-2-2,7-4 1,1-6 0,4-3-1,1-3 0,-3-3-3,-1-1-3,-7 0-3,-3 0-6,-8 0-10,-9-2-29,-9 2-60,-7 0-140</inkml:trace>
  <inkml:trace contextRef="#ctx0" brushRef="#br0" timeOffset="48210.7575">12822 10169 342,'0'0'21,"0"0"-2,0 0 1,0 0-5,0 0-3,22 84-4,4-74-3,7-5-2,3-5-1,4-3-4,2-6-2,-1-4-1,-4-4-2,-4-2 2,-9-1 2,-6-1 2,-8 4 2,-6 0 0,-4 3 0,-6 2 1,-2 0 0,-7 7 1,-5 5 3,-3 2 1,-8 8 2,1 4 1,3 1-2,2 2 1,8 2-1,5-4-2,9 1 3,3 3-5,8-2-3,9 1-2,5-4-2,5-4-3,2-5-2,0-5-2,-3 0-2,-4-12 1,-5 0 0,-6 0 4,-8-4 2,-3-5 2,-5-2 2,-10-6 1,-1 5 0,-4 4 0,1 5-4,0 3-6,5 4-27,5 4-172</inkml:trace>
  <inkml:trace contextRef="#ctx0" brushRef="#br0" timeOffset="49210.8147">17388 10562 305,'0'0'30,"0"0"1,0 0-5,0 0-2,0 0-2,-86-37-3,65 49 0,3 6-3,1 6 1,3 3-6,5 2 1,3 3-4,6 0-3,0-1-3,5 0 1,5-4-2,4-5-1,3-3 1,3-6-2,0-7 0,2-6-2,1 0-1,0-6-2,-3-9-3,0-2-1,-4-3 2,-3-2 1,-5 0 1,-5-3 1,-3 1 3,-3 3 1,-8 0 2,-4 6 1,-3 3 1,4 7-1,-4 1 2,1 4-2,5 0 2,0 0 1,7 0-3,5 0 0,0 2 0,14 3-3,14 4 2,12-5-2,11-4-2,9-3-2,6-10-4,2-8-4,3-4-1,-5-5 3,-1-7 0,-11-4 5,-7-3 0,-9-5 4,-12-1 2,-12-3 2,-9 1 4,-5 0 2,-15 3 7,-5 5 0,-6 6 3,-3 7-2,-3 7 0,0 11-2,2 8 0,3 5-2,1 3-3,4 14 0,4 10-3,4 11 1,4 11-1,4 11 0,2 7-3,3 8 1,1 4 4,0 2-2,3 6 2,4 1-1,-2 2-4,4 1 5,0 2-3,1-2 3,3 1 2,3 0-2,0-5 0,2-4-2,3-2-4,-2-8-1,-2-7-2,-1-11 2,-2-6-2,-6-13 2,-3-9-4,-3-10 1,-2-7-2,0-5-1,0 1-2,0-6-4,0 0-8,-3 0-20,-10-4-29,-6-10-62,-4-6-137</inkml:trace>
  <inkml:trace contextRef="#ctx0" brushRef="#br0" timeOffset="49377.8242">17542 11229 404,'0'0'7,"0"0"-1,95-18 1,-47 12-2,5 1-5,3-2-4,4 3-6,-1 2-11,-4 2-31,0 0-104</inkml:trace>
  <inkml:trace contextRef="#ctx0" brushRef="#br0" timeOffset="50338.8792">6385 13530 299,'0'0'32,"0"0"1,0 0-1,0 0-6,0 0-7,-84-76-5,78 55-6,0-1-3,1-2-1,3 0 0,-2 2 0,1 5 3,0 2 1,0 6 1,-1 4-2,-4 2-2,-6 3-2,-6 8 0,-8 11 0,-2 8 0,-3 10 1,-2 5 1,0 7 0,3 2 1,2 2 2,6 0-2,6-2 3,5-4-5,6-4 2,7-2 2,0-3-5,7-5 3,9-2-4,3-5-4,4-7 1,1-4 0,3-6 0,0-6 2,0-3 0,-1 0 1,-1-12 3,3-5 0,-2-8-1,-1-5-5,1-4 2,-3-3-4,-1-4 3,-1-2 1,-3-1-1,-5 0 1,1-2 0,-4 3 1,-2 2-1,0 4 3,-4 3-1,1 13 2,-3 8 2,-2 1-2,0 7 1,0-1-1,0 2-2,0 4-1,-2 0-1,-3 4 0,-1 12 1,0 4-2,5 6 0,1 6 0,0 2 1,3 2 1,6 3 0,2-1-2,1 2 1,2-4-2,-1 1 2,3-4 4,0-2-4,1-4 3,1-3-4,2-4-3,0-3 1,0-5-2,3-5-2,2-3-6,-1 0-13,1-4-38,3 0-78,-2-4-130</inkml:trace>
  <inkml:trace contextRef="#ctx0" brushRef="#br0" timeOffset="51291.9335">8459 13402 314,'0'0'27,"0"0"-4,0 0-3,0 0 1,0 0-4,0 0-1,0 0-2,0 0-1,36 94-3,-27-50 1,0 3-2,-1 0-1,1-2-1,0-6-1,-1-7 1,0-6-2,-4-9-1,1-5 1,-3-9-2,-2-3-1,0 0 3,0 0 2,0 0-2,1 0 3,-1-3-3,-1-13-1,-6-7 1,1-7 0,0 1-1,2-3 0,4 0-2,0 1-2,1-3 2,8 2-2,5 4 1,3 1-1,3 5 1,4 3 0,4 2 0,1 7 0,4 3 0,0 5-1,0 2 0,1 2 0,-2 10-1,-4 5 1,-2 4-1,-5 4 1,-1 4-1,-7 2 1,-4 0-1,-5-1 1,-3-3 0,-1-4 1,-2-3 2,-7-4 2,0-5-1,-1-4 1,3-2-1,-5-5 1,4 1-1,-3-1 0,-1-7-2,4-7 2,-1-5-3,7-5 0,2-1 0,0-3-2,5 0 1,4-1-1,4 1 0,0-1 0,4 0 0,2 4 1,2 1 0,0 2 0,0 4 1,0 2-1,2 3 1,-8 6-1,3 4 1,0 3-1,1 0 1,1 7-2,-1 7 2,-3 6-1,-3 3-1,0 4 2,-4 3-3,1 1 3,1-1-4,-2 0 2,0-3-2,0-3-3,3-2-2,0-5-4,5-5-11,2-2-23,0-8-35,5-2-62,2-2-105</inkml:trace>
  <inkml:trace contextRef="#ctx0" brushRef="#br0" timeOffset="51638.9536">9497 13276 342,'0'0'33,"0"0"4,0 0 0,-97 40 0,74-17-8,3 2-6,6 4-8,3 1-4,6 2-3,5 1-3,5-5-3,9-1-1,9-4-3,3-4 1,2-2-2,3-5 0,1-4-3,1-4 2,-4-4-1,1 0 0,-4 0 2,-3-7 1,-4-3 3,-2-2 2,-5-2-2,-1-4 1,-5-4-1,-4 0 0,-2-3 0,-5-2 0,-4 1 0,-3 1-1,-4 1 3,2 3-3,-1 5 0,5 5 1,-2 4-1,2 2-3,-1 5-1,-4 0-3,2 5-1,-1 2-3,7 4-7,2 4-20,4-4-29,1 5-50,7-2-115</inkml:trace>
  <inkml:trace contextRef="#ctx0" brushRef="#br0" timeOffset="52159.9834">9969 13324 312,'0'0'22,"0"0"7,-78 0-3,50 7 1,-1 3-3,3 1-2,1 5-1,2 0-2,3 1-2,7 3-5,4 2-2,5 2-4,4 5-2,7-3-3,6 3-1,6 0-1,0-2 0,4-3-2,0 0 2,2-8-2,-2-4 0,2-5-1,-1-7 1,0 0 1,0-10 1,-4-8 0,2-8 0,-2-8 1,-3-3 0,-2-6 1,-4-3 0,-3-4 1,-1 2-1,-4-4 1,-3-1-1,0-1-1,0-6 2,-6 2-3,0-5 2,-3 3 1,1 0-1,-4 6 0,2 6 2,0 9 3,-1 8 0,2 11 2,0 8-1,5 4-2,1 4-1,-1 2-2,4 2 1,-2 1 1,2 15 0,0 13 0,3 9 4,7 8-4,2 5 3,3 7-2,0 0 0,4 0 2,-2 5-4,3-6 0,-1-3-3,-2-3 0,-1-5 0,-2-1 0,0-8 0,-3-2-1,0-6 0,-1-5-1,-3-10 0,0-1 0,-1-5-1,4-3 1,-3 1-5,3-3-5,8-2-16,-7-1-35,7 0-55,-5-3-139</inkml:trace>
  <inkml:trace contextRef="#ctx0" brushRef="#br0" timeOffset="52647.0112">10736 13121 477,'0'0'26,"0"0"1,63-106-1,-36 74-3,2 3-3,-1 7-6,2 3-5,-1 9-4,-1 5-4,1 5 0,-1 10-1,-4 7 2,-2 9-4,-5 3 2,-4 6-2,-4 2 0,-5 2 1,-4 3 0,0-2 3,-7 3-3,-6-3 4,-4 4-5,-5-5 4,-2-2 0,-6-2 2,3-3 2,-2-1 0,2-2 1,1-2 1,4-3-1,2-1-1,7-8-1,3-2-1,5-6-1,4-2-1,1 4 1,6-6 0,10-1-1,8 0-1,2-2-1,6-7-1,7-5 1,0 0 0,3 0 0,3-1 1,-5-1-1,1 2-1,-5 3 1,-4 1 0,-9 4 0,-6 1 1,-4 3 0,-7 0-1,0 0 0,-3 0-2,0 0 2,-1 1 0,2 2-2,-4-3-2,0 5-4,0-1-7,0 1-12,0 1-24,0-3-34,0 1-69,1 0-109</inkml:trace>
  <inkml:trace contextRef="#ctx0" brushRef="#br0" timeOffset="53109.0375">11732 12807 403,'0'0'28,"0"0"1,0 0 1,0 0-3,0 0-2,-98 9 1,70 14-5,4 9-2,0 6-4,1 4-1,5 5-2,1 2-1,5 1-1,3 0-6,4 0 1,3-1-5,2-2 0,6-1 0,3-4-1,1-2 0,4-2 0,0-4 0,4-4-1,1-2 2,4-6-2,0-2 1,3-4-1,1-1 0,2-6-1,2-3-4,-2-4 2,-3-2 0,-2 0 1,-2-5 2,-6-5 0,-3 1-1,-6-3 0,-2-4 0,-5-4 2,0-6 1,0-1 0,-6 0 0,-4-3 1,-2 4-1,2-2 2,-2 4-1,-2 4 0,1 5 0,1 5 0,-2 5 0,-6 5 0,-5 0-1,-10 8-2,-2 7-1,-4 4-5,-3 6 1,-1 0-6,0 2-8,4 2-19,8-5-34,7-4-87,9-6-91</inkml:trace>
  <inkml:trace contextRef="#ctx0" brushRef="#br0" timeOffset="53272.047">12529 13438 497,'0'0'-68,"0"0"-175</inkml:trace>
  <inkml:trace contextRef="#ctx0" brushRef="#br0" timeOffset="59499.4031">3049 12181 184,'0'0'12,"0"0"5,0 0 1,0 0-3,0 0-2,-72-93-4,60 73-2,2-1-1,1 1 0,-1 1 0,3 1 2,0 6 0,-2-2 2,1 3-1,-5 4-4,1-3-2,-4 7-2,-3 3-1,-1 0-1,-8 10 0,0 2 1,0 3 0,-2 2 0,4 1 0,-3 4 1,1 2 1,4 3 2,-1 0 2,6 5 1,1 1-2,3 2 2,2 0-1,6 1 1,0 1 1,5-2-4,2 0 3,0-4-2,8-4-2,2 1 2,4-4-4,1-1 1,5-4 0,0-4 1,2-1-1,4-6 3,1-1-2,2-6 0,2-1 3,-1-1-2,0-9 2,-1-4-2,-3-1 1,-1-3-1,-4-1 0,0-6-1,-4 1 3,-4-4-2,-4-3 0,4-1 1,-6-5-3,0-3 1,-1-3-3,1-3 0,-3-1 0,-1 0 0,-1 0-2,-2-1 2,0 0 0,-2-4-2,-4-1 4,-3 1-2,0 0 1,0 2 2,-2 3 0,2 3 2,0 6-1,-1 4 2,-1 6 0,2 5 3,1 8-1,3 6-1,1 3 0,1 3-5,0 0 1,0 2-2,0 1 1,-2 5 3,3 11 0,-3 6-1,5 11 1,0 3-4,5 7 6,5 4-2,1 6 1,4-2 0,0 2-5,0-2 0,0 0-2,3-2 1,1-4 0,-1 1 1,0-1 1,-2 0-2,2-1 2,-4-1-2,3-4 1,-4-1-1,3-4 0,-4-5 0,1-5 0,0-2 0,-3-5 1,3 0-1,-6-7 0,2 1 1,1-2-1,-4-2 0,4 0 0,-1-1 0,-2-3 1,6 3-1,-3-3 0,5 0-1,-5 0 1,3-3-1,-2 2 0,4-2 3,-4 1-3,1-1 1,4 0 0,-6-1-3,3-2 3,-9 1 0,-1-1-1,1 1-3,-1 1-2,2-1-8,-5 2-7,0-7-28,1 1-43,2-5-122</inkml:trace>
  <inkml:trace contextRef="#ctx0" brushRef="#br0" timeOffset="60147.4402">4015 12022 397,'0'0'28,"0"0"-4,0 0-2,0 0-6,0 0-6,0 0-2,0 0-3,98-28-2,-59 27-1,4 1-1,3 0-1,0 0 0,2 0 1,-1 3-1,-2-1 2,0 0-3,-3 1 1,-1-1-1,-4-2-2,-3 0 0,-2 0-1,-1 0-2,-3 0-5,-2 0-7,-8 0-13,2 0-19,-8 3-34,-1-1-56</inkml:trace>
  <inkml:trace contextRef="#ctx0" brushRef="#br0" timeOffset="60558.4636">4186 12346 278,'0'0'29,"0"0"4,0 0-3,0 0-4,0 0-8,0 0-3,0 0-2,0 0 0,0 0-5,15-9 2,3 6-1,6 0-2,-1 1 1,3 2-1,2 0-1,2 0 0,2 0 0,3 2-2,1 0-1,0-2-3,2 0 1,-1 1-2,-1-1 1,-1 0 1,-2 0-1,-1 0 1,-3-1-1,-7-1 1,-2 2-1,-7 0-1,-1 0 1,1 0 0,-8 0 1,0 0-1,-5 0 1,0 0 1,0 0 0,3 0-1,-2 0 0,1 0-3,-1 0-4,2 0-8,-2 2-20,1 4-55,-1-1-151</inkml:trace>
  <inkml:trace contextRef="#ctx0" brushRef="#br0" timeOffset="63714.6442">2219 10309 1,'0'0'19,"-95"-12"4,47 9-5,-1 1 3,4 0 0,0 2-4,5 0 1,1 0-4,4 4 0,2-1-3,3 2-1,5 0-2,0-1-1,8-1 0,1 1-1,3-3 1,1-1 0,1 2 2,4-2-3,-3 1 1,5 1-3,1-2-1,-6 2-1,7 2-2,-4 0 1,1 2 2,1 5-1,1 4 1,0 6 2,0 7 0,1 4-2,0 7 2,0 7 2,0 8 0,0 10 0,3 7 0,0 8-3,0 4-2,0 3 1,0 5 3,0-3-1,0 6 0,0-1-1,0-2 0,0 4-1,0-3 1,0 0 0,0 0 1,0 2 3,0 2-2,0 2-2,0-1 2,0 0-5,0-5 1,0 2-1,6-4 3,0 0-3,1 1 0,3 2 1,-3-2 0,1 0 3,-1-3 0,0-2 2,-1-3 1,-3-5-5,1-3 1,-1 2-4,1-4 4,2-1-2,-2 1 1,1 0 6,-1 0-1,-1 0 1,0 1-3,0-3-3,0-1 0,1-1-4,2-4 2,-2-2 1,2-2 1,-2-1 4,1-4 0,-1-3 2,1-2-3,0-4 1,-1-2 1,0-5 0,1 0 0,-1-3-4,2 1-1,-2-1-2,1 1-2,1-2 0,-1 3 4,0-1-4,3 2 3,-2 2 3,0 3-7,0 1 4,0 0-4,0-2 2,-1 0 2,-1-2-2,1 0 1,-2-3-2,0-2 1,-1 2 1,0 0 1,-1-4-2,2 0 1,-2-4-2,1 1 0,-2 2 3,0-3-2,1 2 2,-1 0-4,0 3 2,0-2 2,0-2 0,-1 0-1,-2-5-1,0-9 1,2-1-1,-1-7 2,1-5 1,1 2-1,0-7-1,-1 0 0,1 0 0,0 1 0,0 0 0,0 1 1,0-1-1,0 1 2,-2 0-2,2-1-1,-1 1 0,-1 0-2,1-2 0,-5 0-1,-3 0 1,-4-5-1,-3-7 1,0-5 0,0-6 0,-2-3 0,-2-4 1,-2-4 2,-1-3-2,-2 1 2,4 2-4,0 2 4,1 4-1,3 4 3,2 6 0,5 7 0,3 3 0,4 8-2,3 0 1,-2-2-2,2 2 0,-1 0 2,1 0-2,0 0 2,1 2-2,11 10 0,2 5 0,5 3 0,0 4 5,6 4-5,-1 3 4,4-1-6,-2 2 2,-2-1-2,-1-2 1,-1 1 1,-3 0-1,-3-5 1,-2-1 0,-2-4 0,-3-6-1,-1 0 0,-4-6 1,-3-4 0,3 0 2,-4-4-1,0 0 2,0 0-2,1 2 1,1-2 2,-2 0-2,1 2 1,-1-2-1,2 0-1,2 0 0,5-8-1,2-4-1,2-4 0,3-1 1,0-3 0,3-2 2,2-3-2,0-3 0,5-1 0,0 0 1,0-2 0,0-1-1,-3 6-1,-1 3-6,-4 3 1,-7 7-7,-4 6-10,-3 5-32,-4 2-64,0-1-136</inkml:trace>
  <inkml:trace contextRef="#ctx0" brushRef="#br0" timeOffset="64795.7061">3981 16092 95,'0'0'29,"0"0"9,-85-48 0,58 28-6,1-1-6,4-1-7,3 0-3,2 3 1,4-1 3,3 8-2,0 2 0,2 6-5,-4 4-4,-5 0-1,-3 7-4,-4 12 1,-2 5 1,1 5-2,-1 6 1,0 1-2,2 2 1,1 1 0,4-2-2,0-2 1,6-2-1,1-2 2,7 2 0,2-3 1,3 1 0,0-1 1,8 2 0,5 0-2,0-3 2,5 3-4,-2-7 2,2-2 1,1-5 1,2-4 2,-1-5-2,3-6 0,-1-3-1,4 0 1,1-11-1,0-6 1,2-4-3,-1-5-1,1-3-4,-3 0 2,1-5-1,-3-1 1,-1-2 2,-5-2-1,-2-5 0,-4-3 0,-7-3 1,-2-5 0,-3-1 1,-5-4-1,-7-1-4,-1-2 2,-3 1-3,2 3 3,-2 1 3,1 7-1,0 5 1,1 7 2,-2 7 1,2 8 2,-1 6-2,4 6 0,4 5-2,-2 3 0,2 4 0,-3 0 0,-5 3-1,3 10-1,2 6 2,3 7-1,6 3 2,1 10 0,1 3-2,10 2 2,3 3-5,5 1 2,2 0 2,2 1-5,1-1 4,1-1-3,2 2-2,-3-2 3,1-1-2,-3-2 2,-2-2-1,-2-2 0,-1-1 1,-2-4 0,-3-2-1,-1-3 1,-1-3-2,0-2 2,0-3 2,1-3-2,-4-7 1,4-2-2,1-1-3,-3-6-3,8 4-7,-6-4-13,0-3-33,8 0-50,-9 0-142</inkml:trace>
  <inkml:trace contextRef="#ctx0" brushRef="#br0" timeOffset="65295.7346">4725 15596 224,'0'0'7,"0"0"4,0 0 6,0 0 2,0 0 2,0 0-4,-93 16 0,79 5-4,-2 4 0,3 6 1,-2 5 1,5 7 2,3 2-1,-2 4-1,5 4-2,3 1 0,1 4 1,0 2-2,1 1 2,6 2-4,3-1-2,2-1 0,1-1-4,1-1 3,2-1-4,2-1 1,-1-6-5,0-2 2,2-5 1,-3-7 0,0-4 2,-1-4-5,0-7 1,-6-8-1,2-4 0,-3-3-2,1-3 1,-1-1-3,-2-2-3,6-1-5,-7 0-12,7 0-27,2-3-32,-2-7-81</inkml:trace>
  <inkml:trace contextRef="#ctx0" brushRef="#br0" timeOffset="66015.7759">5112 15991 255,'0'0'25,"0"0"4,0 0 4,0 0-2,0 0-4,0 0-3,0 0-5,0 0-3,0 0-3,2 91-3,14-64-2,2 0-3,5 2-3,0-4-1,-1-1 1,2-3-4,-1-4 1,1-3-1,-2-7 0,3-2 2,-1-5 0,1 0 0,-2-5 2,-1-7-2,-2-4 0,-4-2 0,-2-3 3,-7-3 0,-2-3 0,-5 0 2,0-2 1,-3 0 1,-5 3-1,0 0-4,-4 3 0,5 7 1,-3 3 2,5 4 1,1 6 0,1 1-1,3 2-3,-4 0 0,-1 0 0,0 4 3,-1 11-1,3 7 1,2 9 0,1 3 3,1 5-2,6 2-1,4 4-2,1 1 1,0 1-4,0 1 0,4-3 1,-6 2-2,1 2 3,-4-3-4,-1-3 3,-3-2-2,-3-7 1,0-2 0,-3-3 1,-7-3 0,-6-3-1,-3-3 1,-5-5-1,-2-2 1,-3-6-1,-3-2 2,2-5-1,-1 0 2,5-8 1,2-4-1,5-2 1,2-4-2,3-2 0,6-2-1,4 2 0,2-4 0,2 0 0,8-1-2,7-4 1,2 1 1,7-2-6,2 1 5,1 2-8,4 1 1,-2 4-6,-1 5-15,1 4-33,-1 3-43,-1 1-79</inkml:trace>
  <inkml:trace contextRef="#ctx0" brushRef="#br0" timeOffset="66395.7974">5783 16160 400,'0'0'15,"0"0"2,0 0-2,0 0 0,0 0-6,0 0 2,0 0-5,100-65-2,-60 61-1,4 0-1,5 4 1,-1 0 0,2 0-2,-3 0 0,-1 0-1,-3 0-1,-3 0 2,-3 0 1,-4 3 1,-10-3-2,-5 0 0,-6 0-2,-6 0 0,0 0 1,-6 0 1,0 0 2,0 0-3,2 0 0,-1 0-5,0 0-7,1 0-6,-1 0-16,1 0-31,-1-7-63,2 1-93</inkml:trace>
  <inkml:trace contextRef="#ctx0" brushRef="#br0" timeOffset="66947.8292">6580 15591 291,'0'0'25,"0"0"8,0 0 4,0 0 2,0 0-2,0 0-6,0 0-6,0 0-5,-32 109-5,32-71-1,4 7 1,5 1-5,1 2 1,0 0-4,3-2-6,-3-2 1,1-3-2,-2-5 0,-3-4 1,-3-11 1,-1 1-3,-2-9 0,0 0 1,0-1 1,0-8 2,-2 2-1,2-6-1,-1 0 1,1 0-1,-6 0 0,0-4 1,-2-10-2,2-6 0,4-2 0,2-5 1,0-1 2,2 1-2,5-1 0,3 1 1,-1 3-1,1-1 1,3 6-2,0 2 1,4 4-2,-1 1 1,0 7 0,2 1-1,3 4 2,2 2-2,5 8 1,0 4-1,-4 2 1,-1 4 0,-2 0-1,-3 5 0,-2 0-1,-4 2-2,-6-2 3,-4-1-2,-2 2 2,-13-4-1,-7-1 2,-8-2 0,-9 0 2,-5-4 0,-2-3 0,-3-4 0,2-3 5,2 0-1,5-3 2,6-1 0,10-1-2,5 0-1,4 0-3,7 0-1,2 0 0,4 0-3,-2 0 0,2 0-2,0-1-4,8-4-3,9 1-19,8-4-48,8-1-133,3-4-66</inkml:trace>
  <inkml:trace contextRef="#ctx0" brushRef="#br0" timeOffset="67350.8521">6760 15429 363,'0'0'21,"0"0"3,0 0 4,0 0-2,0 0-6,0 0-2,0 0-6,81-53-1,-55 70-2,3 9 1,3 7-1,1 6 1,4 6-6,2 2 2,-1 0-5,2 1 1,-3 1 0,1-3-1,-3 0 1,-1 0-4,-5 0 0,-8 0-1,-3 5 3,-9 2 2,-9-1 1,-2 5 2,-16-2-1,-6-4 0,-5-2 1,-2-5 1,-3-7 5,2-3-2,4-9 4,3-4-4,6-9-2,6-4-2,3-3-3,6-5-1,1 3-1,3-3 2,-1 0-7,1 0 0,-2 0-6,2 0-11,-1 0-30,-1 0-65,2 0-151</inkml:trace>
  <inkml:trace contextRef="#ctx0" brushRef="#br0" timeOffset="68107.8955">8239 15322 363,'0'0'26,"0"0"1,0 0 5,0 0-3,0 0-8,0 0-6,0 0-10,0 0-1,0 0-2,6-18-1,22 13 2,9 0-2,8 2 0,3 0-1,5-1 0,2-1-2,1 2 2,-2 1-2,-1 0 0,-2 2-4,-7 0-6,-4 0-8,-8 0-17,-5 0-37,-8 0-115</inkml:trace>
  <inkml:trace contextRef="#ctx0" brushRef="#br0" timeOffset="68399.912">8329 15588 400,'0'0'11,"0"0"0,0 0 3,0 0-2,0 0-3,0 0-4,0 0-2,0 0-3,100-36-3,-64 36 0,3-2-3,4 2 0,1 0-2,3 0-2,2 0-4,-2 0-4,2 0-11,-5 0-25,-1-2-58,-8-1-90</inkml:trace>
  <inkml:trace contextRef="#ctx0" brushRef="#br0" timeOffset="68734.9314">8305 15913 187,'0'0'25,"0"0"-2,0 0-4,0 0-2,0 0-2,0 0-1,0 0-1,0 0 2,0 0-1,82-9-3,-49 6 1,2 0-5,3 0 2,6-1 2,0 1 0,3 1-2,1-1-4,0-1 0,0 4-2,-2 0 1,-3 0-4,0 0 0,-3 0 0,-1 0 1,-4 0-1,-8 0-1,-4 4-3,-6-1 1,-8-1-2,-5 1 0,1-3-3,-5 0-2,0 5-2,-5 3-4,-7 1-20,-6 3-37,-1-7-134</inkml:trace>
  <inkml:trace contextRef="#ctx0" brushRef="#br0" timeOffset="71115.0674">10401 15463 224,'0'0'20,"0"0"5,0 0 3,0 0-4,0 0-4,0 0-5,-30-97-4,28 75-2,-1 1 1,-3 0 0,-4 1-1,0 0 0,-2-1-2,-6 3 1,5 2-4,-6 1 3,-1 5-1,1 3-1,-4 2-3,-3 5 1,-5 0 1,0 7-4,-4 7 3,-3 3 1,2 1 0,-1 3 2,2 2-1,5 3 1,1 0 1,3 3 0,5 3 1,3 0-4,4 1 1,3 2-1,5 0-2,3-1-2,3-2 3,3-1-5,7-3 4,5-3-2,1-3 0,4 0-2,4-3 1,2-2 1,3-2 1,3-3-1,1 0 0,0-7-1,2 0 2,0-5 1,-3 0-2,0-2 1,-3-6 0,0-2-1,-3-1 0,-3-1 1,1-1 0,-5 1-1,-3 0 0,-4 2 0,-5-2 0,0 0 0,-3-3 1,1-1 1,-4-2-2,-1-1 1,0-5-1,0-8 1,-1 3 0,-4 3 0,-1-2 0,1 0-1,-1 0 1,2-1 0,1-1 0,0 1 1,3-1-2,0 2 0,0-1 0,3 0-5,0 3 4,0-2-3,0 1 2,0 0 1,-2-2 1,-1 0-1,1-1 0,-1-4 0,0-1 1,0 0 1,0-2 0,0 3 1,0 3 0,-2 3 0,0 8 0,-2 4 0,1 5 0,-2 2 1,2-1 1,0 8-1,2-1-2,-2 3 0,-4 5 1,0 14 2,1 8 0,2 9 1,1 7 0,1 4-3,2 5 2,2-3-3,5 4 2,5-4 2,3-1-4,3-1 3,4-4-3,-2-4-2,0-3 2,-1-3-2,-1 2 1,-1-2 0,-2 2 1,-2-4-1,-1 1 0,-2-6-1,-4 0 0,0-6 1,-2-4-2,0-6 1,-2-3-1,0 1-1,1-3-2,3 1-2,0 0-6,3-6-28,7 0-45,-2-6-149</inkml:trace>
  <inkml:trace contextRef="#ctx0" brushRef="#br0" timeOffset="71739.1032">11096 15446 287,'0'0'28,"0"0"7,0 0 3,0 0-7,0 0-5,0 0-8,0 0-5,0 0-5,0 0 0,-40-53-2,44 33-1,5 1 1,1 3 0,1 1-2,1 0 2,-1 1-2,-2 4 0,0 0 2,-3 3-1,1 2 1,0-2 1,-4 4 0,3-4 2,-2 7 0,5-4 3,-1 1 1,4 3 0,7 0 0,1 0-2,8 7-1,1 2-1,1 4-3,2 2-1,4 0 0,0 5-4,0 1 1,0 2-1,-2 2-2,-1 1 0,-4 0 2,-3 4-3,-2-3 1,-4-2-1,-2-2 0,-1-4-1,-7-6 1,0-2-1,-2-3-4,-6-6-1,1 1-7,-3-3-16,0 0-36,0 0-59,3 0-142</inkml:trace>
  <inkml:trace contextRef="#ctx0" brushRef="#br0" timeOffset="72042.1205">11617 15062 248,'0'0'33,"0"0"3,0 0 0,0 0-3,0 0-7,-87 43 0,75-22-7,2 5-1,2 2-6,2 4-4,1 1 3,1 4-5,-2 0-1,1 2-3,-4 1 1,3-2-2,-3-1-1,-2-3 0,-1-4 0,-3-2-1,0-5 2,-1 0-1,2-7 1,-2-1-1,6-6 0,4-3-2,3-3-1,3-3-2,-2 0-3,2 0-6,2 0-16,10 0-49,12 0-142</inkml:trace>
  <inkml:trace contextRef="#ctx0" brushRef="#br0" timeOffset="72693.1578">12506 15097 177,'0'0'21,"0"0"6,0 0 1,-42-85 0,33 73-8,-2 5-6,4 2-5,-5 5-2,-5 0 2,-2 9-3,-6 6 4,1 0-1,1 4 1,2 1 4,1 1 1,2 3 2,3 2 3,0 2-4,5 4-2,0 1-3,3-1-4,3 2-4,2-3 0,2 0-1,0-1-2,0-2 1,3-3-1,4-2-1,-1-4 1,0-6-2,2-2-1,-2-5 3,4-3-1,-1 0 1,1-3 1,6 0-2,-1-6 1,5-5 1,-2-4-1,0-2 0,-1-2 1,-1-6-1,1-1 2,-3-1-2,0-5 0,-2-1 0,-1-1 2,-4-3-4,-3 1-1,0 3 4,-3 5-1,-1 8 8,0 3 2,0 9-1,0 3 2,-1 1-1,-5 4 2,-6 2-1,1 10 2,-4 8 0,4 4 4,2 4-8,6 7 4,3-2-5,0 1-4,9-3 0,5 0-2,5-4-2,4 0-2,3-2-1,4-3-3,4-4-3,2-1-10,3-1-22,1-2-60,2-3-162</inkml:trace>
  <inkml:trace contextRef="#ctx0" brushRef="#br0" timeOffset="73560.2074">13275 14814 298,'0'0'29,"0"0"0,0 0-2,0 0-2,0 0-2,0 0-4,97-69-6,-66 69-4,3 7-4,1 9-3,0 5-1,-4 4 0,0 2-1,-4 7 0,-2 0 0,-5 1-1,-4-2 2,-3-2 1,-6-2 3,-4-3 2,-3-6 3,0-6 1,0-3 1,-6-2-2,0 0 7,0-3-7,-1 2 3,4-5-5,2 1-8,1-4 3,-1 0-4,1 0 3,0 0 0,0 0 0,0 0 5,0 0-5,0 0-1,0 0 1,2 0-9,4 0 6,0 0 0,1 0 0,-4 0 0,4 0 0,-2 0-1,2 0-3,-7 0 3,3-2-13,1 1-16,2-5-38,1 1-96,-4 2-90</inkml:trace>
  <inkml:trace contextRef="#ctx0" brushRef="#br0" timeOffset="73896.2266">13764 14674 374,'0'0'29,"0"0"6,0 0-2,0 0-2,0 0-11,0 0-7,0 0-5,-78 30 0,50 8-2,-2 6-2,0 6 0,-2 1-2,1 1 1,3-3-3,1-3 3,3-2 3,1-7-3,5-3 4,4-6-4,2-4-1,4-9-2,2 2 0,3-10 0,1-2 0,1 0-2,1-1-1,0 1 0,0 5-7,1-2-5,2-3-20,8-2-48,3-3-167</inkml:trace>
  <inkml:trace contextRef="#ctx0" brushRef="#br0" timeOffset="74531.2627">14376 14666 301,'0'0'13,"0"0"3,0 0 5,0 0-1,0 0-5,83-2-5,-64 20-7,0 3-2,1 3-1,-3 6-1,-1 0-1,-3 5-1,-3 1 0,-3 3 0,-5-4-1,-2-1 1,0-3 1,-6-3 1,-5-4 1,-1-4 2,3-6 1,-2-4 3,4-5 1,2-1 1,1-1-1,4-3-3,0-10-2,12-10-2,6-8 0,8-4-1,6-4 1,4-4-1,1 0-1,5-4 1,-2 1 0,-3 2-2,-2 0 5,-3 4-1,-3 3 1,-6 5 0,-4 3 2,-5 9-1,-5 2 4,-3 6-3,-5 4 5,3 2-1,-4 3 1,0-1 0,0 1 0,-7 7 3,-3 5 1,-3 10 0,-1 1-3,3 2 0,0 4-4,4 2 0,2 3 2,2 0-2,3 4 2,0 1-2,3 0-2,8 0-1,3-4 0,4-3-1,5-5-1,4 0 1,3-8-3,5-2 1,5-5 0,-1-5-2,4-3 0,3-4-2,0 0 0,1-1-4,0-7-11,1 2-36,-8-2-116,-5 0-89</inkml:trace>
  <inkml:trace contextRef="#ctx0" brushRef="#br0" timeOffset="75690.3292">15957 14598 288,'0'0'10,"0"0"2,0 0 5,0 0-2,16 105 1,-3-64-7,3 1 0,0 4-3,1-3-1,-2-2-2,0-4 3,-5-8-2,-2-10 3,-4-7 2,0-7 4,-4-5 1,0 0 0,0 0-1,2 0-5,1-10-3,2-10 0,1-6-1,0-4 4,-1-2-2,0-1 0,-1-2 0,1 1 0,2 1-1,3 0 3,3 1-4,2 3 0,2 1 1,2 5-3,-3 5 1,2 3 1,-6 6-2,2 3-1,2 4-1,2 2-1,2 0 3,2 5-1,-4 6 2,-1 1-1,3 2-2,-4 2 1,-1 1-1,0 2 1,-1 1 0,-2 0 1,-1 1-1,-5-7 0,0-1 1,-3-3 2,-2-6 4,1 1 2,-2-2 0,0 0-2,-3 0 1,-4-1-2,1-2-1,-4-10-2,1 0-1,4-5-1,4-3-1,1-3-1,0-4 0,6 1-1,2 1 2,3 0 1,-1 0-2,2 3 0,1-2-1,0 3 0,-2 2-4,-2 5 6,-1 2-6,-1 3 4,-5 4 1,8-1-1,-5 3 1,3 1 0,7 0 0,-2 8 1,4 9 3,-2 4-5,0 4 5,0 2-4,-1 4-1,1 1 2,1 1-3,-3-1 1,1 1-3,-1-2 1,0-2-2,2-5 0,-4-5-3,1-5-3,-3-4-8,-2-6-17,-4-2-35,7-2-48,-4-2-136</inkml:trace>
  <inkml:trace contextRef="#ctx0" brushRef="#br0" timeOffset="76035.3489">17115 14553 281,'0'0'19,"0"0"7,0 0 6,-94 79 0,71-54-5,2 2-5,6 2-8,3-2-5,8 1-2,4-1-4,1-3 1,11-2-4,6-2 0,7-6 0,3-2-3,5-7 0,1-3 1,3-2-4,-4-2 1,0-6 0,-2-1-2,-5-4 2,-5-1 2,-5-2 0,-2-4 3,-6-1 2,-4-4-4,-4-2 4,0 0-2,-9-1 2,-3 3 0,-4 2-1,-3 3-1,0 5 0,-4 4 0,0 8-1,0 3-1,2 0-5,0 10-4,4 0-10,5 1-8,4-6-22,8 6-31,5 0-95</inkml:trace>
  <inkml:trace contextRef="#ctx0" brushRef="#br0" timeOffset="76519.3766">17612 14561 154,'0'0'51,"-101"23"-4,56-9-5,5 3-3,2 0-12,11 1-5,8-1-7,5-2-5,12 1-3,2 3-1,11-2-5,6 6-2,6-5 0,1-2-4,4-3 2,0-2-1,0-2-1,0-7 1,-2-2 2,-2 0-3,-1-8 4,-1-4 2,-2-7-1,0 0 3,2-7-3,-3-4 2,2-6-2,-4-4 1,-5-4-1,-2-5-1,-2-2 1,-3-5-2,-3-4 4,-2-2-2,0-2 4,-4 2 3,-5 3 0,0 5 3,-1 7 0,0 6 4,3 9 4,1 8-1,3 13 3,2 6-8,1 5-7,0-1 0,0 1-2,0 4 2,0 16 5,-2 12-1,2 14 0,0 5-2,0 4-1,0 3-1,5 3 2,3-1-3,4-2 0,4-3 1,4-5-5,3-2 1,6-7-4,2-4-3,1-5-7,-2-4-12,1-4-37,-3-7-106,-3-5-88</inkml:trace>
  <inkml:trace contextRef="#ctx0" brushRef="#br0" timeOffset="77171.4137">18110 14316 334,'0'0'36,"0"0"1,0 0-1,0 0-6,0 0-8,0 0-8,0 0-6,0 0 0,0 0-3,11-59 1,1 59 0,-2 0-3,-2 0 2,4 0-2,-8 0 1,0 0 0,-4 0 0,0 0 4,0 0 0,2 0 2,0 0 0,-1 1-1,-1 0-2,0 1-1,0-1 0,0 1 0,0 0-1,0-1-2,0 1-1,0-1 1,0 1-3,0-1 1,0 1-1,0-1 1,0 0 0,-1 1 1,1 0 1,0-1 1,0 1 1,-2-2-2,2 3-1,0-3 0,0 0-1,0 0-1,0 0 1,3-10-1,9-5 1,1-4 0,5 2-1,0-1 0,5 2 0,-1 0-1,4 3 1,-2 0 0,2 4 0,-7 5 0,0 1 0,0 3 0,-1 3 0,3 7-1,-2 7 2,-6 4-1,-2 6-1,-5 7 1,-3 2-2,-3 3 2,0 2-1,0-1 1,-6-1 3,-1 0-3,-5-3 3,-1-2-2,-4-7-1,1-3 0,-4-5 2,0-3 2,1-5-2,3-4 2,7-2 0,6-5-1,3 0 1,-1 0-2,1 0-1,0 0-2,0 0 0,14-2 1,9-5 0,11-4-2,3 2 0,5-1-2,0 3-3,1 1-4,-2 0-10,-5 3-16,-4 0-28,-2 1-31,-4 2-54,0-1-98</inkml:trace>
  <inkml:trace contextRef="#ctx0" brushRef="#br0" timeOffset="77515.4334">19023 14043 291,'0'0'39,"0"0"-1,0 0 2,0 0-5,0 0-6,0 0-6,0 0-5,0 0-1,0 0-1,-60 30-1,52 5-5,3 3-2,3 3-2,2 1-1,0 1-3,6-1 0,1-2-2,6-3 0,-2-3 0,4-4 0,4-2 4,0-3-5,-2-1 3,3-6-4,-1-3-1,2-3 3,-1-3-3,-6-3 2,2-5 1,3-1-1,-2 0 2,5-7-1,-8-6 2,1-2 0,-7-9-2,-3-1 1,-5-1-2,0 0 1,-12 3 0,-6 3 0,-7 7 0,-8 5-5,-9 6-2,-10 2-3,-8 8-6,-5 6-16,-6 1-43,-1 3-87,1-1-87</inkml:trace>
  <inkml:trace contextRef="#ctx0" brushRef="#br0" timeOffset="78756.5046">13344 14679 132,'0'0'37,"0"0"-1,0 0-2,0 0-5,0 0-3,0 0-5,0 0-5,0 0 2,0 0-2,0 0 1,12-59-1,-2 55 2,3 3-1,6 1 0,-2 0-1,8 8-3,-4 6-3,1 3-2,-3 5 1,1 7-2,-1 6 0,0 4 1,0 3-3,-2 0-1,5 3 0,-2-2 0,2 1-1,1-2 1,-2-4 1,2-5 3,-2-1-3,2-4 3,-3-1-6,1-3-1,-3-3 3,1-3 0,-4-2-1,-4-6-1,-1 0-1,-4-4-1,0 1 1,0 0 1,-2-4 0,-1 0 0,-3-3 2,0 0-2,0 0 0,0 0 2,0 0-1,0 2 0,0-1-2,0 1 0,0-1-2,0-1 0,0 0-1,0 1-2,0-1-1,-3 0-5,-4 0-4,-1-2-12,1-3-22,-3-4-38,3 2-52,0-7-104</inkml:trace>
  <inkml:trace contextRef="#ctx0" brushRef="#br0" timeOffset="79190.5294">13824 14705 101,'0'0'37,"0"0"-6,0 0-4,0 0-3,0 0 2,-6-83-3,6 69 3,0 8-8,0 1 0,0 5-4,0-2-2,0 2-1,0 0 4,-1 0 5,-2 0-3,-4 10 1,-2 7-5,-4 4 1,0 2-1,-1 2-1,-2 4 0,1 1 0,-3 3-2,-1 6-3,2 4 1,-4 4-2,2 3-1,-2 1 1,-1 2 0,-1 1-1,1-6 1,-1-3-3,0-3-2,2-6 0,0-5 0,0-7 1,0-4 0,5-3 1,4-5-1,6-5 0,3-4-3,3-3 1,-2 0-2,2 0 1,0 2 1,0-1-1,0 0-1,0 2-1,0 1-2,3-1-1,5 2-7,0 0-7,-5-5-19,6 4-28,-5-3-97,0 1-74</inkml:trace>
  <inkml:trace contextRef="#ctx0" brushRef="#br0" timeOffset="80187.5864">11252 15108 94,'0'0'24,"0"0"-3,0 0 0,0 0 0,0 0 3,0 0 0,0 0 4,0 0 0,0 0 2,0 0-4,19 37 0,-12-21-5,-1 0-2,0 1 4,4 1-5,-1 3 0,1-4-2,6 3-3,0 0 2,4-1-1,3-1-1,3 2 0,1-1-5,5 3-2,0-1 1,0 2-2,-2-1-1,1 3 4,-4 3-7,-3 1-1,1 0 0,-3 0-2,-3-3 2,-5-1 0,-3-4-1,0-6 0,-4-1 1,-2-7-3,-1 0 3,3 1 0,-6-5-1,2 1 3,-3-4-2,0 0-1,0 0 4,2 1-3,-1 1 1,-1-2-1,0 2-5,2-2-4,-2 0-8,0 0-18,0 0-36,-3 0-75,-7-7-98</inkml:trace>
  <inkml:trace contextRef="#ctx0" brushRef="#br0" timeOffset="80570.6083">11735 14947 303,'0'0'32,"0"0"1,0 0-2,0 0 1,0 0-7,0 0-6,0 0-8,0 0-7,-82-23-3,72 44 0,-1 7 2,-1 7 0,-2 6 0,-3 3-1,-2 4 2,-4 2 0,-1 0 1,-4 0-2,-2-3 0,-2-2-1,0-2 2,1-3-1,-1-4-1,1-1 4,2-3-3,1-2 1,2-2 2,1-4-2,5-1-1,-1-5 2,7-6-1,2 0-2,7-6 1,2-3-3,0 1-1,3-4 2,-2 0-3,2 2 1,5 3-2,3 0-6,8 0-6,3 0-18,3-3-67,5 1-150</inkml:trace>
  <inkml:trace contextRef="#ctx0" brushRef="#br0" timeOffset="84067.8084">10110 16161 298,'0'0'19,"0"0"9,0 0 6,0 0-2,0 0-6,0 0-6,0 0-7,0 0-2,0 0 1,15-5-1,17 5-2,4 9-3,5-2-1,5 1-3,7 2-2,5-3 2,4 2-2,6-3 0,4-1 0,6-2-2,2-1 2,-1-2 0,4 0-2,3 0 1,1-4-2,0 1 1,-2 0 3,1 0-1,0 0 1,-2 2 1,-3-1-1,-1 2 0,-1 0-2,-4 0 1,-1 5 1,-3 1-2,-3-2 0,-3 1-1,-1-2 2,-4-2-1,0-1 1,-1 0 0,-3 0-1,1 0 2,-4-1-2,-4-2 2,0 0-1,-3 0-1,-6 0 1,-4 0 0,-6 1 0,-8 2 0,-3 0 2,-6 0 1,-3 0 2,3 0-2,-8 0 2,6-1-2,-5 1-1,-1-2-1,8 1 0,-3-1 0,3 1 1,2-4 0,3 1 1,-1-2 0,3-1 0,-2 0 1,-6 1-1,-2 0 3,-1 1 0,-6 2 0,0 0 2,-3-2-2,0-7-1,-5-2 1,-5-3-3,0 2 0,-2 3 2,3 3-2,1-1 1,2-5-2,3-2-2,2-6-3,1-2 2,0-4 1,7-3 1,2-4 2,-1-2-6,2-8 4,-2-3-3,-2-4 3,-5-4 2,-1-2-1,-1-2 3,-8 0-5,-3-1 3,1 0-3,1 1-2,-1 0 2,3 1-3,4-2 3,1 0 1,1 2-1,2 2 2,0 1-2,0 4 1,0 3 1,2 4-2,-1 4 0,2 3 1,-1 3-2,-2 2-4,0 0 4,0 1-4,0 7 6,0-2 0,0 6-1,-3-1 2,1 8-1,-2 0-1,1-1 1,0 6-1,-1-5 0,0 6 0,4 4 0,-2 0 1,-1 0-2,-1 3 1,2-1-2,1 0-2,1 3 2,0-2 1,-7 2 1,-5 0-1,-4 0 1,-7 0-1,0 2-1,0 1 1,-6 4 0,-5-1 0,-3 1 1,-5 0-1,-4 0 0,-2-2-2,-2 1 2,-5 0 0,-3 1 1,-6-2-2,-7 3 2,-7-1-2,-3 3 2,-4 0 0,-2-3 1,-1 2 0,-3-2 0,-3 1-1,-3-1 0,0-1 1,0 1-1,1-1 1,5-4 0,1 3-1,3-3-1,2-2 1,1 1-1,4-1 1,5 2 0,3-2 0,6 1 0,0-1-2,4 0 3,0 2-2,3 1 1,2-2 1,3 2-1,3 0-1,3 1 1,6 0-2,3 2 0,3 1 1,4 3-1,2 0 3,3 1-5,-1 2 4,3-3-4,1 2 0,-2-2 4,1 1-3,-1-2 3,-3 0-1,1-2 1,-3-2 1,1 0-2,-1 0 2,4-1-1,-1-1 1,2 1 0,2-2-1,5 1 0,3-1 1,5-2-1,5 0 1,-6 2-1,6-1 1,-1-1-1,3 1 0,4-1 0,-2 0-1,-1 3 1,-1 0-1,-2 7 2,0 2-2,2 9 2,1 8-1,3 3 0,0 3-1,3 5 2,6 3-3,-2 4 3,3 0 0,3 2-1,-1 0 5,3 2-4,0-1 4,2-1-4,-1 1 0,0 1 1,0 1-4,-1 3 2,-2 6-2,-2 2 2,-2 4-2,-2-2 0,-2 0 5,-4-1-4,-1-2 3,3-1 0,-3-2-5,0-3 3,0-4-1,0-3 0,0-8-1,0-3 3,1-1-2,2-6 1,-2-2-1,1-4-1,-1-7 2,1 0 0,-2-5 0,1-2 2,-1 3-1,2-2-1,-2 1 3,1-4-2,-1 4 2,0-9-3,2 3 0,-2-7 0,0 3 0,1 2 0,0-1-1,1 1 1,-2-5 0,0 0 1,0 0 1,2 1-1,-1-1-1,0 0 0,5 2 0,1-2 0,-1 0 1,6 0 1,-6 0-1,5 0 0,1 0-1,0 0-3,6-2 4,-5 2-2,6-3 2,4 1 0,0-1-4,9-2 5,1-2-4,3 0 2,6-3-1,6 1 0,4 1 1,3-2 1,4 1 0,5-1-1,-1 3 1,2 0-1,3 1-1,-1 1 1,0 1-1,-3-1 0,-2 2 1,-1 0-2,-3 1 2,-6-1-1,-1 2 1,-5-2 1,-1 0-1,-4 0 0,0 0 0,-2 0-2,-1-1 3,-2-3-2,1 2 1,0 0-1,-3 0 1,1 0 1,-1 1-1,-1 3 0,-1 1 0,0 0-1,-2 0 2,0 0-1,1 1 0,-3 3 0,3-4 0,1 4 1,2-3-2,4 1 0,1-1 0,1-1-1,3 0 1,-2 0 2,0 0-1,1 0-1,-3 0 1,0 0 0,0 0-1,-2 0 1,-1 2 0,-2-2-2,-1 2 0,-3 1 1,2-3 0,-1 2 1,0-2 0,4 0-2,1 0 2,-1-2 0,2-1 0,0-4 3,3 0-3,-2-1 0,1 1 1,0-2-2,0 4 1,-3 0 0,-3 2 0,-1 0 0,-2 3-1,-2 0-1,-3 0 2,-7 0-1,-1 0 0,-5 0 0,1 1-2,3 2 1,-3-1 1,3 0 0,-3-1 1,-1-1 0,8 0 0,-10 0 0,10 0 1,-8 0-2,0 0 2,0-1 0,-2-1-1,3 0 0,-3-1 1,1 2-2,-6 0 1,1 1 1,-6 0-1,0-3 2,0 3 1,0 0-2,6-2 1,-2-1-1,1 1 0,1-3 0,-2 1-1,0-6 0,2-4 0,-2-1 0,1-1 0,-1 0 2,-1-2-2,2-2 0,-1-5 1,0-4-2,-1 3 1,-3-4 0,0 0 2,0-2-2,0-7 1,-7 0 0,3-7-3,-3 0 4,2-5-4,-1-2 2,1-2 1,1-1-1,-3 0 1,3 3-1,-2 0 1,1 2-1,-2 3 2,4 2-3,-5 2 3,5 3-2,-2 4-5,2 0 5,1 5-5,-1 0 5,0 0 2,3 3-2,0-1 0,0 3-2,0-5 4,4 3-2,-1 0 0,0 1 1,1-3-1,1 1 0,-2-2 0,1 0 0,-1 1 1,-2 3-1,-1-1 0,0 4-1,0 6-4,0 1 4,0 8-3,0-2 4,-3 0 0,-5 3 0,5 1 0,0 4 0,-4-1 0,4 2 0,-2 1 1,-4-3-1,7 2 0,-1 1 0,-3-5 0,3 4 1,-2-4-1,1 1 0,-3-3 0,0-4 0,0 3 0,-2-1 0,-1 2 1,-2 0-2,-3 1 1,-3 1-1,-4 2 1,1 3 0,-1 2 0,-5 0 1,2 5-2,-2 2 0,-4-2-2,-1 2 2,-1-2 1,-3 2 1,-4 0-1,-1 1 0,-2 1-1,-3-2 2,-2 3-2,-3-4 3,-1 1-2,-1-2 2,-1-2-1,2-2-1,-3 2 0,0 1 0,2 0 0,-5 4-1,-1 2-1,-1 0 0,-2 2 7,-7 5-8,2-5 8,-6 5-5,-1-5-1,0 1 2,-1-4-2,4-3 2,2-2-1,3-2 1,3-2 1,1 0-1,2-6 1,1-5-2,3-1 1,-1 0-2,1 3 2,1 1-2,0 5 2,0 3-2,0 0 1,-3 5 0,-1 5-2,-2 2 4,1-1-4,-1 0 4,2 1-2,1-1 0,3-4 0,4 1 0,5-4 0,4-1 1,2-1-1,5-1 1,0-1-2,4 0 0,-1 0 1,0 0 0,0 0 0,0 0 0,0 0 0,2 0 0,0 2 0,1 1 0,1-1 0,1 1 0,1-1 0,2 1 0,6-1 0,1-2 0,5 2 1,2-2 0,-3 0 0,9 0 0,-5 0-1,3-2 1,2 0 0,1 1-1,3 1 1,-1-2-1,1 2-1,-2 0 0,1-2 0,1 2 0,-2 0 1,2 0 0,0 0 0,0 0-1,0 0 0,6 9 0,5 3-2,-2-1 2,3 5-3,0 1-3,-2 2-5,3 6-35,-2 0-90,1 6-114</inkml:trace>
  <inkml:trace contextRef="#ctx0" brushRef="#br0" timeOffset="84915.8569">12980 13523 286,'0'0'16,"0"0"5,0 0 5,0 0 1,0 0 0,0 0-3,0 0-4,-55 96-2,55-79-3,0 2-2,3-6 1,3-6-2,1-2-2,11-2 1,0-3-3,8-4-1,2-10-4,-1-5 0,-2-5-2,2-3 0,-2-2 1,-2 0 1,-3 0-1,-2-3-1,-3 3 2,-4 0-1,-1 1 2,-3 4-1,-4 7 2,0 0-2,-3 7 1,0 4-1,0-3 2,0 4 1,0 0-3,-3 1 1,0 4-2,-6 4 0,1 8 0,-4 10 1,2 5 1,2 8 0,4 5-1,0 3 0,2 3-2,1 4 1,1 0-2,0-1 1,1-1 0,5-3 1,2-1 2,0-5-3,4-4 3,-1-6-4,4-5-1,-1-6 1,-2-6-2,-1-5 2,-2 0-2,-2-4-1,3 2-1,-5-5-3,-1 2-4,-4-2-4,0 0-10,0 5-17,-4 5-24,-8 2-23,-10 5-34,-2 0-25</inkml:trace>
  <inkml:trace contextRef="#ctx0" brushRef="#br0" timeOffset="85096.8671">12865 14195 207,'0'0'40,"0"0"-3,0 0-5,0 0-4,0 0-5,0 0-4,-79 24-5,76-21 0,3-3-1,0 1-4,7 1-2,10 0-2,10-2-3,5 0-2,8-4-2,5-5-4,5-1-5,6 1-6,0 2-11,1 2-32,-3 5-104</inkml:trace>
  <inkml:trace contextRef="#ctx0" brushRef="#br0" timeOffset="86397.9417">8653 17051 495,'0'0'21,"0"0"5,0 0-1,0 0-3,0 0-9,0 0-4,0 0-5,0 0-1,0 0-2,80-25 0,-33 20 0,5 0 0,8 1-1,3-1-2,6 2-1,2-2-3,3 1-5,-3 3-6,-4 1-8,-2 0-26,-5 0-35,-6-2-102</inkml:trace>
  <inkml:trace contextRef="#ctx0" brushRef="#br0" timeOffset="86654.9564">8687 17404 433,'0'0'7,"0"0"10,0 0-2,0 0 1,0 0 1,0 0-9,0 0 1,93-17-5,-49 9 0,5 3 1,3-2-4,7 2 2,0 5-5,-1-2-2,1 0 1,-3 2-7,-2 0-7,0 2-15,-6 3-49,-4-1-84,-5-3-60</inkml:trace>
  <inkml:trace contextRef="#ctx0" brushRef="#br0" timeOffset="87314.9941">10641 16970 487,'0'0'1,"0"0"4,0 0 5,0 0 2,104-76-3,-68 76-4,0 0-2,2 15-2,0 5-2,-1 5-1,-2 6 0,-4 3-4,-3 0-1,-6 3-2,-5 0 1,-8 2 8,-6-2 2,-3 0 4,-11-3 0,-6-2 0,-6-5 4,-5-3-1,-2-7 1,-3-6 1,1-2 2,3-6 1,2-3-1,6 0 0,8-3-5,4-9-3,9-5-4,9-5 1,9-10-9,9-2-1,10-2 3,3 0-6,5 0 10,1 0 0,3 1-2,0-1 3,-2 0-2,-3 0 3,-3 2 0,-1 0-2,-9 7 1,-5 4 2,-9 8 0,-8 7 0,-5 6-1,-5 2-1,-14 5 3,-9 12 0,-11 8 3,-3 5 1,-2 4-1,1 2 1,3 1 2,4 0-1,4-2 0,10-1 7,7-2-9,11-3 8,0-5-6,15-2-5,8-4 3,7-1-8,5-5 3,5-1 0,3-1-3,2-3-1,2 2-2,1-4-1,-3-2-1,-1-1-8,-2 1-19,-3-3-45,0 2-66,-7-2-129</inkml:trace>
  <inkml:trace contextRef="#ctx0" brushRef="#br0" timeOffset="88236.0466">12600 16760 225,'0'0'15,"0"0"9,0 0 5,0 0 2,0 0 2,0 0-1,89-8-2,-74 30-1,-3 10-2,-1 4-5,-1 3-1,-1 4-6,1-1-1,-1-1-3,-2-4 1,0-4-1,-1-4 0,-2-10-1,-3-7-1,1-5-1,-2-7 0,0 0 1,0 0 1,0 1 0,0 1-5,0-2 2,0 0-4,0-10 0,4-7 1,4-9-2,2-3-2,3-3 0,3 1 1,0-3-1,4 2 1,0-1 0,5 2-1,-2 3 0,1 2 1,1 2-1,-2 7 1,-1 5 0,-5 2-1,-1 7 1,0 3 0,0 5-2,3 8 2,-3 8-1,-2 8 1,-2 5-2,0 7 2,-3 2-2,0-1 1,-2-1 0,0-3 2,-1-4-2,-1-12 3,-5-4-3,2-7 0,-2-6 1,2 0 1,-2-5 2,0 0-3,0 0 1,0 0-3,-7-2 2,-2-10 0,-2-4 0,4-3-1,5-3 0,2-2-2,0 1 0,1-4 2,7 0-1,3-1 0,1 0 2,6 0-2,-2 2 1,0 3 0,2 6 0,-6 5 0,3 7 1,-1 3-1,-1 2 0,6 7 1,-6 8-2,0 2 1,-3 7-1,-1-1-2,0 5-3,1-4 0,0 2-6,6-4-5,1-2-17,6-3-30,5-8-50,4-3-100</inkml:trace>
  <inkml:trace contextRef="#ctx0" brushRef="#br0" timeOffset="88567.0657">13917 16825 251,'0'0'29,"0"0"10,0 0 0,-93 55-6,73-31-8,3 3-5,1 0-7,6 0-3,5-1-3,5-6-4,6 2-2,9-5-1,8-4 0,4-2-3,4-4-2,3-5 0,4-2 0,1 0 2,0-8 2,-3-2 0,-2-2-3,-3-3 2,-5-2 0,-6-5 1,-5 0 4,-10-5-2,-5-2 2,0 1-1,-12 2-2,-7 3 3,-3 4-2,-4 4 4,-1 5-4,-1 3-1,1 5-1,2 2-5,5 0 1,6 5-7,6 2-5,6 0-12,6 3-22,10 2-56,14 4-105</inkml:trace>
  <inkml:trace contextRef="#ctx0" brushRef="#br0" timeOffset="89055.0934">14544 16787 281,'0'0'7,"-96"4"17,48 3 8,-1 3 7,4-2-3,5 3-7,6 2-6,11-1-7,7 0-2,9 3-6,7 3-4,6 1-1,7 6-2,5 0-2,7-1 1,2-5-2,4 0 1,1-4 0,-1-5 0,1-2-1,-1-7-1,-1-1 2,-1-3 0,-3-8 2,3-4-2,-4-6 1,-2-6 0,-2-7 0,-5-5 0,-1-5 2,-5-4-1,-4-5 2,-2 1-2,-4-2 1,0-5 2,-6-2-2,-1 1 7,-2 0-5,-4 1 4,2 7 2,-3 3-1,0 6 3,2 8-1,1 8 1,5 9-3,2 9 0,2 6-6,2 3-3,-1 0 1,1 3 0,1 16 3,7 12 2,3 13 0,-1 6-2,1 4 2,3 7 0,-4 3-3,3 2 3,-3-1-4,2-2-2,2-1 3,-1-4-3,6-1 0,0-6 0,3-7-2,2-6-3,1-9-1,0-5-6,-1-5-7,-5-8-19,-1-2-43,-5-4-107,1-5-81</inkml:trace>
  <inkml:trace contextRef="#ctx0" brushRef="#br0" timeOffset="89515.1199">15325 16401 417,'0'0'21,"0"0"3,0 0 1,100-43-1,-66 41-7,3 2-6,-2 6-4,2 8-1,-4 6-3,-3 5-1,-2 6-3,-6 4 2,-7 1-4,-6 1 3,-7-2 0,-2 1-2,-8-2 2,-6-1-1,-3-1 2,-5-2 2,-1-1 1,-1-2 4,0-3 0,-2 0 3,0-7 2,2 0 1,-1-3 1,5-2 2,2-5-4,5 0 1,3-4-3,6-3-5,0 3-2,4-3-2,0 0-2,1 0 0,18 0 3,10-6-2,11-3-1,7 1 1,5-1-1,2 4 0,6 1 0,-2 0-2,1 4 1,-4 0 1,-4 0-1,-5 0 0,-7 5-1,-7 2-2,-11-2 0,-6 3-1,-7-2-2,-5-3-2,2 2-6,-5-5-11,0 6-25,0 1-55,0 0-145</inkml:trace>
  <inkml:trace contextRef="#ctx0" brushRef="#br0" timeOffset="89959.1453">16716 16190 371,'0'0'29,"0"0"7,0 0 1,-87-15 1,61 22-9,1 8-7,-2 6-3,1 6-2,2 7-4,2 4 0,4 3-2,3 3-1,1 2 2,3 2-5,4 2 1,2-3-5,3 1-3,2-4 2,0-2-3,2-2 0,6-1 1,5-3-3,3-4 3,3-5-1,6-2-1,3-7 2,5-6-2,5-5 1,2-4 1,6-3 0,1-5 0,0-8 0,-3-4 1,-5-2-2,-6-2 1,-10-4-1,-5-1-1,-8-3-1,-5-1-1,-5 1 0,-7 2 2,-7 1-1,-10 4 0,-4 3 2,-5 2 2,-7 5 0,-1 5 1,-3 4-1,2 3-1,-1 0-1,3 3-1,3 7-3,0 2-10,4 5-15,2 0-48,5 3-79,10-6-117</inkml:trace>
  <inkml:trace contextRef="#ctx0" brushRef="#br0" timeOffset="90163.157">17534 16789 493,'0'0'-23,"0"0"-27,0 0-96,-89-10-92</inkml:trace>
  <inkml:trace contextRef="#ctx0" brushRef="#br0" timeOffset="93687.3586">4200 15126 113,'0'0'28,"0"0"-2,0 0-1,0 0-1,0 0 2,0 0-2,0 0 2,0 0-3,0 0 0,-14-38 2,9 33-5,2 2-1,-5-2-2,-7-1-3,5 3 3,-9-4-4,3 5 1,-2-5-3,-3 1-1,1-4-2,1 1-1,3-1-3,-1-2 2,1 2 0,-3-1-2,0 0 0,-1 5-2,-3 0-1,-4 5-1,1 1 1,-3 0-1,-1 5 0,-2 5 0,-1 0-1,-1 0 1,2 0 1,0-1 0,4-1 1,3-3 1,6-1 1,2-1-1,-2-1 1,7 1 0,-6-3 2,8 0-2,-2 3-1,-7-2 0,5 4-1,-6 0 0,4 3 2,1 3-3,1-1 0,1 3-1,1 0-1,-1 3 2,3-1-1,1 1 2,-1 1 4,3 0-4,3 0 6,-1 4-7,2-1 0,2 0 1,-1 3 0,2 0 0,-2 3 1,2 0-1,0 2 0,-2 3 1,1 2 0,-1 2 1,1 1-1,1 4 0,0 2-2,0 1 3,0 3-1,0-2 1,1 5 3,6-3-6,1 1 6,0-2-6,4 1 0,1 0 2,-1-3-2,2 3 0,1 0-1,-1 1 2,-3 0-2,1-1 1,-2 2-3,-1-1 3,-2-1 1,0-3-3,-3 0 7,-1-4-7,-1-2 0,1-3 2,-3 0-3,3-2 2,0-2 0,-2-1 2,1-9-3,-2 1 2,0-1-2,0 2 1,0 2 0,-2-4 1,-2-5-1,-1-1-1,-3 0 0,-1-2 1,0 0 0,1-2 0,2-1 0,-1-4 1,-1 3-1,6-4-2,-1-1 2,3-3-1,-2 0-1,2 0 3,0 0-2,0 0 0,0 2 0,0 1 1,2 1-2,6-1 2,1-1 0,3 0 1,-1-1-1,1-1-3,2 0 2,-1 0 0,9 0 0,-3 0 1,5 0 0,-2 0-4,3 0 5,-1 0-1,3 0 2,4 0 0,2-1-2,2-1 0,1-3 0,3 3 0,-2-1-1,3-1 1,0 1-1,1 3 1,-4-2-2,1 0 1,-5 1-1,-1 1 1,-5 0 1,-6 0 1,-3 0-1,-6 0 2,0 0-2,2 0 0,-4 0-2,3 0 0,-9 0 3,2 0-1,-2 0 1,2 0 1,0 0-2,6 0 3,-7 0 0,4-5-1,1 1-1,-8 1 0,5-4 1,-4 5-1,-3-3 2,4-5-1,-2 5 0,-1 2-1,1-8-1,-1 5 1,1-8-1,2-7 0,-2 1 1,6-6-2,-1-1 0,3 1 0,2-2 1,-1-1 1,1-3 1,-3-3-2,-4 1 1,-2-5 1,-3 0-1,0-1-1,-5-4-1,-1 0 0,-2-1-1,-2-2 3,3-1 0,-2 2 0,2 0 1,2 3-3,0 4 1,4 3 0,-1 3-1,2 1 2,0 3 0,0 2-1,5 0 2,-1 0-1,-1 3-5,-2 0 4,-1 0-4,0 0 5,0-1 1,-3 1-1,-1-2 0,-2 0-2,2-1 1,-2 0-1,-1-2 3,1-2-3,-1 1 2,2-2-2,0 2 0,0-2 0,0 2 1,0-3 0,0-1 1,2-1-1,-2-2 0,-1 2 1,-2 1-5,-1-1 5,0 2-5,-3 2 3,1 3 0,0 3 0,-2 3 2,5 8-1,0-1 1,-2 4 0,4 3-2,-1-2 1,1 2 0,3 5 1,-4-5-1,4 5 1,-3-3-1,0 0-1,-1 0 1,0 1-1,-3 1 0,-3 1 1,-5 1-1,-5 2 0,0 0 0,-3 2-1,-3 4 1,-3 5 0,-1-1 0,-3 1 1,0 1 0,0-3-1,-2-1 1,0-1 0,0-2-1,1-3 2,0 1-1,-1-3 0,-3 0 1,1 0-2,0 0 2,-2 0-1,3 0-1,0 0 1,1 0-1,4 0 1,2 0 0,1 4 0,4 0 0,8 0 0,0-1 0,8-2 1,6-1-1,-8 1-1,9-1 2,-2 0-1,2 2 0,4-2 0,0 0 0,0 0-1,0 0 1,-2 0 0,1 0-1,-2 0 1,2 0-2,-1 0 2,2 0-2,-1 0 2,1 0-2,0 10 4,0 5-4,0 6 2,3 9 2,2 3-2,3 4 4,-1 2-4,1 6 3,3 3-3,2 1 0,-3 2 0,1 0-2,0 1 3,1 0-4,0 1 4,0-2-1,1 1 1,-2 2 2,3-4-3,0 1 1,0 1-2,-1-3 0,-1 0 1,1 0 0,-2 2 1,-2-1-3,1-1 2,-1 0-2,-3 0 2,0-2-1,-3 0 1,-1-2 3,2-5-5,-2 1 4,-2-4-3,1-2 0,-1-1 2,2-5 0,-2-3 0,4 0-3,-1-3 2,-1-7-1,-1-1 0,3-3 3,0-2-2,-1 0-1,-1 2 1,1-3-1,-2 2 1,2 0 1,-3-1-1,0 1 0,0 0 0,0-1-3,0 1 3,-1-1 1,-4 0-1,2-1 0,2-4 0,-1-2-1,0 1 2,0 1-2,1-2 0,-2 2 1,3-5-2,0 0 1,0 0 1,0 0 0,0 2 0,3-2-2,4 2 2,5-2 0,-2 1-1,3-1 4,2 0-3,-2 2 0,5 0-2,1-2 1,1 3 2,5 1-3,1-1 3,0-1 2,1 3-6,3-2 6,4 1-2,2-3-1,4-1 2,-2 0-5,5 0 1,1 0 2,-1-3-1,2 1 2,-3 1 1,-2 1-6,1 0 4,-5 0 0,-3 0-1,-4 0 1,-3 1 0,-7-1-1,0 0 2,-1 0-1,-6 0 0,5 0 1,-2-3-2,-6-2 2,6 0 0,-6 1 2,-4 4-3,3-5 1,-5 3 1,0-1-1,1 1 0,-4 2 1,0-1-1,0 1-1,0-2-1,0-3 1,0-2 0,0-3 2,0-2-2,-1 1 1,-4-7-1,1 1-1,-3-7 1,3 2 1,-1-4-3,1-1 1,1-3 0,0 0-2,0-4 4,-1 2 1,-2-1-2,-1-1 4,2 1-3,-2-3-3,-1 0 3,0-2-4,3 1 3,-2 2 2,2 2-1,-1 0 0,3-1-2,1-2 1,-2-4-1,3 0 2,0-6-2,1 0 2,-2-1 0,2 2 1,-3-1 0,0 2-5,-3 0 5,0 3-5,-2 3 3,1-1 0,0 3-1,-2 1 2,3 0-2,2 4 2,0 2-1,1 9-1,1 0 0,1 6 1,1 0-1,0-4 1,0 6 0,0-6-2,3 2 2,0 7-3,2-5 1,1-1 1,-1 8 1,2-6-3,-3 6 0,0 0 0,2-1-4,-4 4-1,2-4-8,-1 5-18,4-4-34,3-6-93,5-2-99</inkml:trace>
  <inkml:trace contextRef="#ctx0" brushRef="#br0" timeOffset="96251.5052">6561 12368 5,'0'0'7,"0"0"0,0 0 0,0 0-2,0 0 2,0 0 3,0 0 1,0 0 3,0 0 0,-55 10 2,52-8 1,0 1-1,3-3-1,-1 0-1,1 0-4,-4 2-2,4-2-2,-2 0 3,1 0-4,-1 2 3,1-2-3,-1 1-1,1-1 1,-1 2-2,1-2 4,1 2-1,-2-1 1,2 1 2,0 0 0,0-2 0,0 3 3,0-1 2,2 1 2,7 2 2,0-1-2,3-4-1,8 0-2,1 0-2,8 0-1,-2-2-2,4-1 0,2-1-1,4 1 0,2 1-3,3-1 2,1 1-1,2 0-1,0 1-1,2-1 1,-1 0-2,2-1 0,-1-2 3,0 0-3,0-2 2,1-1-3,1 1 2,2-2-1,-1 2-1,1 1 0,1 1 1,-1 1-1,-1 1 0,4 3-1,-3 0 0,0 0 0,3 0 0,-2 0 0,-2 0 1,4 0-1,1 0 2,-3-2 0,4-4-1,-4 0-1,2-3 2,-1-1-1,2-3 0,-4 2 1,5-4-2,-4 3 0,1 2 3,-3-1-1,3 2-1,-1 1 0,1 2-1,-1 2 1,1 2 0,0 1 1,1-1 1,4-1-1,4 0-1,0-1 1,6-3 0,-1 2 0,1-5 2,0 1-1,-1-3 0,1 0 0,-2-2 1,3 1-3,-2 1 1,-2-2 1,-1 1-1,-1 1 1,-3 2-1,0-1 0,-3 3 0,-1-2-1,1 1 1,3-2-1,0 2 2,3-1 0,3-1 3,3 1-2,4-2 0,3 0 0,2-3 1,4 3 1,2 2-3,0-1 0,-1 3-4,-1-2 1,-1 3-2,-6 2 3,-1 0 0,-6 2 0,-4-1 0,-4 4 2,-2-3-2,-3 1 0,-4-1 2,-1 0-2,1-1 0,-2-1 0,5 0 1,2 0-1,3-2 1,5 0-3,2-2 2,7 1 0,5-1 0,3 0 1,3 1-1,2-1 0,1 1-1,-2-2 0,-1 1 0,-4-1 0,-2 1 0,-7 1 0,-2 1 0,-5-1-1,-2 1 2,-3 0-1,-1-1 0,-3-1 0,3 0 0,0 1 1,2-2-1,3 1 1,3-3 0,5 1 0,6-2 2,3 1-3,6-3 2,0 3 0,-2 0 0,0 2 0,-5-2 0,-6 5 0,-6 0 1,-2 1-1,-6-1 0,-4 2 0,-3-2 0,-2 3 0,0 1-1,6 0 1,-1 0-2,5 0 2,4-1-1,3 1 1,5 1 1,2-3 0,0 2-1,5-2-1,-3 1 1,-2 0-3,-3 0 2,0-2 1,-5 0 0,-3 2 0,-3-3 0,-2 2-1,-2-2-1,-3 1 1,0 2-1,1 0 1,3-1-1,4 0 0,4 0 0,5 3 0,2-2 0,2 3 0,1-1 0,-4 1 0,0-3-1,-5 1 1,-2 1 0,-5-3 0,-4-2 0,-3 4 0,-3-3 0,-4 0 0,0-1 0,0 1 1,1 0-2,2 2 2,5-1-1,5 1 0,4 1 0,5 0-2,1 1 1,2 2 0,-3 0 0,-5 0-1,-2 0 2,-6 0-3,-10 0 2,-8-2 2,-7 0-1,-9 0 2,-6-2 0,0-3 0,-6 3-1,5-4 1,-4 3-2,1 2-1,6-5 1,0 4 0,7-4 0,-3 4 0,0-1-5,-4 1 5,0 1-5,-5 2 5,-5 0 3,0 1-4,-6 0 0,0-3 1,0 3-5,2 0 4,-2 0 3,0 0-8,0 0 0,-8 5-26,-9 4-73,-7 3-166</inkml:trace>
  <inkml:trace contextRef="#ctx0" brushRef="#br0" timeOffset="97930.6013">6000 14460 160,'0'0'28,"0"0"4,0 0 2,0 0-1,0 0-1,0 0-6,0 0 1,0 0-3,0 0-1,0 0-3,-27-15-1,32 9-4,4 1-1,0 4-1,5-1-2,3 2 0,4 0-3,-2 2 0,2 1-1,2 1-2,0-1 0,2-1 1,3 1 0,-1-2-1,5-1 2,0 0 0,2 0 1,5 0-1,2 0 2,-1 0-1,6-3 1,1-3-2,3 0-2,5 0 0,2 0-1,0-2-3,-1 1 1,1-1-1,1 0 0,1 1 3,4-2-1,0-2-2,5-1 1,0-2-1,0 1 0,2-1 0,0 2 0,-2 0 0,0 0 0,-3 1-1,-2 2 1,-1 4-2,-3 2 1,-3 2 0,-1 1 0,-3 0 0,-3 0 1,1 0-1,-3 0 0,-3 0 0,3 0 0,-3 0-1,5 0 1,-1-3 0,2-1 0,1-1 2,-1-3-2,2 2-1,-1 0 1,1-1-1,-1 2 0,-3 0 1,-1 1 0,-2 1 0,-3 0-1,-2 1 0,2 2 1,-3 0-1,2 0 1,1 0-1,0 0-3,1 0 2,3 0 1,2 0 0,3 0 2,1-5 2,2 0-3,3-4 0,-3 1 0,2-1 0,-1-1-2,0 1 2,-3 1 0,-4 3 0,-2-2 0,-4 4 0,0-2 0,1 0 2,-3 1-4,1-1 4,2 0-2,-2 1 0,1 0-2,0-1 1,-2 0 1,3 2 0,-3 0 0,0 2 0,0-1-1,-3 1 1,-4 1 0,2 0 0,-4 0 1,-2 0-1,-3 0-1,-7 0 1,0 0-1,0 0 1,-2 0 0,-1 1 0,5 1 1,-2-1 0,5-1-1,7 0 0,1 0 0,3 0 0,1 0 0,1-1 0,1-4 0,-2 2 0,-1 0-1,-2 2 2,-2 0-2,-2-1 1,-2 2 0,1 0-1,-4 0 0,1 0 0,-9 0 0,4-2 1,0 2-1,-1-1 1,7-3 0,-2 3 0,2-4 0,2 3 0,2-3-1,3 0 1,2 0 1,0 0-1,4-2 1,-2 3-1,-2-1 0,-3 0 1,-2 2-1,-1 1 0,-3-1 0,-8 1 0,0 2 0,-6 0 0,1 0 0,0 0 0,-1 0 0,1 0 0,-2 0 0,2 0 1,-2 0-1,2 0 0,1 0-1,-1 0 1,0 0-1,0 0 1,-7 0-1,2 0 1,-8 0 0,0 0-1,0 0 2,1 0-1,1 0 1,0 0-1,-1 0 1,1 0-1,-1 0 1,0 0-1,1 0 1,-1 0-2,1 0 0,-1 0 1,5 0 1,1 0 0,-3 0 0,2 2 1,-1-2 0,1 0-2,1 0 1,-3 1-1,-4-1 0,6 0 0,0 0 0,0 0 0,-1 0 2,-5 0-4,0 0 2,0 0-1,3 0-3,-2 2-7,5-2-31,-1 0-151,3-3-85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6:28:30.427"/>
    </inkml:context>
    <inkml:brush xml:id="br0">
      <inkml:brushProperty name="width" value="0.05292" units="cm"/>
      <inkml:brushProperty name="height" value="0.05292" units="cm"/>
      <inkml:brushProperty name="color" value="#FF0000"/>
    </inkml:brush>
  </inkml:definitions>
  <inkml:trace contextRef="#ctx0" brushRef="#br0">4400 3738 39,'0'0'27,"0"0"-1,0 0-1,0 0-7,0 0-3,0 0-2,32-85-5,-26 78 1,0-1-1,2 3-3,-1-2 0,2 2-2,-1 1-2,-4 3 3,5-2-1,-2 3 2,2 0 1,1 0-1,-2 1-2,1 9 3,-1 7 1,-2 8 0,-4 0 3,0 6-1,-2-1-1,0 3-1,0-1 0,0 1 2,0-1-1,0-1 0,0-3-1,0-9-1,0 1 0,0-7-2,0 1 0,0 0-1,0-8 2,0 0-1,0-6 0,0 4 2,0 2-3,0 0 1,0 1 2,0-7 0,0 0 3,0 0-1,0 1-1,0-1-1,0 2-1,0-2 0,0 0-2,0-2 1,0-12-2,-2-4 0,1-6-1,1 2-1,0-2 3,0-1-3,0 0-1,3 0 2,2 0-2,0 2 1,-1 3 2,2 0-3,-2 6 2,0-1-1,1 6-1,1 0 1,-2-1 0,-2 5 0,1 2 0,-3 3 0,0-2-1,0 2 1,0 0 0,5 0 1,0 7 1,3 6-1,-1 4 0,-2 2 0,-1 0 0,1 3 1,-2 1 1,1-1-2,1 0 2,1-2-2,-1-1 1,-2-4-1,1-1 1,-3-4 0,2 3 0,-1-3 1,-1-4-2,2 0 1,-3-6 0,0 5 1,1 0 3,-1-1 1,1 1-1,-1-5 3,0 0-4,0 0 0,0 0-1,0 0-2,0-2 1,0-5 1,0-6-3,0-7 0,4 0 1,-1-5-2,0 4 2,1 0-2,0-1-2,2 1 0,0 0-1,2 0 3,1 2 0,0-2 0,1 3-1,-4 6 1,1-2-2,3 4 2,-4 2-2,4-1 1,-5 4-1,-1 2 1,4 0 1,-3 2-1,-2-1 2,2 1-2,-5 1 0,5 0 0,-1 0 0,5 0 0,-2 4 1,-1 4 0,1 4-2,0 1 2,0 7 0,1-2 2,-4 2-2,2 2 1,-1 0 3,0 3-2,-2-1 1,1-1-3,-1 2 0,0-1-1,1-3 0,-2-6 1,1 0 0,-2-5 0,2 1 1,0 0-1,-3-7 0,1 2 0,-1-6 0,0 5 0,2-1 1,-2 1 0,1 1-1,-1-6 2,0 0-5,0 0 2,0 2-1,2-1-1,-2 1-5,1-1-8,-1 1-21,6 0-37,0 2-90</inkml:trace>
  <inkml:trace contextRef="#ctx0" brushRef="#br0" timeOffset="556.0318">5229 3814 173,'0'0'16,"0"0"3,0 0 1,0 0 1,0 0 1,0 0-5,0 0 0,0 0-7,0 0-2,-35-18 2,35 14-2,9 0 0,7-4-1,6 2 0,2 0-2,2 4 1,3-1-1,0-1-4,2 4 0,-1-3 0,0 2 0,1 0-1,-2-1 1,1 0 1,-1 1-2,0-2 0,-5 2 0,-4 1-2,1-3 2,-8 3-2,1 0-1,1 0-3,-3 0-2,0 0-4,-1 0-3,0 0-7,-4 0-13,1 3-25,-5-1-57</inkml:trace>
  <inkml:trace contextRef="#ctx0" brushRef="#br0" timeOffset="917.0524">5258 4093 61,'0'0'33,"0"0"1,0 0-6,0 0-2,0 0-6,0 0-3,0 0-4,0 0-1,99-10-1,-75 3-1,1 2-2,-2 2 0,2-1-1,-1 0 2,0 0-1,2 0-1,-2 1 0,2 0-2,-3 2 1,1-1-2,-7 2-1,3 0 1,-7 0-1,0 0-2,-2 0 0,-5 0-1,1 0 0,-7 0 0,0 0 2,0 0-1,1 0 0,1 0 0,-1 0-2,1 0 0,-1 0-3,1 0-3,-1 0-8,0 0-17,1 0-71,3 0-85</inkml:trace>
  <inkml:trace contextRef="#ctx0" brushRef="#br0" timeOffset="2021.1156">6054 3735 148,'0'0'19,"0"0"2,0 0 0,0 0 1,0 0-2,0 0 0,0 0-3,-28-83 1,28 66 0,0-5-2,1 1-4,6-1-1,2 0-1,1 3-1,4 1 0,0 1-1,2 4-1,1-1-1,1 3-1,2 2 0,1 0 0,-2 3-2,-4 1-1,1 3 0,1 0 2,0 2-2,4 0 3,-4 2-3,-4 3 0,0 2-1,-4 3 0,-1 5 0,2 2 3,-4 3-2,-2 1 0,-2 2 1,-2 4-1,0 2 1,-2 0 1,-5 1 1,-3 2 0,0 0 0,-2 0-1,-3 2 3,-2 0-1,0-1 2,-1 1-5,0-2-1,-2-3 0,4-2 1,-1-2-1,1 0 2,0-3-1,1-3-1,4-4 1,2-3-2,2-4 0,0-2 1,1 2 1,3-5-1,0 1 0,3-4-1,-1 0-1,1 0 0,0 1 0,-3 1 2,3 0 0,0-1-1,0 1-1,0 0 1,0-2 1,0 3 0,0-2 2,0 0-1,0 1-1,0-1 0,0 0-1,6 2 1,5-3 0,7 3 1,2-3 0,3 0-2,3-6 0,0 2-1,0 2 0,1-3 1,-1 2 1,0 1-1,-1-1-1,0 0 0,-9 2-1,3-2 1,-5 3 0,-3 0-2,4 0 2,-9 0-1,5 0 0,-4 0 1,-2 0 0,0 0 0,-5 0 1,0 0 0,0 0 1,2 0-2,-1 0 0,1 0 0,-1 0-4,1 0 2,-2 0-2,0 0-3,1 0-5,-1 0-9,0 0-21,0 0-31,-4 3-48,-1-1-111</inkml:trace>
  <inkml:trace contextRef="#ctx0" brushRef="#br0" timeOffset="7408.4237">6954 3417 34,'0'0'17,"0"0"1,0 0 2,0 0-3,0 0 0,0 0 1,0 0-4,0 0 2,0 0 1,-8-55-3,8 49 0,0 2-3,0-1-1,0 0-3,0 5-3,0-1-1,0 1-2,0-2 0,0 2 0,0-1 2,0 1-1,-9 0 3,-3 9-2,-4 1 2,-2 3 1,-1 1 0,-1-2-1,-2 2 3,3-1-2,0 1 0,2-1 0,-1 1-1,2 3-1,1 1 2,-2 1-2,0 4 0,1 2 0,2 1-1,2-2 0,0 1 0,0 0-1,6-1 1,-2-1 0,2 3-2,0 2 3,0-2 2,-1 3-3,3-2 3,-1 2-4,2-1 0,0 4 1,1-3-1,-2-1 1,2 1 2,-1-2-4,-3 1 2,3 0 1,-1 2-2,1-1 0,0-2 1,0 0-3,2-9 2,1 4 0,0-3 0,0-2 1,3 7-2,4-6 0,2-3-1,2 0 1,1-3 0,1 0 2,0-1-3,4-2 2,-2 0-4,2 0 4,-1-2-2,0-1 1,-5 1 0,4-3 0,-1 0 0,-5-1-1,11-1 0,-10-2 1,5 0 1,2 0-1,0 0 0,5-5-1,-3-2 1,0-2 0,-1 1 0,-2-4 1,3 0-2,-3 2 2,1-2-2,-2 1 0,-4 4 2,-2-4 0,-3 5 0,-2-5 0,-1-6 1,-1 8-2,-1-11 1,-1 1 1,-1-1 0,-7-4-1,0 1 1,-5 4-1,3-1 1,-2 2-1,-1 3 1,1-1 0,1 3 0,-2 0-2,0 1 0,-3 2 0,0-1 2,-3 4 0,-1-1-1,0 2 2,-1 1-3,4 2 2,0 2 1,4-1-1,-2 2 1,2 0-2,-3 0 2,3 0-2,0 0-1,2 0 0,1 0-1,0 3 0,5-1 0,2 1 0,-1 0-2,4 1 0,-3 6-3,3 2 0,0 4-6,3 5-20,4 3-96,3-3-106</inkml:trace>
  <inkml:trace contextRef="#ctx0" brushRef="#br0" timeOffset="9635.551">4297 5032 66,'0'0'22,"0"0"-2,0 0-4,0 0-1,0 0 0,0 0-3,0 0-1,0 0 0,74-85-1,-48 78-2,4-1-2,2 4 0,1 0-3,3 2 1,4 2-1,3 0 0,4 0-1,4 0 2,5 0-3,5 2 0,5-1 1,2 2-1,6 1 2,4-1-1,3-1-1,2 1 0,2-1 1,5 1-2,-1-1 0,-1 2 1,0-3-1,-2 2 1,-5-3-1,0 0 1,-2 0 2,-2-4-1,-2-2 0,-5-4 1,2 2 0,-4-3-1,-2-1 1,-2 1-1,-4-1 1,-2 1-1,-2 1-1,-6 3 1,-2-1 1,-8 1-1,-4 2 0,-4 0 1,-3 1 0,-3-1 1,-3 2 0,-7-1 0,1 1 1,-6 1-1,0-1 0,1 1 0,-4-1 2,4 0-3,-5-1 0,2 2 1,-5 0 0,4-3 0,-3 4 0,-1-1 1,1 2 1,-5 0-3,0-2 2,1-1-1,2 0 2,-1-1 0,4 3-2,-6 1 1,0-4-2,2-1 1,0 0-1,-1-5 1,1 5-2,-1-7 0,2-3 1,0 2-1,4-7-1,1 3 1,1 1-2,-1-4 2,-2 1-1,-2-2 3,-1-3-4,-3-2 1,0-2-1,-2-4 1,-3-2 2,-3-4-1,2-5 1,0-1-1,1-9-1,4 0 0,1-3 2,0 2-3,0-1 1,6 2 0,0-1-3,-1 1 2,-1 2-3,-1-2 2,-1 2 2,-2-4 1,0 1-1,-8 0 0,-4 3 1,-2 2-1,-2 4 1,-3 2-1,-1 3 1,1 4-2,-1 1 2,2 4-3,0-1-3,2 4 4,3 1-4,0 1 5,3 1-1,3 3-1,-1 0 1,2 2 0,-2 1 0,2 1 1,-1 1 1,-1 0-2,-1 2 1,3 3 0,-1 0-1,-4 0 2,1-1 0,2 1-1,-4 2 0,1 1 0,-1 2-2,-2-1 1,1 0 0,-3 4 0,0-3 0,-6 3 1,-1 0-1,-1 2 0,0 2-1,-5 0 1,-3 2 0,-5 3 0,-3 5-1,-5 0 0,-8 2 0,-4 0 0,-5 0-1,-5 0 1,-1 0 0,0-3 2,3-1-1,3-3 0,3-2-1,4 0 2,3 1-2,0-3 0,0 0 2,0-1-2,-1 2 1,-3-1 0,-2 2-1,-1 1 2,-3-1-2,1-2 2,2-1-1,0 0-2,1 0 2,6 0 0,1 0-1,2 0 1,6 0 0,2 3-2,5 0 0,3 3 1,2-1 0,1 2 1,1 0-1,0 0 0,-1 1-1,2-1 1,0 1-1,2 1 2,1-1 0,0-1-1,2-2 2,0 4-3,9-5 2,-2 0 0,6 0-1,0 1 2,1-2 0,0 2-2,2-1 1,4-3 0,-5 6-1,5-5 1,0 1-1,-3 4 0,3-5 1,0 1-2,0 0 2,-1-1 2,1 1-2,-6 1 0,1 1 0,5-4 0,-6 3 0,3-3 0,2 1 1,-8-1-1,6-1 1,-6 2-2,0-2 2,2 1-1,-2 1 1,3 0 1,-1 2-2,0-1 2,2 0-4,-1 1 2,-4 4-1,4 2 1,-1 5 4,0 5-3,6 4 2,-1 2-3,2 5-1,-1 4 1,2 3-2,1 4 2,1 5-1,0 2 1,0 1-1,0 1 1,0-2-2,0-4 4,0 0-2,1-5 1,1 0 3,-2-3-3,3 0 3,-2-2-3,1 1-1,-1-2 2,1 1-2,1 1 0,-2 2 0,2 2 1,-1-1-3,1 4 3,-2-1-2,1 2 2,0-1 0,-2-1-1,1-2 3,1-1-1,1-3 1,-2 1-3,2-4 1,0-1-1,0 0-1,1-3 1,1-2-2,2 0 2,-1 1 0,-2-2 0,2 1 0,-2-1 1,1-1-2,0 0 2,0-1 0,-3-1 0,1-1 0,2 0 1,-2-8-2,-2 3 0,2-7 1,-1 2 2,-1 0-2,2-2 0,-2 1-1,-1-6 1,3 2-2,-2-2 2,1-1 0,-1 1 0,1-2 0,-1 2-1,1-2 0,-1 1 1,-1-4-1,0 0 2,0 0 0,0 1-1,0 1 0,0 0 1,0-1-1,2 1 0,-2-2 2,1 0-1,-1 0 0,0 3-1,2-3-1,-2 1 0,0-1 0,1 1 0,-1-1 0,2 2 0,-2-2 1,5 3-1,5 0 1,-1 1 1,8-1-2,1-1 0,5-2 0,7 2 0,3-2-3,2 0 2,7 0-1,1 0-3,8 0 0,3 1-5,2 1-8,5 4-29,0 2-76,1 2-103</inkml:trace>
  <inkml:trace contextRef="#ctx0" brushRef="#br0" timeOffset="12787.7314">3029 6475 173,'0'0'6,"0"0"-1,0 0 4,0 0 1,0 0 1,0 0 1,0 0-4,0 0 0,81-18 1,-49 14-3,2 1-1,4 0 1,1 1-2,4-1-1,0 3 1,1 0-3,-2 0 0,0 3 0,-3 0-1,-3 3 0,-2 4 3,-4 0-3,-3 4 2,-5 2-2,-2 2 0,-7 1 2,-6 1-2,-5 4 2,-2 0-2,-6 1 0,-10 0 0,-4 2 1,-2 2 0,-5 1 0,-2-1 2,-1 5-1,-4-1-1,-3 5 4,-3 0-3,-4 2 3,0-1-1,-2-1 0,3-1 0,1-5 2,4 1-1,4-5 1,1-2 2,6 0 0,3-4-1,5-2-1,2 0-1,6-6-1,5-7-2,5 5-1,1-7 1,0 7 1,1 2-2,8-2 1,4 4-1,2-6 0,1-1 3,2-1-3,3-2 4,1-3-1,5 0 0,3-3 1,2 0 0,3 0-1,1-3 2,1-3 0,3 3-2,-3-2-1,1 1 1,-1 1-2,-2 0-1,-3-1 0,-2 4-1,-4 0 0,-6 0 0,-2 0 0,-8 0 0,-3 0-1,-1 0 2,-6 0 0,0 0 0,0 0 3,0 0-2,0 0-2,3 0-1,-3 2-2,0-2-4,0 2-5,0 2-16,-6 5-47,-1-1-140</inkml:trace>
  <inkml:trace contextRef="#ctx0" brushRef="#br0" timeOffset="13508.7726">3659 7397 206,'0'0'2,"0"0"5,0 0 3,0 0 2,0 0 0,0 0 1,0 0 2,35 100-3,-29-61 1,1 1-3,-1 0-1,0-2-3,-2-3 0,-2-3-1,2-10 0,-3-2 1,1-8 0,-2-6-1,0 3 5,0-2-2,0-1 0,0 1 2,0-7 0,0 0 3,0 0-2,0 0 1,0 1-2,0-1-3,0-1-1,0-12-3,0-6 1,0-9 1,0-2-3,1-4 0,8-2-1,-1-6-1,3 1 1,3-1 0,2 3 1,3 5 0,-1 6-2,-1 4 1,-2 10-1,-2 5 0,-4 3-1,-1 6 1,4 0-2,-2 1 2,3 12 0,-4 2 0,1 7 2,-1 5-1,-1 5 0,-3 1 0,4 2-1,-3 1-1,-1 0 2,1-3-1,0-1 1,-2-5 0,-1-9-1,1 0 2,-1-9-2,-3-3 0,1 0 2,-1-6 1,0 0 0,0 0 1,0 1 1,0-1-3,0 0-1,0 0 0,0-13-1,-3-9 1,-1-5-1,4-1 1,0-4 0,0-2-1,7 1 0,1-2 1,0 2-1,4 2 2,-1 4-1,3 3-1,0 5 0,1 4 0,0 2-1,-4 3 1,3 5 0,0 3 0,1 2 0,4 3-2,-5 9 2,1 3-1,-3 4 1,0 6 0,-2 4 1,1 2-1,-2 2 0,2 2-1,-1-2 1,-2-1-1,3-2 1,0-2-1,-4-4 1,-1-8-2,0 0 0,-3-7 0,1-1-4,-1 4-4,0-5-5,0 3-16,-2-6-39,1 0-107</inkml:trace>
  <inkml:trace contextRef="#ctx0" brushRef="#br0" timeOffset="13816.7902">4543 7040 228,'0'0'18,"0"0"-4,0 0 3,0 0-2,0 0-4,0 0 1,0 0-4,0 0-1,0 0-4,79-47-1,-49 41-2,5 1-1,1-2-2,2 2-2,2 2-7,-5 1-13,0 2-16,-6 0-65</inkml:trace>
  <inkml:trace contextRef="#ctx0" brushRef="#br0" timeOffset="14089.8057">4427 7253 180,'0'0'15,"0"0"1,0 0 2,0 0 4,0 0-1,0 0-4,0 0 0,0 0-4,0 0-2,58 29-3,-28-29-2,2 0-2,3 0-2,2 0-1,1-3 1,-1 2 1,1 0-1,-1-2 0,-2 1-2,-4 2 0,-3 0-4,-4 0-3,-3 0-7,-2 5-7,-7 0-11,5-2-23,-5-1-109</inkml:trace>
  <inkml:trace contextRef="#ctx0" brushRef="#br0" timeOffset="14719.8419">5464 6485 238,'0'0'10,"0"0"-3,0 0 3,0 0-2,0 0 3,81-69-2,-54 59-1,3 0 0,2 3-1,0 0 1,-2 2-1,1 0-1,-5 3-1,1-1-1,-7 1 1,-1 2-1,0 0-1,-6 0-1,7 0 2,-4 0-2,-3 0 0,3 2 0,-6 1-2,-1-1 2,-1 3 0,1 0 0,-3 0 2,-3 4-2,-2 6 3,-1-1-3,-3 6 0,-8 2 3,-5 2-5,-4 3 4,-6 1-2,-2 4-1,-2 2 1,-3 3-1,1 2 0,0 1 0,0 6 1,3-2 0,3 3 1,3-1-2,3-1 2,3-5-2,4-4 1,2-2 0,3-5 1,1-4-1,2-8 0,2 0 4,3-7-3,0 1 4,0 0-3,0-4 1,2 3 1,4-7 0,1 1-1,7-4 2,9 0-3,4 0 1,10-4-2,-1-3-5,2-2 3,-2 2-3,1-1 3,-2 2-1,-3 1 1,0 2-1,-3 1 0,-3 2 1,-7 0-2,1 0 2,-9 0-1,-1 0 0,0 2 0,-5-2 0,0 5-2,-1-2 4,-1 0-6,2 4-1,-3-2-9,-1 0-13,2 5-34,-1-3-96,5 3-60</inkml:trace>
  <inkml:trace contextRef="#ctx0" brushRef="#br0" timeOffset="15167.8674">6182 7152 334,'0'0'14,"0"0"1,0 0 1,0 0 1,0 0-3,0 0-2,0 0-2,78-61-2,-60 61-1,2 7-2,3 7-2,-6 2-1,0 5 1,-7 4-3,-3 4 3,-6 1-4,-1 2 1,-8 2 0,-3 2-3,-6-1 3,1-1-1,-4 3 0,-2 0 1,0 0 1,-1 1-1,0 0 1,0-5-1,2 0 3,0-7 0,2-5 0,6-5-1,6-8 0,4-4 1,3-4-1,0 0 0,0 0 1,0 1 1,1 1-1,11-1-1,8-1 0,5 0 0,1 0 0,0-3-1,0-1 1,-1-1-2,0 2 1,-7 0-1,1 2 0,-6-1 1,0 2-1,-2-1-1,-5 1-3,5 0-3,-7 0-4,4 0-6,0 3-12,-5-2-20,5 7-37,-5-3-124</inkml:trace>
  <inkml:trace contextRef="#ctx0" brushRef="#br0" timeOffset="15587.8915">6791 7108 205,'0'0'11,"0"0"-1,0 0-1,0 0 2,0 0 0,-101-1 6,76 16-2,2 5 4,2 6 3,1 5-3,0 4 0,5 1 0,1 5-6,4-2-1,3 0-4,4 0-5,0 1 3,3-1-1,0-4-1,1-3-1,7-3-3,0-7 0,5-2 0,3-4 0,4-3 1,3-6 2,1-2-3,3-2 0,2-3 0,0 0-2,-1-6 4,-2-3-1,-2-1 0,-3-2 0,-6-2 0,-3-3-1,-5 4 1,-4-3 0,-3-4-1,-7 1 0,-6-4 0,-7 3-2,-3 7 1,-4 4 0,-2 3 0,-1 5 2,0 1-2,4 0-5,9 2-4,2 5-12,9 2-34,2-5-83,3 0-73</inkml:trace>
  <inkml:trace contextRef="#ctx0" brushRef="#br0" timeOffset="15900.9094">7233 6599 308,'0'0'27,"0"0"-5,0 0-4,0 0-5,0 0-4,0 0-1,0 0-1,0 0-4,109-82-2,-71 74-1,1 2-4,4 2-1,-2 2-2,1 2-4,-2 0-2,0 0-6,-5 3-7,-5 3-7,-6 2-12,-6 2-7,-5-2-19,-7 2-9</inkml:trace>
  <inkml:trace contextRef="#ctx0" brushRef="#br0" timeOffset="16100.9209">7204 6887 184,'0'0'36,"0"0"-8,0 0-9,0 0-6,0 0-5,87-19-2,-57 14-3,2-1-3,1 1-3,0 0-2,1 1-3,-2 2-7,-5 2-9,-5 0-13,-6 0-33</inkml:trace>
  <inkml:trace contextRef="#ctx0" brushRef="#br0" timeOffset="17108.9785">8578 5830 20,'0'0'22,"0"0"-1,0 0 2,0 0-2,0 0 1,-91-35 0,65 37 2,-3 11-1,-3 2-1,-3 5 2,2 4-3,0 2-2,2 1-2,4 0-4,5-2-3,6-2-1,3 1-2,8 0 1,2-2-1,3 0 1,5-1 0,7 3-1,-1 1 1,7 2-2,-2 2 1,1 0-1,1 0-3,-4-1-1,0 1-1,-2-4 1,-8-1 1,-4 0-2,-7-4 2,-9-2-1,-5 0 1,-7-3 3,-1 0-4,-3-2 4,1-5-3,-1-3 2,1-3-2,1-2-1,1 0 2,5-7-3,2-1 1,6 1 1,3 0 1,4 3 0,5 0-1,1 1 1,3 3-2,-1-2-1,1 2 0,0 0-2,0-1 0,0 1 1,12 0 0,7 3 3,7 9-2,2 3 2,-1 3-3,2 4-3,1 2 2,-1 3 1,0 4 0,-1 1 2,-2 3-2,-4 0-1,1 4 1,-3 2-1,-3 0 0,-1 0 1,-7-2 1,-3-1-1,-5-3 2,-1-3 0,-4-4 2,-5-2 1,-1-2 0,-2-4 0,2 0 0,3-1 1,-1 0 0,6-3 0,1 0-1,1 2 1,1-1-3,6 3 0,6-3 0,3-4 0,4 0-1,5-5 2,2 0-3,2-4-1,2-2 1,-1-2-3,3 0-1,-1 0-1,-1-2-3,2 0-7,-3-3-9,-3 0-25,1 0-52,-2-3-134</inkml:trace>
  <inkml:trace contextRef="#ctx0" brushRef="#br0" timeOffset="17694.012">9202 6339 177,'0'0'16,"0"0"-2,0 0 3,-89-14-1,64 17 1,-1 8 0,0 3 1,2 3-2,0 2 0,1 5 0,3 4-1,5 2 0,0 3-4,7 0 0,2 1-1,5-1-5,1-3 1,0-2-3,5-1 0,5-3-1,0-2-1,4-3 1,-1-2-1,5-4 3,2-2-3,0-3 1,3-5 2,2-1-2,-1-2 1,-1 0 2,4-5-3,-4-3 0,1-4 1,-2-2 2,-2-1-1,0-6 4,-5 1-2,-1-4 2,-4 0-1,-4-3 0,0 0 0,-5-1-2,-1-1-1,0 1-4,0 1 1,-7-1-2,1 2 1,-2 1 0,0 1 1,-3 5-2,4 5 1,-2 1 0,-2 4 0,5 3 0,-7-1-2,4 4 0,-3 3-3,-1 0 1,0 10-2,-1 3-3,5 4-5,5 2-8,4 5-15,0 1-39,13 2-74</inkml:trace>
  <inkml:trace contextRef="#ctx0" brushRef="#br0" timeOffset="17976.0281">9733 6795 181,'0'0'13,"0"0"1,0 0 2,-5 100 1,-2-74 4,-6 3 3,0-2-2,-4-2 0,-1 0-4,-2-3-1,2 0-1,0-3-1,0-2-3,3-2 0,-1-1-3,2-1 1,2-5-2,2-1-2,4-2-2,1-2-3,3 0-2,2-3-4,-2 0-7,2 0-13,0 0-19,6-1-40,9-10-104</inkml:trace>
  <inkml:trace contextRef="#ctx0" brushRef="#br0" timeOffset="18317.0476">10090 6278 268,'0'0'26,"0"0"-4,0 0-4,0 0 0,0 0-3,0 0 4,0 0 0,0 0 0,0 0 2,-48 101-1,45-64 1,2 4-3,1-4-3,1 1-5,5-2-3,4-4-2,-1-1-1,1-4 1,0-6-2,-4-4-1,1-4-1,-2-6 0,-4-2-1,2-1 0,-1-1-1,0 2 0,-2-1-1,4-1-5,-2 2 0,1-3-7,3 5-9,4 1-16,0-1-28,3-2-52,-3 0-104</inkml:trace>
  <inkml:trace contextRef="#ctx0" brushRef="#br0" timeOffset="18533.06">10501 6818 302,'0'0'11,"0"0"-1,0 0 3,0 0 1,-13 89 1,2-65-1,-3-2-1,-1-2-3,-2 0-5,0 1-1,-1-3-3,2-1-2,7-7-3,-2 2-6,5-6-8,2-4-15,2 3-34,2-5-133</inkml:trace>
  <inkml:trace contextRef="#ctx0" brushRef="#br0" timeOffset="18755.0727">10908 6777 295,'0'0'7,"0"0"-6,0 0-2,0 0-4,0 0-5,0 0-9,84-42-9,-49 42-28,1 0-79</inkml:trace>
  <inkml:trace contextRef="#ctx0" brushRef="#br0" timeOffset="18882.08">11547 6718 215,'0'0'-2,"0"0"-13,0 0-23,91-25-50</inkml:trace>
  <inkml:trace contextRef="#ctx0" brushRef="#br0" timeOffset="19035.0887">12347 6693 229,'0'0'-11,"0"0"-25,0 0-34</inkml:trace>
  <inkml:trace contextRef="#ctx0" brushRef="#br0" timeOffset="19197.098">12918 6656 272,'0'0'15,"0"0"-7,0 0-3,0 0-6,0 0-10,83-32-13,-59 28-53,-8 3-106</inkml:trace>
  <inkml:trace contextRef="#ctx0" brushRef="#br0" timeOffset="20036.146">14472 6121 298,'0'0'18,"0"0"0,48-97-2,-22 69-1,3 2 1,1 3-3,2 5 0,-2 4-1,0 4-1,1 5-1,-2 5-1,0 0-2,-4 5-4,-4 10 0,-2 4-2,-7 5 1,-5 5-1,-4 3-1,-3 4 0,-2 3 0,-6 1-1,-3-1 2,-3 0-1,1-2 0,-4-5 1,2-2 1,-2-4 0,-2-1 5,-1-1 1,0-4 1,-1 2 0,1-3 1,1-1 1,5-3-4,5-3 2,0-2-6,5-3-2,0-4 2,4 1-1,0-4 1,0 3 0,7 2 2,9 0-3,10-3 2,4-2-1,5-2-2,5-5 1,3-2-1,3-2-3,1 1 3,0-1-4,-2 2 4,1 2-1,-4-1 0,-2 3 0,-5 1-1,-3 3-2,-11-1-3,-2 2-3,-6 0-4,-4 2-6,1 0-11,-7 1-18,8 0-37,-6 1-85</inkml:trace>
  <inkml:trace contextRef="#ctx0" brushRef="#br0" timeOffset="20489.1718">15596 5820 189,'0'0'26,"0"0"0,0 0-2,0 0 0,0 0 3,0 0-2,0 0-1,-82 25-3,67-4-5,3-1-2,1 2-1,5 2-5,1-1-3,4-6 0,-2 0-2,3-5 0,0-1 1,0 1-1,4 0 2,4 0-1,4-3 2,4 4 0,4-6 0,5-2-2,0 0 0,4 2 2,-2 0-2,2 2 1,-1 2 0,-2 1-2,-5 3 1,-2 3-3,-4 2 0,-5 1 0,-4 4 0,-6-1 1,0 0-2,-9-1 2,-6 1-1,-5-3 1,-5-2 1,-2-4-2,0-2 1,-1-4 0,1-2-1,0 0 0,-1-4-1,0 1-1,1-4 0,-1 3-2,7-3-3,2 0-3,6 0-7,1 0-13,-2-5-24,8-2-39,-1-3-74</inkml:trace>
  <inkml:trace contextRef="#ctx0" brushRef="#br0" timeOffset="20661.1817">15420 6021 273,'0'0'15,"0"0"-2,0 0-4,0 0 0,0 0-2,90-66-3,-52 57-3,2 2-1,3 0-3,4 4-4,-5 3-8,-2 0-12,-15 3-17,-3 4-39</inkml:trace>
  <inkml:trace contextRef="#ctx0" brushRef="#br0" timeOffset="21300.2183">16101 5432 175,'0'0'19,"0"0"-5,0 0-2,0 0 0,86-8 0,-73 23 2,-6 6 1,-1 5 1,-3 8 1,-1 3-1,1 3-2,2 4-2,1 0-4,1 0-4,1 0 1,1-1 1,-1-2-1,1-2 2,-1-3-2,-1-4-3,2-4 0,2-3 2,2-4-4,3-2 1,1-4-1,3-3-1,1-4 1,-2-4-2,5-1-1,-1-3 2,-2 0-3,-1-5-1,-1-5-1,-6-2 1,-4 3 0,-4 1 3,-3-2-1,-2 1 2,-9-6 2,-5 3 2,-8 5 1,-4 6 2,-3 1 2,-3 3 2,2 9 1,2 5 0,5 3-2,4 9 0,8 2-3,2 7-3,5 6 0,4 5-3,3 2 3,7 2-4,1 2 3,4 1-1,-1 0 0,-1 2 3,-1 0-2,-3-1 0,-4 0 3,0 1 1,-4-6 3,-1-3 1,0-3-2,-4-3 0,-2-4 0,-2-4-3,1-3 1,-4-6 2,1-2-3,-6-7 1,-1-4-4,-7-2 0,0-5-1,-6-3-1,-2-3 1,-4 0 0,-2-1 2,0-7-3,-2-1 2,2-1-3,2-2 1,4 2 2,3-3-3,5 2 0,8 1-4,6 5-5,8-2-18,2-3-49,15-5-171</inkml:trace>
  <inkml:trace contextRef="#ctx0" brushRef="#br0" timeOffset="25660.4677">5125 9806 48,'0'0'24,"0"0"-2,0 0 1,0 0-3,0 0-1,0 0-2,0 0-3,0 0 0,0 0-2,10 67 1,-4-62 2,-2-2 1,1-2 0,5-1-2,1 0-3,3-9-6,6-3 1,-6-3-3,2 0 0,-1-1-1,-1 2 0,-2-1 0,0-2-1,0 3 1,-1-1 0,-3 3-1,-1 2 0,-2 3-1,-1-1 2,0 1-1,-2 2 2,2 2-1,-4 3-1,0 0-1,0 0 0,1 0 0,-1 0 0,2 0 0,-2-2 1,1 2-1,-1-1 0,0 1 2,2 0-1,-2 0 2,0 0 2,0 0 2,0 0 0,0 0-3,3-2 1,-3 2-3,0 0 0,0-1 1,0 1-1,0-1-1,0 1 1,0-2 1,0 0-1,0 1 0,0-1 1,-3 0-1,3 1 0,0 1 0,0-2 0,-2 2-1,2-1-1,-1 1 1,1 0-1,-3 0 4,-1 13 1,-1 7 1,3 10 2,-1 4-2,1 7 2,2 3 2,0 6-3,0 1 1,0 3-4,2-2-3,2 1 3,2-4-2,2-2 0,1-5-3,0-3 1,1-5-2,-3-6 2,0-9 1,-2-3-1,-1-5 2,-3-6-2,1-2 2,-2-3 0,0 0 2,0 0 0,0 2 2,3 0 0,-3-1-3,0 1 2,0-1-3,0 1 0,-3 0 0,-1 2 0,-1-3 2,2 2-2,3-3-1,-1 0 1,1 0-2,-2 0 1,1 2-1,-1-2 0,1 0-1,0 0-2,-1 0-2,2 0-2,-1 0-11,1 0-19,0 0-79,0 0-122</inkml:trace>
  <inkml:trace contextRef="#ctx0" brushRef="#br0" timeOffset="27796.5898">5367 9614 60,'0'0'25,"0"0"-5,0 0-2,0 0-4,0 0-2,0 0 0,0 0-2,0 0 0,0 0-1,-6-85 0,9 73-2,-3 1 1,0-2-2,0 3 0,-5-6 0,-5 2 0,-4-3 1,-2 2 0,-2 3-1,-1 2 1,-2 0-1,0 3 1,-3 2 2,2 0-1,-1 3-1,0 0 1,0 2-2,1 0 1,-1 9 0,0-1-1,-1 6 0,-1-2 0,2 5-3,0 3 2,0 3-2,4 3 1,-1 1-1,3 3 1,0 1-2,3 3 0,1-2 0,4 2 1,1-1-1,3 2 0,1 1 1,3-1 0,-2 2 0,3 0 1,0-1-1,0 0-2,3-1 1,-1 0-1,1-3 0,2 4 0,-1-2 0,3-1 0,-1-1-1,1 0 1,1-3-1,3 2 0,-1-4 2,2 0-2,2-4 3,-1-1-3,3-1 1,4-1-2,1 1 0,2-1 5,3 0-4,1-1 6,2-1-5,1-1 1,1-3 0,1-2 0,-1-3-1,3-1-1,-1-1 2,1-2-2,3-3 1,-2 1 0,0-3-1,-1 0 2,-2 0-2,-2 0 0,-3 0 1,-1-4 0,1 0 0,-1-3 1,1 2-3,1-3 2,0-1-1,0 1 0,-1-2 1,1 1 0,-2-2-1,-3-1-4,0 0 4,-1-2-5,-5 1 5,1-1 2,-5-1 0,-2 0 0,-2-1 3,-4-2-2,0-2-1,-1-2-1,-4-3-1,1-2 2,-1-4 0,0-3-2,0 2 1,0-3-1,0 0-1,-1 1 3,-4 1 0,1 1 1,-1 1-2,-1-1 1,-3 1-1,-2-1-4,-1 2 3,-5 0-1,2 1 1,-3 2 0,-4-2 1,3 0 1,-4-2 0,1 1 0,1-2-1,0-1 2,1 2 0,3-3-1,-2 4 1,1 1 0,2 3 0,2 5 1,0 1-2,-1 5 0,-2-1 1,2 6-1,-5 0 0,-1 5 0,-4 1-2,-2 4 1,-1 0-1,-2 2 0,-1 5 1,1 1-1,2 1 0,5-1-1,8-1 1,1 0-2,3 3 1,1-1-3,-3 4-2,5 3-3,0 4-8,1 3-20,-1 4-44,1 2-141</inkml:trace>
  <inkml:trace contextRef="#ctx0" brushRef="#br0" timeOffset="28735.6436">5291 11322 137,'0'0'38,"0"0"-6,0 0-5,0 0-7,0 0-3,0 0-7,0 0 2,0 0 0,0 0 0,0 0 1,10-80-1,8 63-2,1 1-2,2-1 4,3 1-4,-1 4 0,-3 1 0,-4 5-5,0 5-2,1 1-1,-4 5 3,3 9-7,-6 6 4,-2 2-2,-5 5 1,-3 0 1,0 5 0,-2 0 0,-4 2-2,-1 0 0,-1 1 0,-1 0 1,0-1-1,0-2 2,-5-1 0,2-4 1,-1 3 0,-4-5 0,-1 2 0,1-3 2,0 0-1,1-2-1,-1-2 1,2-3 1,5-5-1,1 0-1,3-4 2,3-5 0,2 1 2,1-4 1,-2 0 1,2 0-3,0 2 1,0-1 2,0 0-1,6-1 0,8 0-1,6 0-1,0-1-1,5-5 1,-2 0-1,1 0-1,1 2 0,-1 0-1,0 1 0,0 2 0,1 1-1,-2 0 1,-7 0-1,1 0-1,-5 0 0,-1 1 0,0 2 0,-1 1 0,1-2 1,-7 0-1,1 1 0,-5-3 0,0 0-4,0 0-4,0 0-6,0 1-15,-2-1-24,-5 0-58,2 0-98</inkml:trace>
  <inkml:trace contextRef="#ctx0" brushRef="#br0" timeOffset="29600.693">5621 11046 182,'0'0'34,"0"0"-5,0 0-6,-91-74-6,66 64-4,1 3-4,-2 2-1,-1 3-2,0 2-1,-1 0-1,1 4 1,0 4 1,-2 1 1,2 6 1,-2-2-1,0 3-2,1 1-1,1 0-2,2 3-1,0 0 2,4 3-1,-4 2 5,1 3-4,-1 1 4,3 1-1,-1 2-2,2 0 3,2 3 1,2 1 3,3 3-1,2 0 3,1-1-4,5 3-1,1 0-1,5-2-1,0-3-3,5-2-1,3-1-2,2-4 2,2-1 0,2 0 0,-1-1 4,3 0-4,-1-1 2,2 1-3,0-3-2,1-2 2,2 1 1,3-1 1,-3 3-1,0-3 0,0-1-2,-1-1 0,3-3 0,1-2 0,-1-3 0,4-4 0,0 0 0,4-4 0,2-2 0,1-2 1,1 0-1,-3 0 0,1 0 0,-1-4-1,-4 0 1,-1 1 0,-1-1 0,-2 0 0,-3 1 0,0-1 3,0-1-2,1 2-1,0-5 0,1 1 0,1-3-1,-1-1 2,1-2-1,-1 1 1,-1-2 0,-3-1-2,0-2 3,-3-1-2,-1-1 2,-2-2 0,-2 0 0,0-2 1,-4 0-5,-2-2 4,-1 8-5,-3-1 4,0-2 1,0 0-1,-1-6 0,-3 2-1,1-1 1,-2 0-1,1-4 2,-2-6-2,0-1 2,1-3-1,-3-1 1,1 1 0,-3 0 3,1 4-4,-1 2 2,-1 4-2,-1 4 1,-1 2-2,2 5 2,-4 1-2,-2 3-5,1 1 5,-2 2-4,0 0 3,-1 4 1,-3 0 0,2 0-1,0 2 2,-1 0-1,6 2-1,-4 2 2,-4 1-2,0 0 1,-9 0 1,3 0-1,0 0-1,10 0 2,-3 0-2,9 0 1,5 0-3,-4 0-2,8 0-2,-1 0-6,0 1-6,5 4-13,7 7-31,9 5-57,8 6-106</inkml:trace>
  <inkml:trace contextRef="#ctx0" brushRef="#br0" timeOffset="30333.735">5314 12617 218,'0'0'27,"0"0"-3,0 0 2,0 0-1,0 0-4,57-89 1,-35 77-3,4 0 1,0 3-6,0 1-1,-3 7-9,0 1 0,-4 0-4,-3 10 0,-3 6 0,-3 2-1,-4 2 1,-2 4-3,-1-2 2,-3 0 0,0-1 1,-6-3 1,0 2-1,-1-3 1,-2-2 0,-2 2 1,-1 0-1,-2-2 1,-1-1 0,0 1 2,-1-3 0,0 0 0,1-2 2,2-2-2,1 1 1,5-3 0,3-3-2,0 0-1,4-3 1,-3 0-2,3 0 4,0 1 0,13-1-2,7 0 2,5-1-3,4-7-1,1 0 0,-1 1 0,-2 1 0,-1 3 0,-3 3-1,-2 0-1,-2 5 0,-5 5 0,-2 5 0,-5 3 0,-3 2 1,-2 3 0,-1-2 0,-1 0 0,0 1 0,-4-2 2,-2-2-1,-3 0 1,-2-1 0,-4-1-1,-5 1-1,-2 3 2,-4-1-1,-6 5 2,-3-4 4,-3 3-2,-3-3 4,2-2-2,0-2 2,5-6 1,3-1 1,8-4-2,4-4 2,6 1-4,6-2 0,-3 0-2,5 0-3,-1 0-1,2 0-1,4 0-3,-1 0-1,1 0-3,0-2-3,0 1-7,0-4-22,3-2-38,8-1-97,5-1-72</inkml:trace>
  <inkml:trace contextRef="#ctx0" brushRef="#br0" timeOffset="31103.779">5634 12691 233,'0'0'14,"0"0"3,0 0 0,-55-78-1,38 61-5,0 0-3,-3 0-1,-1 0 0,-4 2-2,1-2 1,-3 2 1,0 0-2,1 1 5,-1 3-5,-1 3 2,1-1-2,1 7-1,0 2 0,-1 0-2,-1 7 2,-2 5-2,-2 2 1,-2 7 2,0 4 3,-2 4-1,2 0 3,3 5-1,2 0 0,3 1 0,3 0-2,5 4 1,2 0-1,6 2-2,0 2-1,6-1 0,-1 3-2,4-3 2,0 1 0,1 0-3,0 1 3,1-1-3,3-1 3,2-1-2,3-2 0,1-5 1,0-2-2,4-4 2,1-1-1,2-1 0,2-4 0,3-2 0,1-4-1,3 1-1,1-2 2,1-1 0,0-2-2,0 0 0,1 0-3,0-2 3,2 2 0,-1 1 1,2-2-1,5-3 0,1 2 0,2-3-1,3-3 2,3-3 1,0-1-2,0 0 0,2-5 0,-2-3-2,2-3 1,-4-2-2,0 1 0,-5-2 0,-4 1-3,-2-2 1,-4-3 2,-5 0-3,-1-3 4,-4-1 2,-1 0 0,-5-4 2,-2-3 1,-2-3-2,-4-1 5,2-4-3,0-2-4,-3-5 3,0-2-4,-2-2 2,-1 0 1,-1-4-1,-1-2 1,-7 0-1,-4-1 1,-3 0-1,-2 4 1,-2 2 0,-4 5 4,0 3 0,-2 3-3,0 4 4,-1 2-4,2 7 3,-1 3 0,2 4-1,3 4 0,0 2-3,4 4 1,1 3-4,5 5 1,-3 0 0,-6 0-2,1 3 1,-4 6-3,3 3 1,3 3 0,5 1-6,1 6-2,2 0-15,3 3-24,3 6-36,1 5-143</inkml:trace>
  <inkml:trace contextRef="#ctx0" brushRef="#br0" timeOffset="31357.7935">5510 14065 291,'0'0'0,"0"0"-2,0 0 1,0 0-1,0 0-2,0 0-1,-22 82-5,24-54-4,5-3-17,1 1-30,-1 0-100</inkml:trace>
  <inkml:trace contextRef="#ctx0" brushRef="#br0" timeOffset="31500.8017">5511 14855 206,'0'0'-5,"0"0"-4,0 0-14,0 0-34</inkml:trace>
  <inkml:trace contextRef="#ctx0" brushRef="#br0" timeOffset="31645.81">5602 15538 137,'0'0'0,"0"0"-5,0 0-3,0 0-13,0 0-28</inkml:trace>
  <inkml:trace contextRef="#ctx0" brushRef="#br0" timeOffset="31794.8185">5712 16155 285,'0'0'-3,"0"0"-7,0 0-37,0 0-136</inkml:trace>
  <inkml:trace contextRef="#ctx0" brushRef="#br0" timeOffset="40380.3096">8829 7468 12,'0'0'17,"0"0"-2,0 0 2,0 0-2,0 0-4,0 0-3,0 0-4,0 0-3,0 0-1,0 0 1,-24-19 1,21 19 2,2 0 0,-1 0-1,1 0 2,-1 0 0,1 0 0,-1 0-1,1 0 1,1 0 1,-2 0-1,2 0 0,0 3-1,0-2 1,0 4 0,3 3 1,9 1 0,2 2 0,6-2 0,2-5 0,7-3 1,3-1-1,7 0-2,3-1 1,0-6-1,5 3-1,1-2-1,0-1 1,1 2-1,3 0 2,3 1-1,1 0 0,1 1 0,1 2-2,-5 0 0,5 1 1,-4 0-2,0 0 0,3 0 1,1 1-1,4-1 1,4 0 1,7-1 0,5-5 0,4-1 0,3-3-1,0 3 2,4-2-1,1 0 0,-4 2 1,-1-1-1,-2 4-1,-8-1 2,-5 2-1,-4 1-1,-3 2 0,-6 0 1,-2 0-1,-2 0 1,1 0 2,1-3-2,2 1 3,4-5-3,1 2 1,5 0 1,1-1-2,0-1 2,3 3-2,-2 1-1,1 1 2,0-1-2,-2 0 1,-2 3-1,-3 0-1,-4 0 1,-2 0 1,-5 0-4,-3 0 4,-1 3-2,-3-3 1,2 0 0,3 0 1,6 0-2,5-7 3,4 1 0,5-1-2,3 1 0,2-2 1,-3 1-1,1 2 0,-4-2 0,0 2-1,-5 0 1,-2 0 0,-4 1 0,-3 1 1,-3-1-2,-3 1 1,0 0-1,-3-2 0,2 3 0,-1-3-1,1 1 2,1-1-1,-2 1 2,5-3-1,-4 3 0,4-2 1,-3 0-1,-3 0-1,0 0 1,-2 0-1,-4 1 1,-5 1 0,0 0 0,-5 3-1,0-1 0,-1 2 3,2-2-3,2 0 0,5 2 1,5-1-2,2-1 1,4 0 0,2-1 1,-1 3 1,0-4-2,-2 1 0,-1 2-1,-4-3 2,-5 1-1,-2 1 0,-6-1 1,-10 2 0,-1-2 2,-9 3-2,2-1 0,-1-1 0,0 0-1,0 2 1,1-3-1,8 1 1,-3 0-1,11 1 0,-2-1 0,6-1 2,-1 2-2,4-5 0,1 4 1,0-3-1,-3 2 1,-1-1 1,-1 4-1,-5-2 0,-9 0 1,2 2-4,-7 0 4,-6 0-2,6-1 1,-6 1 1,0 0 0,6-2-1,-5 2 3,3-1-2,3 0 2,-3-2-1,7 0 0,-4-2 1,3 0-1,-3 1 1,-3 1-1,2-2 0,-3 2 2,1 0-1,0 0 1,-6 2-1,0-1 3,-4 2 0,0-2 1,0 2-2,2-1 0,-2-1-2,3 1 1,-2-1-1,1 1-1,-1 0 1,1-1-1,-1 1-2,1-1-1,-1 0-1,2 1-1,-2 1-1,5 0-2,-2 0-13,4 3-88,-1 4-128</inkml:trace>
  <inkml:trace contextRef="#ctx0" brushRef="#br0" timeOffset="42312.42">15274 5972 4,'0'0'16,"0"0"2,0 0 1,0 0-2,0 0-2,0 0-3,0 0-2,0 0-2,0 0-1,-1-14-1,1 13 4,0-1-2,1-1 0,5 0 0,6 0-3,8 0 1,2 2-1,8-2-1,0 3-1,4 0 0,-1 0-2,5 0 0,-2-2 0,4 2-1,-2-2 1,0 1 2,2-1-2,-1 2-1,-3-3 2,-3 2-2,-1-2 3,-2 0-1,-2 1 0,-2-2 2,-4 1-1,-6 0 1,1-2 2,-7 3-1,0-3 3,2 0-1,-8 3 2,0 2 0,-4 0-1,3-5-1,0 3-1,0-1-2,0 1 1,-3 2-1,0-1-1,0 1 1,0 0-2,2-2-1,-2 2 0,0-2-3,1 2 0,-1 0-1,2 0-5,-1 0-5,-1 12-74,0 2-100</inkml:trace>
  <inkml:trace contextRef="#ctx0" brushRef="#br0" timeOffset="50403.8829">11103 6358 60,'0'0'26,"0"0"-2,0 0-2,0 0 0,0 0-5,0 0 0,0 0-2,0 0 0,0 0 0,-56-37-2,52 32 0,-1-4 0,4 5-1,0-7-2,-2 0 1,3 0-3,0-10 0,0 4 1,8-8-4,4 4 2,-1 3-1,3-1 1,1 4-2,0 2 0,-1 1 0,-2 4-2,-2 1 0,-1 2-1,-6 3-1,1 1-1,-4 1 0,4 0 0,6 0 0,-1 3 1,2 7 0,-2 1 0,-3 4-1,-2 8 1,-1 0-1,-3 4 0,0 0 1,0 4 1,-4-1 0,-4 0-1,-2-1 1,-1 1 1,-3-1 1,-1 2 0,-4-1 2,0 2-2,-3-2 0,0 2 0,-3-1-2,2 0 0,-2-2 3,4-1-2,1-3-1,5-3 2,-1-2-2,8-4 1,0-3 2,2-4-1,2-1 1,-2 1-2,5-4 0,-2 4 1,2-5-1,-1 1 0,1 0 2,1-5-2,-2 0-1,2 0 1,0 0-1,0 1 0,-2 1-2,2-1 2,0 1 1,0-1 0,0 1 0,0-1 0,0 1-1,0-1 2,0 1-1,0 0 0,2-1-2,4 2 2,6-3-1,5 1-1,-6-1 1,8 0-2,1 0 0,1-3 0,3-1 0,1 1 0,-2 0 1,0 1-1,-1 1 0,1-1-1,2 2 1,0 0 0,1 0 0,2 0 1,1 0-2,1 0 1,-2 0 0,-1 0 0,-1 0-1,-6 0 0,-2 0 0,-6 0 1,-5 0-2,3 2 2,-5-2 0,0 0 0,1 1 0,-6-1 2,0 0 1,0 0 0,1 0 1,1 2 0,-1-2-2,-1 0-1,2 0-1,-2 0 0,0 0-4,1 0-5,-1 0-12,3 6-43,-2-2-175</inkml:trace>
  <inkml:trace contextRef="#ctx0" brushRef="#br0" timeOffset="52557.0061">16574 4248 91,'0'0'21,"0"0"-4,0 0-3,0 0-2,0 0 2,0 0 0,0 0 2,0 0-2,0 0 0,-2-30-2,3 15-2,9-3 2,2-1-1,3 2-1,3 0 0,3-2-3,2 2-1,3 2-2,-1 0 1,3 3-2,-3 0 1,2 3-1,-7 3 0,-3 3-2,2 3 1,-4 0-2,5 1 0,-6 8 0,-1 3 0,-3 2 0,-2 2 1,-3 4-2,-2 1 1,-3 4 0,0 2 0,-11 2 1,-2 3 1,-7 1-1,-7 4 1,-4-2 2,-5 1-2,-4-1 2,0 0 1,-2-1 2,0-2-1,0-1 2,4-1-2,2-5-2,5-1 2,3-4 0,10-8-2,3-2 2,8-3-2,2-6 1,1 3 1,4-4 0,0 0 2,0 0-1,0 0 0,13 3-2,3-3 0,7 0 0,2 0-2,-1-6-1,2 0-1,0-1 1,3-1-2,3 3 2,1-2-1,0 2 1,2 0-2,-2 0 0,1 2 0,-4-1 0,-1 4 0,-2-2 1,-1 2 0,-8 0 0,2 0-1,0 0 1,-7 0-1,7 0 1,-9 0-2,-4 0 0,-1 0 0,-6 0-1,0 0 2,0 0-2,2 0 0,0 0-2,-1 0-4,1 0-6,-2 0-7,3 0-16,1 0-30,1 2-84</inkml:trace>
  <inkml:trace contextRef="#ctx0" brushRef="#br0" timeOffset="53160.0405">17559 4024 89,'0'0'22,"0"0"-1,0 0-3,0 0-1,0 0-4,0 0 0,-94-31-4,68 31 1,1 8-2,2 4 0,1 5 2,-1 2-3,0 3 0,0 7 1,1 0 1,1 4 0,-1 0-1,3 3 0,-1 0-1,3 0-1,4-2 0,1-1-3,1-3 2,3 0-3,4-2 2,-1-1-1,4 0 0,1-3 0,0-1-1,1-1 0,7-4 0,-1-4-1,3 1 1,-1-6 2,1 0 0,4-1 1,1-1 0,3 0-1,2 0 0,-2-1-1,-3-3 1,2-1-2,3-2 1,-1 0 1,7 0-1,-1 0 1,-3 0-2,-3-3 0,-3-2 0,-2 1 2,0-3-1,-7 2 0,5-2 0,-4 1 0,-2-3 0,-2-1-1,-2 5 0,-1-7 0,-1 2-2,-3-4 2,-5-4-2,-8 6 2,-6 3-2,-2 1 0,-2 4 0,-6 2 0,-2 1 0,0 1 0,1 0 0,0 0 0,1 3 0,3 1-4,0 4-1,3 0-4,4 1-6,2 0-10,7-3-16,3-2-40,7-1-63</inkml:trace>
  <inkml:trace contextRef="#ctx0" brushRef="#br0" timeOffset="54380.1103">17774 3691 130,'0'0'7,"0"0"-2,0 0 1,-104-70-3,70 55 0,-3 5 0,-3-1 1,-6 3 0,-1 4-1,-5 1-1,-1 0 1,-1 3-1,-5 0-1,-1 0 2,-2 0-1,-1 0 0,-5 1 2,4 1-1,1-1 1,1 1 1,5 0-3,2 3 0,5-1 0,1 0 0,5 3 2,1-3 0,5 1 1,3 0 0,4-1 1,1-1-2,10-1 2,3 1-1,4-3 0,7 0 1,2 3-3,4-3 2,-6 0-3,2 0-1,-2 0 0,-3 4 1,7-1-2,-6 1 2,-2 5 0,5 3 1,-5 3 0,3 5 1,2 5 2,-5 4 0,1 6 2,-1 5 0,-2 4-1,1 9 1,-2 4-2,3 5 1,-3 5-2,1 1-1,0 2-1,0-2 1,0-3 2,-1-2-1,0-1 2,1-2 0,-3-3-1,4-2-2,-1-1 1,0-4-2,3 3 1,0-4-1,-1-2 3,3-4-4,4-2 2,-1 0-2,1-6-2,1-1 6,2-4-4,0-1 1,0-3-1,0-8-2,2-1 0,2-7 2,0-1-2,1 0 1,-4-4-1,2-1 1,0-1 0,0 0 2,1 1 0,3-1-1,5-2 0,7-1-1,5 0-1,5 0 1,3-3-1,4-3 0,3 0 0,6 0-1,3-2 1,2 2-1,0-2 1,3 1 0,-2 1 0,1-2-1,-4 2 1,5 0 0,-1 2 1,-3 1-1,3 0-1,-1 1 1,-3 0 0,2 2 0,1-3 0,-1 3 0,1 0 0,-3-2-1,1 0 0,-3 1 1,-1 1 0,0-2 0,-3 0 1,-3 1 0,-3-1-1,-4 0 1,-3-1-2,-5-1-1,-7 1 3,-2-2-1,-5 3 4,-1-3 0,-1 2-1,-5 0 1,6-1-1,-5 0-2,3-1 2,1-2-1,-1 2-1,2 1 0,-3 0-1,2-1 2,-3 3-1,3-2-1,-4 1 1,2-5 1,0 2-3,-3-3 2,3 2 1,-2-3-1,-1 0 3,-3-3-3,0-7-1,0-4 1,0-5 0,1 0 0,1 0 2,2-3-1,2-1-2,0-3 0,1-1-2,2 0 2,-2-2-1,-2-1 2,2-3-3,-1-3 0,-3 0 1,0-3-3,-1-4 3,1 1 0,-3-2 1,1-5 1,-1 2-1,0 0 3,0 6-2,0 4 1,2 3 0,-1 5 0,-1 3 2,2 5-1,-2 10 1,0-1-1,0 8 2,0 1-4,1 0 1,-1-1-4,0 1 1,0 8 1,2 0 0,-2 5 1,0-1-1,0 1 0,0-3-1,1 3-4,-1-3 1,0 2-4,0 0 1,0-1-3,0 2-3,7 0-14,8 0-27,5 4-49,3 8-119</inkml:trace>
  <inkml:trace contextRef="#ctx0" brushRef="#br0" timeOffset="56204.2147">11166 6102 9,'0'0'20,"0"0"1,0 0 1,0 0-2,0 0-5,0 0-2,0 0-1,0 0-2,0 0 0,-10-45 3,12 36-3,6-5 1,2 1-2,1-4-1,3 2 2,3 0-1,3-2 1,2-1-2,7-1 1,3-5-1,2 2-3,8-3 2,0-1-3,4 0 2,-1 0-1,3-1-2,-1 2 1,1-2-1,1 1 1,-2-1 0,0 0-1,1 0-1,1-1 0,0 1-1,2 1 2,2 1-2,2 2 0,2 0 0,0 0-1,2 1 0,1 0 1,0 2-1,-1-2 0,2 1 2,-1-1-1,2 3-1,1-2 1,-2-2-1,2 1-1,-3 0 2,-3 1-2,1-1 3,-2 2 0,-1 2 0,-2 0-2,-3 2 1,2 1-1,-3-2 0,2 2 1,1-1-1,-1 1 2,3-2-2,1 2-2,2-3 4,8 0-2,1-2 0,2-1 3,1 2-2,2-3-1,1 2 2,-1 1-1,-1 2 0,-4 2 3,-2 0-3,-4-1 0,-3 3 0,-5 0-1,-3 1 1,-1 0-2,1 1 2,1 2-1,1-3 2,4 2-1,2-2-1,2 0 0,1 2 0,0-2 0,-1 0 0,-1 0 1,-2 1-1,-5 2 0,-1 0 0,-2 2 0,-4 0 0,-2-2-2,-4 1 0,-1 0 1,-7 1 1,-1 2-1,-5 1 2,-8 1-2,2 3 1,-7-2 0,4-1 0,1 1 0,-4 0 0,4-2 1,0 0 0,-5 2 1,3-5 0,-5 4-1,1-2 1,0 2 1,0-3-1,0 3 0,-1-2 1,1-2-1,-1 2-1,-1 0 0,2 0 0,-1 0-1,0 0 2,0-1-2,1 1 0,-3 1 0,3-1 0,0 1-2,-3-1 2,2 1 2,-3-1-2,2 1 0,-5 1 0,2 1-3,-5 2 1,0-2 0,0 2-4,0-3 0,-5-4 0,-10 2 2,-10 0 0,-4 5 1,-7 0 0,-3 0 2,-3 0 1,-3 4 0,2-4 0,-1 0 0,4 0 1,4 0 1,1 0-1,-1 0 0,6 0-1,0 0 1,4 0 0,6 0 0,2 0 1,6 0 0,6 0-1,2 1 0,4-1-1,-4 0 1,4 0 0,0 0 1,0 0 0,4 0-1,12 0 0,8 0-1,10 0 1,0 0 1,3-5-1,1 2-1,1-1-1,-1 0 1,1 0 0,0 0 0,-3-1 1,-2 2 0,-4 1 0,-3-1 0,-8-1 3,-1 3-3,-6-1 0,0 1 1,0-1-1,-4 2 1,-2 0-4,-2 0 2,2 0 0,-1 0 0,3 0 2,-5 3-1,0 0 0,-2 5 0,-1 3 0,0 3-1,-4 6 1,-7 0 0,-1 0 1,-5 0-1,1 2 0,-6 1-1,-4 2 2,-1 4 0,-4-2 0,-2 3 0,-3-2-2,0 1 0,1-1 0,1-3 1,4 0-1,3-5 0,5-4-1,9-5 0,5-5 0,5-3-2,3-3 1,0 4-6,0 6-5,0-1-16,6 8-38,-1-9-136</inkml:trace>
  <inkml:trace contextRef="#ctx0" brushRef="#br0" timeOffset="56964.2581">11231 5639 113,'0'0'34,"0"0"-10,0 0-1,0 0-5,17-85-4,-15 81-2,-1-1-6,-1 5-2,0 0-1,0 0-1,1 0 2,1-3 0,-2 3 2,0 3-1,0 9 1,0 12-3,-3 6 0,-6 3 0,-5 1-1,0 0 1,-2 0-1,1-2 2,1-4-1,2-2 4,2-1-1,1-8 0,3 0 0,4-8-4,0-4 3,1 6-2,1-5 2,0 4-1,0-2 1,3-1 0,5 4-3,4-3 0,2 1 2,3-3-3,0 2 0,1-2 0,1 0-1,3 0-1,2-1 2,4 2-1,1 0 0,3 1 1,1-1-1,2 0 3,1 0-2,0 0-1,-2-2 0,-2 0-1,0 2-1,-4-2 1,-1 2 0,-10-2-2,-1 0 3,-6-2 0,-5-1 0,0-1 0,-5-1 1,0 0 5,0 0-1,3 2 0,-1-2-2,-1 1-4,1-1 0,-1 1-5,3 2-1,-1 1-10,5 3-21,-2 1-149</inkml:trace>
  <inkml:trace contextRef="#ctx0" brushRef="#br0" timeOffset="60904.4835">12546 6091 44,'0'0'28,"0"0"-3,0 0-3,0 0-2,0 0-1,0 0-1,0 0 0,6-80 1,-6 70 1,2-2 1,-2 5 0,0 3-1,0 4-1,0-1-6,0 1-5,0-2-5,0 1-1,0 1-2,-12 5 1,-7 11 1,-5 8-1,3 5 1,0 2 2,-1 1-2,3 0 3,2-1-3,5-5 2,1-2-1,3-9-1,6-5 2,-1 0-1,1-6 1,0 1-1,2 1 1,0-6-2,-1 0 1,1 0 0,0 6-1,0 0 0,0 3 2,3 0-1,3-3 0,4 5 0,5-4-1,4 3-1,2-5 0,5 2-1,2-4 1,0-1-1,4 1-1,-1 1 0,-2-1-1,-2 2 0,-5-1-1,0 1 0,-10 0-3,3 2 2,-9-3-1,1 2 0,0-1 1,-4-2-1,0-1 1,-3 3-2,3-1-1,-2-1-3,2 2-2,-3-5-3,0 0-4,0 0-9,2 0-9,-1 2-18,1 0-21,-1-2-18</inkml:trace>
  <inkml:trace contextRef="#ctx0" brushRef="#br0" timeOffset="61279.505">12662 6195 169,'0'0'24,"0"0"2,0 0 1,0 0-2,0 0-2,0 0-4,0 0-2,0 0-5,0 0-3,0 0-3,-14-64-4,14 62-2,0 1 0,0 1 4,0 0-1,0 0 3,3 8 2,2 9-4,1 6 3,-3 6-1,-3 3 0,0 5 1,0 1-2,-7 0-1,1 3 1,-1-2 2,-1 1 0,1-4-2,2 0-1,-1-4-2,3-2-2,-3-3 3,3-8 0,0-2 0,2-5-1,-2-2 1,3 3 0,-3-9-1,3 3 0,0-7-1,-1 3 1,1 4 1,0-2-2,0 0 0,0-5 1,-2 0-2,2 0 1,0 2-1,0 0 1,0-1-2,0 1 0,0-2-3,0 0-5,0 2-2,0-2-6,0 0-12,6 0-36,7 0-107</inkml:trace>
  <inkml:trace contextRef="#ctx0" brushRef="#br0" timeOffset="62352.5663">12980 6058 106,'0'0'23,"0"0"-3,0 0 0,0 0-3,0 0-2,0 0-1,0 0-2,0 0-1,-23-80-2,22 69-2,-2 1-1,0-1 0,-2-3-1,-1-1-4,-5 1 1,-2 2-5,-6 2 0,-3 3 2,-7 2-1,-6 0 2,-2 2 0,-3-1 0,-5 1 0,0-4 1,2 2 0,-3 0 4,2 0 2,1 1 1,1-1 3,0 2 0,4-1 1,5 1 1,3 0-3,10 1-2,1 2-1,0 0-2,3 0-3,-6 8-2,4 1 4,2 8-4,-3 3 2,3 4-1,-3 3-2,1 0 2,0 5-1,1 3 1,0 1-2,2 5 1,0 2 1,3 1 3,0 5 0,2-1 2,1-1-4,3-4 0,3-2 0,2 0 1,1-4 3,0 1-1,0-2 1,6 0-3,0-3 0,3-1-2,2 0-1,-1-3 2,4 3-2,1-3 2,1 2 0,-2-2-4,2 0 4,-1 0-2,2-2 0,-1-1 3,1-1-3,-2-5 1,1 1 0,1-3 0,-1 0 3,1-3-2,-1 0 0,1-4 0,-1-1 1,3-1-1,1-3 1,2 1 2,1-3-2,2-1 0,-2-1 0,2-2-2,-1 0 0,1 0 1,-1 0-1,-1 0 1,3 0-1,2 0-1,-3-2-1,5-1 0,-3-1 1,2-1 0,-2 2 0,1-2 0,-4-2 0,-2 2-1,0-4 1,-2 2 0,-2-1 1,0-4 1,-2-1 0,0-1 0,-2-1-1,0-2-1,-3 1 2,2-1-1,-4-1 1,0 0-1,0-2 1,0-1-4,-2-2 4,2-1-1,1-2 0,-1 0 0,-3-1 1,-2 0-2,-2-4 1,3 1-1,-3-2 3,-2-1-1,0 0-4,0-3 2,0 1-2,0 2 4,0-1-2,-3-2 2,-1-1-1,4 0 1,-2-2-1,1-3 0,-1 1 1,1 2-1,-4 1 1,1 3 0,-2 4 1,-3 2 0,1 2 0,-2 7-1,-3 0 1,0 3-2,-4 4 0,-2 1 2,1 5-3,1-1 0,-3 1 0,4 2 0,1 3 0,4 0-2,-3 2 2,2 0-1,-1 0-4,-3 0-2,0 2-11,0 7-6,-1 1-23,4 7-44,-2 1-137</inkml:trace>
  <inkml:trace contextRef="#ctx0" brushRef="#br0" timeOffset="63903.655">12652 5734 30,'-6'-1'19,"2"1"-1,-2-2 0,0 2-3,6 0 2,0-2-1,0 2 1,-2 0 0,0 0-2,1 0 1,-1-1-3,1 1 0,-2 0-3,3-2 1,-5 0 1,1-1-2,0-1 2,1 3-2,3-8-1,0-1-2,0-7-2,1-2 0,8 1-1,3-2-1,3 1 1,3 0 0,3-2-1,4-1-1,1 3 0,4-3 1,2 0-2,0 3 1,3 1 0,1-1-1,4 0 1,1 0-1,2 0 0,3-1-1,-1 3 1,1-2-1,-1 1 1,4 0 0,3 0-1,1 0 0,2-2 0,-2 1 0,3-1-2,-1-1 1,-1 1-3,1 3 4,-2-1 0,-1-1 0,-2 1 0,-1 1 2,-6 0-2,2 0 0,-3-2 1,-4 1 0,3-1 0,-2 0 0,0-2 0,2 0 1,0-4 0,6 2-1,1-1 4,2 3-5,4-1 2,-2 2-2,3 2 0,0 1 0,0 0 0,-1 2 1,0 2-1,-2-2 2,-1 4 0,-6-1-2,4-1 1,-7 2-2,2 1 2,-5-1 0,-2 0 0,-1 3 0,1-3-1,-1 2 0,2-2 0,4 2 0,4-1 1,6-1-1,2-2-2,7 2 1,1-2-3,1 3 3,-1 0 0,-2 1 2,-8 1 0,-3 3-1,-8-2 0,-5 3-1,-3 1 1,-8 0 1,-7 0-1,-2-1 0,-4 4 2,-1-5-2,1 2 1,-2 0-1,0-1 1,1-1 0,-2 2 0,0-3-2,2 1 1,-3 1 0,1-1 0,-7 4 1,3-1-1,-5 2-1,0-1 0,0 1-4,1 0 1,-1-2-1,0 2-2,0-1 0,-11 1-2,-8 0-5,-6 0-4,-2 6-6,-2 0-10,1 1-12,-1-2-18,2 1-20</inkml:trace>
  <inkml:trace contextRef="#ctx0" brushRef="#br0" timeOffset="64220.6732">15415 4348 72,'0'0'22,"0"0"-3,0 0-3,0 0-1,0 0-2,0 0-1,0 0 0,0 0-3,0 0 1,0 0-2,50-64 0,-39 64 2,3 0 1,-1 0-1,5 7 2,-3 1-3,4 1 2,-1 0-4,2-1 0,4 0 0,1 1-2,5-1-1,0-2-1,-1 0-1,-3-1-2,-11-2 0,2 1-1,-8 1-3,-5-4 2,-1 8-2,-3 5 1,-10 7 1,-10 6 1,-9 2-3,-6 2 0,-8 0-1,-5 4-4,-4 4 1,0 2-10,-3 5-10,4 1-45</inkml:trace>
  <inkml:trace contextRef="#ctx0" brushRef="#br0" timeOffset="64933.714">12822 5521 49,'0'0'25,"0"0"0,0 0-6,0 0-2,0 0-4,0 0-3,0 0-1,0 0-1,0 0-1,0 0-2,-20-49-2,14 48 0,2 0 0,0-2 2,-9 3-1,7 0 2,-7 0-1,-6 0 0,7 0 1,-5 0 0,4 5-1,-2 2 1,-2 0-2,0 3 1,1 2 0,0 1 1,-1 4-2,0 2 3,-2 5-2,1-1 0,0 4-2,2-2 1,-2-1-2,5 0 1,-1 1-1,4-4 0,-2 0 0,7-5 1,-1-1-1,1-4 0,4-7 4,-1 8-1,2-1 2,0-2-2,8 4-2,2-4-1,4-2 0,4 1 0,3-3-2,1 2 2,2-2-1,1 0-1,4 0 0,0-1 0,1 1 0,1 0-1,-5 0 0,1 2 0,-5 0-5,-5 4 0,-1 2-3,-3 2-4,0 2-7,-1 2-15,1 1-73</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38:12.704"/>
    </inkml:context>
    <inkml:brush xml:id="br0">
      <inkml:brushProperty name="width" value="0.05292" units="cm"/>
      <inkml:brushProperty name="height" value="0.05292" units="cm"/>
      <inkml:brushProperty name="color" value="#FF0000"/>
    </inkml:brush>
  </inkml:definitions>
  <inkml:trace contextRef="#ctx0" brushRef="#br0">3684 3388 7,'0'0'12,"0"0"0,0 0 1,0 0 2,0 0-4,0 0 0,0 0-1,0 0-1,0 0 1,10-16 2,-10 15-2,0 0-1,0-2 0,0 3-1,1-3 0,-1 3 1,0-2-1,0 0 1,0 1-1,0-1-1,0 1 2,0 0 1,0-2-2,0 3 0,0-2-2,0 0 0,0 1 1,0-1-1,0 1 0,0-1 1,0 1-2,0-1 1,0 1 0,0 0-3,0-1 0,0 0 1,0 1-4,0-1 1,0 1-2,0-1 0,0 0 1,0 1 0,0 0 0,0-1 1,0 1 0,0-1-1,0 1 0,0-1 1,2 0 0,-2 1 4,1-1-4,-1 2 3,2-1-1,-1-1 1,1 1 0,3-3 3,-2 0-2,0 1-2,0 0 0,-3 3-4,0-1 1,0 1-2,2-2 4,-1 1-4,0-1 2,1 2-1,-1-1 1,0 1 0,1 0 1,3 0 2,3 4-2,-1 9 0,1 5-1,-1 4 0,-2 3 1,0 2 0,1 1 1,0-1-2,0 1 0,0 0-2,0-2 2,0 2 0,0 1 2,0 1 1,-1 1 2,1-2-2,-3-1 1,0 0-1,0-3 0,-2-8 2,1 0-2,-2-5 1,0-5-1,1 3 2,0-5-1,-1-1 4,2 2-1,-2-6 1,0 0-1,0 0-5,0 0 2,0 0-3,0-2 1,0-11 1,-2-9-2,-2-4 3,3-3-4,-1 0 0,2-3 0,0 0-2,0 1 0,6-2 1,0 4 0,-1 1 1,6 6 1,-2 2-1,0 4-1,-1 5 2,2-1-1,0 4 0,-1 1 0,4-3-1,-4 7 0,2 1 0,-1-1 0,1 3 1,0 0 0,-2 0 0,5 6 0,-7 1-1,3 2 1,-1 2-1,0 3 1,1 3 0,-1 1 1,1 0-2,-3 2 2,-1-1-1,0 0 0,-2-5 0,1 2 1,-2 0 0,0-6 1,0 5 0,0-6 1,-3-4 0,2 1-1,-2-6 0,0 0 1,0 0-2,1 1 2,-1 0 0,2 1 2,-2-1-2,1 1 2,-1-2-3,2 2 0,2-2-1,1-8 0,2-7 0,1-8 0,-1-1 1,-1-1-2,3-2 0,-1 0 0,1 1-3,2 3 1,1 2 0,2 3-1,0 3 0,-4 5 3,1 2-1,-3 4 1,-5 3 0,7-1-2,3 2 1,0 0-1,4 8 2,-7-1 0,-3 3-2,2 4 2,-5 1-2,2 4 1,-1 1 1,-1 0-2,-2 0 1,2 2 2,0 0-1,-1 2 2,1-2-2,-1 3 0,-1-1 0,2-6 1,-4 0 1,1-6 0,-1 0-2,0 3 2,0-10-2,0 7 1,0-7-1,0-1-2,2 3-1,-2-7-4,1 3-4,1 1-4,-2-1-7,4 2-16,-4-5-27,6 0-52,2 0-73</inkml:trace>
  <inkml:trace contextRef="#ctx0" brushRef="#br0" timeOffset="520.0297">4705 3567 179,'0'0'21,"0"0"-3,0 0-3,0 0-1,0 0-1,0 0 0,0 0-2,0 0-1,0 0-1,-68 22 0,59-5-1,-1 3-1,0 2-3,0-2 0,1 2 1,0-2-3,3-5 1,0-1 0,4-4-2,2 0 0,-2 2-2,2-2 0,2 2-1,4-5 1,2 3 0,5-4 0,-3-2 1,8-2 0,-1-2 1,2 0 0,5 0-1,-9 0 0,1-2 0,-3-5 1,-4 4 2,3-5-2,-4 4 0,-3-3 0,5-6 0,-2-1-1,1-4 0,-4-3 0,2 2 2,-2-2 1,-4-3 2,1 0-1,-2-1 2,-2 0 2,-9 4 0,-1 1 0,-5 5 0,-2 4-3,3 3-1,-4 7-2,0 1 2,-1 0-2,-4 9-2,7 2-2,4 1-3,6 1-6,7 4-12,1 2-28,12-2-90,6 7-48</inkml:trace>
  <inkml:trace contextRef="#ctx0" brushRef="#br0" timeOffset="2933.1677">5270 3539 162,'0'0'17,"0"0"-3,0 0-1,0 0 1,0 0 0,0 0 1,0 0 1,0 0-1,0 0 0,0 0-1,-93-58 0,69 64 0,-1 6-2,3 5-2,-1 1-3,2 1-3,2 3-3,-1 4-1,2-3 1,3 2 2,3-3 0,3 0-1,3-9 0,3 4-1,3-6 0,0 1 1,0 5-1,3-4 1,5 6-1,1-2 0,-1-7 2,-1 0-5,0 1 6,-1-4-8,6 5 2,-2-5 3,-3-2-4,6 1 2,2-5 0,0-1-2,4 0 2,0-7 1,-2-3-1,-2 0 1,1-4-1,-5-1 2,1-2 0,-1-3 0,-3-1 2,-1-1-1,-2-5 2,1-3 1,-3-2 0,-1-3-2,1-4 0,-3-2-1,0 0 0,0-3 0,0 1-1,-3-6 0,1-2 2,-1-2-3,2 2-3,-1 2 4,-2 5 1,1 4 6,-1 6 2,-2 6 0,0 12-1,3 5-2,-1 4-1,0 4-3,1 0 2,0 0-3,3 3-1,0-2 0,0 2-1,-4 0 0,-2 5 1,-1 8 1,-3 9 1,7 3-1,3 4 1,0 4 0,0 2 7,4 4-3,3 0 1,-1 2 0,1 1-4,-1-1 2,1 2-3,0-2 0,-1-2-1,0 1 2,0-5-3,-1 2 0,4-3-2,0-3-2,0-4-1,2-2 1,1-2 1,0-1 2,2-5-1,1-1 0,0-4 1,-5-3 0,5-2-1,-7-3 2,3-3-1,2 1-1,-2-2 2,6 0-3,0 0 0,1-5 0,-3 0-1,3-5 3,-3 0-3,2-2 0,2-2 0,-1-3 1,-1-5 2,0 0 0,-1-4 1,-2-1 0,1-2 0,-3-3-2,-1 2 4,-4 1-1,-2 9 2,-1 2-1,-3 5 2,-1 8-1,2 0-1,-2 5-1,0-1-1,0-3-1,0 0 0,-2 0-1,-6 0 1,2 4 1,-5 0 0,0 7 2,4-2-1,-3 8-1,4 0 1,3-2-2,0 6 1,2 1 0,1-1-1,0 7 2,0-2 0,0 0-2,0 0 0,0-2 0,0-5 0,0 4 3,0-1-4,1-6 0,1 6 0,1-7-3,0-3 2,5 4 3,-2-7 0,4 3-1,-2-4 1,7-4-2,3 0 1,-1 0 0,6-7 0,-6-1-1,-1-1-1,-1 0 0,-1 1 0,-1-4-2,0-1 1,0-1 1,-1-2-1,2-3 1,-3 0-1,3-2 2,-2 0 2,-4 1-1,-1 4 3,-2 7 0,-4 2-1,1 2 1,-1 1-2,1-1-2,-2 5 1,0 0 0,0 0 1,-2 9 1,-5 8 1,-3 8-1,1 0-1,2 1 1,2 1-3,1-7 1,1 1-3,3-3 2,0-1-1,3 1 1,3-4 1,-2-6-1,2-1 0,0 0 1,5-2-1,-2 0 1,3-3 0,5-2-1,-1 0 0,6 0 0,-4-2-1,0-4 0,-1-1 1,-1-2 0,-2-3 1,1-3 0,1-4-2,-3-6 2,0-4 0,-2-3 2,0-3-1,-3-4-1,-4 0 1,-2-3-1,-2 3 2,0-2-2,0 3 3,-6 4-2,0 2 2,-1 5 1,3 9 0,-2 4-1,3 5-1,0 3-2,2 4 0,1 2 0,-2 0 0,2 0 0,-4 0 2,-6 1-1,4 10 0,-1 6 3,4 3-3,3 7 1,0 1-2,0 6 1,1 0-2,2 7 2,-1 2-2,-2 3 3,0-2-3,0 2 0,0-9 0,0-4-1,4-6 0,2-3 2,4-4 0,0-6 2,5-2-4,2-4 0,2-4 1,3-2 1,1-2-1,1 0 2,1 0-1,0-2-1,-1-2-1,-1-1 0,0-3 0,-2-1 1,-3-2-1,-1-3 1,0-1 0,-3-2-1,-1-2 2,-2-4 2,4-2-2,-3-1 0,0-2 0,0-1 0,1 1 2,-1 3-1,-2 3 0,0 9 1,-5 5-2,-1 5 0,-4 3 0,0-1-1,0 1 1,0 0-1,-4 0 1,-11 0 0,-6 6 0,-5 5 0,2 1 0,1 1 1,4 2 1,2 0-1,0 2 2,3 2-3,3-2 1,-1 4 0,5 1-1,0 1 2,2 0-2,0-6 2,3 1-2,1-2-2,1-3 2,0 4-1,0-8 1,3 1 0,2-3-2,-2-3 2,3 2-1,-2-4 1,5-2-3,5 0 0,0-4 0,4-7-2,-2-3 2,2-2-1,-4-4 2,0-2 0,-2 2 1,-2-2-1,-4 7 0,0 0 2,-3 7 1,-2 3-1,1 1 1,-2 4-1,0 0 2,0 0 1,0 0 1,-6 5 2,-5 9 1,-3 6-1,5 1-4,2-5 0,4 2-3,3-1 0,0-2 1,8 3-2,5-3 2,4-6 0,2-3-3,7-4 2,-1 0 1,3-2-2,1 0 2,0 0-1,-1-4 0,-3-2 1,-4-1-1,-4 3 1,-2-2 0,-2-2-1,-7 3 2,5-8-1,-2-2 0,-5-2 0,0-5 1,-2-5-1,1 3 1,-3-2 0,0 0-1,0 9 1,0-2-1,-3 4 0,0 5-1,-6-4 0,2 8 0,-5 1 2,-5 4-1,-2 1 1,-5 0 0,2 7 0,2 4-1,1 0 2,4 1-2,4-3 2,4-1 0,1 0 0,1 1 0,0 0 1,4-3-4,-1 0 3,2-1 0,0 2-1,0 1 1,8 5-1,6-9 1,7 1-1,4-5 0,3-2-1,2-10 0,6 0 0,-2-3 0,1-2-1,0 0 0,0-1 0,-2 2 2,-1-1-2,0 5 1,-5 1 0,-8 4 2,-1 2-2,-7 4 0,-7 1 0,4 0-1,-4 0 2,-3 7 1,2 7 2,-3 2-2,-9 7 0,-2-1 0,-4 3-2,2 0 0,0-1 2,2-1-2,3-7 0,5 1-2,2 0 1,1-2 0,1 5 0,7-6-1,2-2 3,4 0-1,1-3 1,5-1 1,5-1-1,2-1 1,5 1-33,3-5 5</inkml:trace>
  <inkml:trace contextRef="#ctx0" brushRef="#br0" timeOffset="6334.3623">7806 3447 3,'0'0'4,"0"0"1,0 0 0,0 0 1,0 0 1,0 0 1,0 0 2,0 0 1,0 0 0,-32-8 1,28 8 3,4-1 1,-2 0 0,2-1-1,-1 1-1,1-1 2,-2 0-1,2 2 1,-1-3-5,-1 1 0,1-1-3,-2-3 1,2 0-4,-1 4 3,2-5-4,0 2 2,0-7-2,3-5 0,4 5 2,3-5-1,-2 6 1,-1-1-3,-1 4 1,2 1 0,-2-1 2,-3 4-2,3-2 3,-4 2-3,2 1 2,-1 1 0,-3 2-4,1-3 2,2 0-4,1-1 3,3-1 1,1 2-1,2-1 1,7-1-1,0 3 1,-1-1-3,3 1 0,-1 1-1,-1 1 1,-1 0-1,5 6 1,-3 1-2,-4 5 1,0 0 0,-3 2 0,-3 2 1,-2 0-1,1 2 0,-2 2 0,-2 1-1,0 0 1,-2 1 0,-1 0-1,0-2 1,0 3 0,-6 0-1,-1 1 2,-3 1-1,-2 2 1,-1 0 1,0-3 2,-1-1 0,-2-2 3,-1 0-1,-1-1 1,1-1-1,1-5-2,3-2 0,1 0-2,5-7 0,1 2 0,-2-1 1,5-4-1,0 0 1,3-2 0,0 0-1,0 0 2,0 0 0,-2 0 0,1 0-3,0 0 2,1 1-3,-2-1 0,2 2 1,-1 0-1,1-1 1,0 1-1,0 0 1,0-1 0,0 0 0,0 2 1,1 0 1,8 0-1,7 1-1,1-4 0,6 0-2,-1 0 1,4 0 1,-3 0-1,2-2 1,-5 2-1,-1 0 2,1 0-2,-6 0 1,5 0 1,-8 0-1,0 0-2,1 0 1,-8 0 0,3 0 0,-1 0 1,0 0 1,-1 0 0,7 0 0,-6 0-1,-2 0 3,8 0-2,-7 0 0,-1 0 3,2 0-2,-6 0 0,3-3 2,2 1-1,-2 2-3,1-3 0,-4 3-2,0-1-3,0 1-1,0 0-6,0 0-4,0 0-10,0 0-20,-6 6-38,0 2-69</inkml:trace>
  <inkml:trace contextRef="#ctx0" brushRef="#br0" timeOffset="7464.4269">8601 3295 51,'0'0'24,"0"0"-7,0 0-3,0 0-6,0 0 1,0 0-3,0 0 2,0 0 0,0 0 1,0 0-1,20-69-1,-20 69 0,0-2-1,0 2 2,-10 2 1,-7 6 3,-3 6-4,2 4 4,-1 1-3,1 1-2,-1 0 0,3 3 0,-1 0 0,3 0 0,4 0-1,-1-2 0,5-5 1,2 0 0,-1-1 0,4-3 1,-2 7-1,-1-4 1,2 4-2,-2-2 1,4 1-1,-2-1-1,1-3-2,1 4-1,0 0 1,0-2-2,3 7 0,1-4-2,2 1 2,-3-5-1,1-1 0,-1-2 2,-3 0-2,4-2 3,-1 0 0,-1 1 0,-1-5 1,1 4-1,-1-6 1,1 0-1,-1 1 1,2-2 0,-1 0 0,4 3-3,-1 1 2,-2-5-2,2 3 2,0-2 0,5 0-2,-3 2 0,-2-4 0,3 2 0,-2-2 2,-2 1 1,1 0-1,-5-2-1,4 0-1,2 0-2,5 0 2,-1 0 0,-5 0-1,5 0 1,-3-2-1,-3 0-2,7 1 3,-5-1-1,-2 1 0,7 0 3,-6-1-3,-1 1 2,5-4-2,-5 3-2,2-1 4,1-2-1,-4 1-2,0 1 1,1-4-2,-1 2 2,0 0 0,1-3 0,-2 3 0,-1 0-2,1-5 2,-1 5 1,-1 0-1,1-7 0,-1 7 0,0-2 0,2-6 0,-2 6 1,0 1 1,0-6-2,0 6 0,0-1 1,0-1-1,-2 4 0,1-1 1,0 0-2,-2 2 1,0 1 0,0-1-1,-1 1 2,-1-1-1,1 1-1,0 1 1,1-1 1,3 2-2,-6-1 3,0 1-1,2-2 0,0 2-1,-2 0 0,1 0-1,-6 0 2,1 0 0,-1 3 0,0 2 0,2 0 2,1-1-3,-1 0 1,-1 1-1,3 0 0,-1-1 1,4-3 0,-5 4 0,5-3 1,-3 5-1,-1-2 1,0 0-1,1 0 0,4-3 1,-5 3-1,6-3 1,-2 1-2,2 1 1,2-4-1,0 0-1,0 0-2,0 1 1,-3 1 0,3-1-4,-1 0-2,1 2-13,0 2-80,0 2-111</inkml:trace>
  <inkml:trace contextRef="#ctx0" brushRef="#br0" timeOffset="14174.8107">3207 5300 61,'0'0'25,"0"0"-6,0 0 2,0 0-2,0 0-3,0 0-2,0 0-6,0 0-4,0 0-1,0 0 1,-18 0 1,18 0 3,-2 0-3,2 0 1,0 0-3,0 0 0,12 4-1,3-3 1,7 4-1,-1-3-1,2 1 0,0-1-1,5-2 1,1 0 0,3 0 2,-1 0-1,3 0 0,-2 0-2,-2-5 3,1 0-2,-3 1 2,1 1 1,-4-2 0,-7 2-1,0 0-1,-5 2 2,-1-1-2,2 1 3,-4 1-3,2-2 2,-8 2-2,8-2-1,-5 2 2,3-1-1,3-1 0,-7 2 1,5-1-1,-4 1 1,-1 0-1,6-2-1,-6 2 2,-1 0 0,1 0 1,-6 0 1,0 0-1,0 0 0,1 0 1,1 0 0,-1 0-3,1 0 1,-1 0-1,1 0 0,-2 0 0,0 0 0,0 5 0,0 3-1,0 4 0,0 5-1,-2-5 0,-2 5 1,-2 0 0,-2-2 0,-2 10 1,-2-1-2,-4 2 0,-2 5 0,-5 1 0,-2 6 0,-6-1 0,1 3 0,-2-3 0,2-1 0,1-4 0,4-4 1,4-2 0,2-3 1,1-1 2,4-3 0,0 1 1,0-3-1,6-8-1,-4 3-1,3-2 0,2-3 2,-4 4-2,5-4 0,-1 1-1,-4 3 3,2 0-4,-2-1 0,4 0 0,0-3 0,3 3-2,-1-3 4,2-2-2,-1 3 0,2-4 0,1-1 0,-1 2 0,2-5 0,-2 0 0,2 0 0,0 2 0,0 0 0,0-2 1,0 3 0,0-3-1,0 5 0,0 0 0,8 2 0,3 0 0,-2-2 1,6-1-1,1 1 0,-4-4 1,6 1-1,2-2 0,1 0 4,8-2-3,-2-4 0,1-1-1,-1-2-1,-1 4 2,2 0-1,-3 0 1,-6 3 0,0 2-2,-6 0 1,0 0-1,2 0 1,-5 0 0,0 2 1,-1 3 0,-1 0-1,-5-3 0,5 1 0,-3 1 0,-1-3 2,1 3-1,-5-4 1,0 0-1,0 0-2,0 0 2,3 0 0,-2 0 1,1 0 2,-1 3-2,1-3 0,-1 0 0,1 0-2,-1 0 0,1 0-3,-1 2-1,0-2-3,1 0-6,0 0-9,0 0-23,-1 2-41,-1-2-108</inkml:trace>
  <inkml:trace contextRef="#ctx0" brushRef="#br0" timeOffset="14934.8542">3875 6188 76,'0'0'28,"0"0"-2,0 0-6,0 0-2,34-87-3,-22 72-2,-2 1 0,2 2-1,1 0-2,-3 5-2,4 0 0,-1 1-1,-4 2-2,7 1 1,-6 1-3,3 2 0,4 0 0,2 0-2,4 2 1,-4 1-1,1 4 0,-3-2-2,-2 0 2,-2 0-1,0 2 0,-1-3 1,0 6 1,-4-5 1,-4 5 1,0-1 2,-4 2 0,0 6-1,-1 1-1,-6 5 0,-3-2-2,0-2 1,-2 1-2,1-1 0,2-2 1,-1 1-1,-1-1-1,1 1 3,0 0-2,-3 0 1,2 0-2,-1 1 0,-2 3 0,-1-1 0,0 1 0,1-1 0,-2-1 4,2 1-1,0-3 3,0-1-1,2-2-2,3-6 1,0 1-4,3-3 3,2-4-3,3 1 1,1-4 0,0 0 2,0 0-2,0 0 2,0 3 0,2-3-1,13 0 0,4-3 0,4-2 1,-1 0-2,0 1 1,-7 4-2,4-3 1,1 2 0,1 0-1,-1-1 0,0 2 2,-1-1-1,-2-1 0,2 0 0,-2-1-1,-5 1 0,-1 0 0,0-1 1,-1 1 1,3 1 2,-9-1-3,2 2 1,-6 0 1,0-2 0,0 2-1,1 0 1,1 0-1,-1 0 1,-1 0-2,0 0 0,0 0-2,0 2 1,-1 1-1,-2 1 0,0-1-2,3-3-3,-2 0-7,1 4-9,-2 1-35,2-1-67,-5 2-65</inkml:trace>
  <inkml:trace contextRef="#ctx0" brushRef="#br0" timeOffset="15934.9114">4751 6017 25,'0'0'11,"0"0"3,0 0 3,0 0 3,0 0 0,0 0 1,0 0-5,0 0-2,0 0-2,0 0-5,-23-50-1,14 50-1,-3 2 0,-3 6-2,0 2 2,1 2-3,2 1 2,-2 1 0,0 1-2,-1 2 3,3 0-2,-2 3 2,0-1 0,1 4-2,1 0 1,1 1 0,0 0 1,4 2-1,-1 1 2,3 0-3,-1-2 2,0 0 1,2-1-2,-1 0 2,3-1 0,-3 0-1,0-2 1,1 0-1,0-6 2,3 2-3,-1-6 1,1 1-2,0 1-2,1-1 3,0 0-1,0-3 0,0 1 0,4-3 1,3 0-2,-1-2 0,0-2 0,4 2 1,0-1-1,-2 0 0,1 0 1,-1-1-2,1 1 0,-6-3 1,5 3 1,-5-1-2,-1 1-1,1-1 1,-3-3 0,0 0 0,0 0 0,7 0 2,-2 0-1,6 0-1,8 0 0,0 0-1,9-8 1,0-1-1,1 0 0,0 0 0,-1-2 0,-3 1-1,-3 0 1,-4 1 0,-2 1 0,-6 1 0,-3 2 0,-4 3 0,4-5 0,-4 2 1,0-5-3,0 0 2,-3-3-2,0 3 1,0-2 1,-3-5-1,-2 6 1,-1-3 1,1 4-1,1 1 0,-2-1 0,0 3 1,2-1-1,1 6 0,-7-5 1,7 6-2,-7-3 1,0 4 0,3-3 0,-4 3 1,5 0 0,-8 0 0,2 0 0,1 0 1,1 0-1,4 0 0,-4 0 1,4 0-1,-4 3 3,1-3-2,-2 4 0,2-1 3,0 2-3,-5 0 3,5 0-2,-4 2 2,0 0-3,5-2 0,-1 2 0,0-2 1,6-3-1,0 1-1,3-3 0,-4 1-1,1 3 0,0-2 0,0 1 0,3-3 1,-3 2 1,0 0-2,-1 1 0,1 0 0,1 1 0,-1-1 2,0 0-2,-3 4-4,3-2 2,-1 4-8,-5 3-9,3-5-51,2 1-140</inkml:trace>
  <inkml:trace contextRef="#ctx0" brushRef="#br0" timeOffset="26708.5276">5320 5470 26,'0'0'15,"0"0"0,0 0 1,0 0-2,0 0 1,0 0 2,0 0 1,0 0 0,0 0-3,-27 0-3,25 0-4,1 0-2,-1 0-2,1 0-1,1 1 0,-1-1-1,1 1 0,0-1 0,0 4 0,2-3 0,9 1-1,7 3 2,3-5-1,9 0 1,2 0 1,5 0-1,3-5 0,2 0 0,4-2-1,0 2 1,2-1 0,-2 2 0,0-1 1,-5 2-1,-5 1 0,-3 2-2,-13 0-1,-2 0 0,-8 0 0,-6 0 0,2 0 1,-6 0 1,0 0 4,0 0 0,3 0 1,-2 0-2,0 2-3,1-2-1,0 0-3,-1 1-3,0-1 0,5 2-5,0 0-2,5 1-6,0 1-18,-5 2-33,1-1-63</inkml:trace>
  <inkml:trace contextRef="#ctx0" brushRef="#br0" timeOffset="27262.5593">5291 5869 3,'0'0'16,"0"0"0,0 0 2,0 0-1,0 0-1,0 0-3,0 0-8,0 0-2,0 0-3,0 0 3,-17 5-2,16-5 1,-1 0-1,2 0 2,-1 2-1,1 0 2,0 3-1,0-2 6,9 2-5,5-1 1,2-3 1,9-1-4,-1 0 4,2 0-1,1 0 1,1-3 0,-1 1 0,-2-1-1,3 1-1,-1 2 1,-1 0 0,4 0 0,-2-2-2,-1 2 1,1-1-2,-1-1 2,-3 0-2,-7 1 3,3-1-2,-3 0 1,-4-1-1,5 1 0,-7 0 0,-7 1 2,7-1 0,-5 0-1,-2 1 0,3 1-1,-7 0 1,4-2-1,1 0 0,-1 2 0,0 0 0,-4 0-2,0-3-1,0 3 0,2 0-2,-2 0 2,3 0 1,-2-2-4,1 2-1,0 0-2,0 0-5,-1 0-5,1 0-17,-2 0-47</inkml:trace>
  <inkml:trace contextRef="#ctx0" brushRef="#br0" timeOffset="28356.6219">6779 5113 41,'0'0'23,"0"0"0,0 0-2,0 0-1,0 0-4,0 0 0,0 0-2,0 0-4,0 0 1,-64-57-3,43 61 1,2 5-1,3 1-2,0 3 1,-1 1 0,4-1-1,0 1 1,0-1 0,1 3-1,2-3 3,0 4-3,1 0 2,2-5 1,1 3-6,-2-1 1,5-4-3,-1 7 1,2-6-2,2-1 4,0 2-3,0-2-1,2 4 1,2-6-1,6 6 1,-1-4 0,1 2 0,3 1 1,-1-1-2,-1-1 0,2 0 1,-3 2 0,1 2 1,0-1 1,-2 1-2,-4-3-2,1 2 1,-2 1 0,-1-5 0,-1 7 2,-2-6-2,0 2 2,0 1-2,-2-3 0,-5 4 0,-3-3 3,0 0-3,-4 1 0,2-3 0,1-3-2,-1 0 2,3-4 0,-1 1-1,7-3 2,-4-1-1,1 0-1,0 0 2,-4 0-1,3-1 2,4-3 0,-1-3-1,4 2-1,0-5 0,0-3 1,7 2-1,3 0 1,1 4 1,-2 2-2,2 4 0,1-3 0,1 4 0,2 0 1,0 5-1,2 6 1,-3 0-1,-2 2 0,-2 1 0,1 3 1,-1 0-1,-1 0 1,1 0 0,0 1 0,-2-1 1,-1-5 0,0 2 0,-3-1 3,-1-2 1,0 6-3,-2 0 5,-1-8-2,0 11-3,0 1 3,0-1-3,-4 4 1,-3 0-2,-3 0 0,4 0 0,-1 1 0,-1 1-1,-1-2 2,4 0-1,-1-1 0,2-2-1,0-6 0,4 2 0,-2 0 0,2-3 2,0 6 0,0-8-1,0 2 3,0-2-1,0 1-1,0-1 0,2-2 0,-2 1-2,0-7 3,4 6-2,-1-6-1,-1-1 1,6 2-1,3-5 2,6 0 0,3 0-3,0-6 1,-1-3 1,-1 1-2,-3 2 0,-2 0 0,-3 1 0,-1 2 1,1 0-1,-6 2 0,1-1 0,-5 2 0,0 0 0,0 0 0,1 0 0,0 0 0,1 0 0,-1-2 0,1 2-1,-1 0 1,1-1 0,-1 1-2,0 0 0,1-2-1,0 2-3,0 0-2,0 0-4,2 0-15,-1 0-40,1 3-107</inkml:trace>
  <inkml:trace contextRef="#ctx0" brushRef="#br0" timeOffset="29284.675">7368 5608 34,'0'0'26,"0"0"1,0 0-1,0 0 0,0 0-3,-90-58-3,81 55-4,5 1-5,-9 2-2,3 0-3,-7 5-2,-1 7 1,1 3-1,2 4 0,1 2 2,-2 1 0,-1 2 0,4 1 0,-2-1-2,2 0 1,1-2 0,1-1 0,4-3 0,1-2 1,3 0 2,3 2-3,0 2 3,0 4-2,6 0-2,1-4 1,2 2-2,1-4-2,2 0 0,-1 0-1,3-1-1,-3-4 2,4 1-2,-4-4 1,3-3 1,-5-2-1,2-3 1,8 1 2,-1-3-2,5 0 0,0 0-1,0-7 0,-1 2 1,1-3-1,1-1 2,-2 2 1,-2-3-1,-1 3 0,-6-1 2,0 1-1,-4-3 1,4 1 1,-5-2-1,1 1-1,-3-4 1,-1 4 0,0-6 2,-2-2-3,-2-2 1,-1-7-2,0 0 0,0 2 1,-1-1 0,-5 1-2,-1 0 2,-2 0-2,0 1-1,0 3 2,-3 3-1,-1 4 1,-3 4-1,4 4 2,-4 1-1,-3 4 1,-2 1 1,-4 0-1,2 0-1,7 3 0,2 1-2,5 1-2,2 1 1,1 0 0,5 3-2,1 7-1,0-2-1,8 10-7,6-4-8,4 4-32,-2-2-70,4 1-82</inkml:trace>
  <inkml:trace contextRef="#ctx0" brushRef="#br0" timeOffset="29659.6964">7758 6067 101,'0'0'31,"0"0"-9,0 0-7,0 0-4,0 0 1,0 0-4,0 0 0,0 0-2,0 0 0,55 44-1,-49-30-1,-2 0 1,-1-4 2,1 7 0,0-5 3,-4 1-1,2-1 1,-2 1 0,0 0 0,0 0-1,0-1-1,0-3-1,-4 2-1,1-2-2,0 0 1,2-6-1,-4 5-2,4-5-1,-2 0 0,1 1-1,2-4-1,-1 0 0,1 0-5,0 2-3,-2-1-4,2 1-15,0 0-57,0-2-94</inkml:trace>
  <inkml:trace contextRef="#ctx0" brushRef="#br0" timeOffset="30243.7298">8144 5850 240,'0'0'14,"0"0"-2,0 0-1,0 0-2,0 0 2,0 0-2,0 0 1,0 0-2,10-77-1,4 57-2,0 3-3,7-3 2,-2-4-2,3 2 0,-1-2 0,0-1 0,0 1-1,0 1 1,-4 1 1,-4 7 1,-3 1 0,-2 7 2,-6 2-2,2 2 0,-4 3-2,0-2-1,0 2 0,1 0-1,3 10 1,-3 7 0,2 7 2,-1 3 0,1-2 1,0 1-1,1 0 0,2 0 1,1-1 3,0 1-1,-1 0 4,1 1 1,-1 2 2,0 0 3,-4 3-3,1 0 2,-1-2-3,-2-1-1,1-4-1,-1-6-5,2-2 3,-1-7-6,2 0 3,0 2 0,-1-7-2,4 2 0,-3-5-1,0 1-2,0 1 0,-3-4 0,5 0-3,-1 0-1,0 0-6,1 0-12,-5 0-25,0 0-38,4 0-67,2 0-72</inkml:trace>
  <inkml:trace contextRef="#ctx0" brushRef="#br0" timeOffset="30488.7438">8827 6087 200,'0'0'-1,"0"0"1,0 0 1,0 0 1,0 0 7,0 0 4,0 0 2,0 0 3,36 101-4,-47-76-3,0-1-1,-3 0-4,0-4-2,0 0-1,5-6-2,0-2-1,5-3-4,-3-2-4,1 3-9,2-5-51,-1 4-111</inkml:trace>
  <inkml:trace contextRef="#ctx0" brushRef="#br0" timeOffset="31515.8026">9092 5800 0,'0'0'16,"0"0"7,0 0 8,37-79 6,-26 57 1,-2-2-4,0-2-4,-1-2-6,2 3-4,0-1-1,0 1-4,5 5-1,-2 4-2,3 3-4,-4 3-2,3 3-3,1 7-2,2 0 1,3 0-1,-3 5-1,-1 7 0,0 0-1,-1 0 1,-1 1 0,-1 1-2,-4 0 2,-2 1 0,0-5-1,-4 6 1,-1 0 0,-3 2 0,0 9 1,0-3 2,-8 0-3,-4 1 1,-1 2 0,-4 0-1,-1 0 4,-2 1-3,0 1 2,3-3-2,-3 1-1,6-5 1,-1-1 1,1-4-2,6-5 0,1 0-2,2-2 2,2-7 0,-1 6 2,4-6-1,-2 2 1,1 0 2,1-1-1,0-1 2,0 6-1,3-4 1,6 0-1,-2-2 1,6-3-2,3 0 1,3 0-1,4-1 2,-1-6-4,4 3 1,-1-2 1,0-1-2,-1 3 1,-7 1-1,1 1 0,-6 2 0,1 0 1,0-3-2,-7 3 0,7 0 0,-9 0 0,0 0 0,1 0 1,-5 0 0,0 0 0,0 0 0,0 0 0,0 3-2,0 2-1,-3-1-2,-3 3-5,2-4-3,2 0-11,-2 6-27,4-4-75,0 0-64</inkml:trace>
  <inkml:trace contextRef="#ctx0" brushRef="#br0" timeOffset="31788.8182">9847 6045 152,'0'0'14,"0"0"2,0 0 2,0 0-3,0 0 1,0 0-5,0 0-1,0 0-2,13 98-2,-17-75-3,-1-1-1,3-7-2,-1 2-2,1-8 5,-1 3-2,0 0 1,-2-4 0,2 2 0,1-6-1,1 1 0,1-5 0,-1 0-1,1 0-1,0 1-6,-2-1-16,2 2-137</inkml:trace>
  <inkml:trace contextRef="#ctx0" brushRef="#br0" timeOffset="32342.8499">10380 6099 155,'0'0'12,"0"0"5,0 0 6,0 0 1,0 0-2,0 0-4,0 0-7,0 0-2,0 0-7,0 0 0,-4-5-2,4 0-2,9-2-2,4 2-5,4 2-10,-1-1-13,4 4-41</inkml:trace>
  <inkml:trace contextRef="#ctx0" brushRef="#br0" timeOffset="32483.8579">10772 6094 157,'0'0'3,"0"0"-5,0 0-1,0 0-4,0 0-6,0 0-14,0 0-21</inkml:trace>
  <inkml:trace contextRef="#ctx0" brushRef="#br0" timeOffset="32679.8692">11342 6053 248,'0'0'12,"0"0"-6,0 0-6,0 0-5,0 0-2,0 0-6,0 0-6,0 0-9,0 0-41</inkml:trace>
  <inkml:trace contextRef="#ctx0" brushRef="#br0" timeOffset="33117.8942">11920 5939 195,'0'0'6,"0"0"1,0 0-2,0 0 0,0 0-2,0 0 0,83 63-2,-82-41 0,-1 4-1,-3 3 1,-8-4 0,-2 2 0,-4-2 2,0-5 0,0-1 1,3-4 1,-2-1-2,6-6 1,-1-1-1,5 0-2,1-7-1,2 3-1,3-3-2,-1 0-3,1 0-10,0 0-50,6-3-97</inkml:trace>
  <inkml:trace contextRef="#ctx0" brushRef="#br0" timeOffset="33748.9303">12278 5511 181,'0'0'22,"0"0"-5,0 0-4,0 0-2,25-82-4,-8 65 2,4 0 0,2 0 1,2 2-1,2-2 1,1 3-2,1 2 0,-3 2-1,3 4-1,-5 5 0,-2 1-5,-5 1 0,-1 8-1,-6 3 0,-1 4 0,-5 2 0,0 3 1,-4 5-2,0 1 1,0 5-2,-4 2 2,-1 2 1,-1-1-1,1-1 0,-2-3 1,0-3 0,-2-1 4,0-3-1,-1-2 2,-3-3 1,2-1-1,-5 0-3,3-1 2,-4 0 1,2 0-3,-1 2 0,2-2 0,1-2-3,4-3 1,3-5-1,3 1 1,2-5-1,-1 2 0,1-1 2,1-4 1,0 0-1,0 2 1,1-1 0,4 1-1,5 0 0,4-2-2,3 0 0,7-4 1,-1 1-2,-3-1 1,2 1-1,-5 0 0,1 1 1,2 2-1,0 0 0,-1 0 1,-2 0-2,-7 0 1,0 0-1,1 3 1,-7-1-4,0 0 1,-4-2-4,0 0-4,0 0-12,0 5-33,0 0-128</inkml:trace>
  <inkml:trace contextRef="#ctx0" brushRef="#br0" timeOffset="35204.0135">13133 5337 4,'0'0'9,"0"0"4,0 0 2,0 0 0,0 0 2,0 0-3,0 0-2,0 0-3,0 0-1,-11-8 2,0 13 3,-1 10 2,-7 7-1,0 5-3,-3 4-3,-1 2-2,3 1-1,0 2-2,3-2 1,3-4-2,6-10 0,1-2 0,4-8-1,1-5 2,2-1 3,0-4 1,0 0 3,0 0-3,2 0-3,9-2-1,5-5 0,4-3 0,0 0-1,1 3-1,-5 2 0,0 4 1,4 1-1,0 0 0,4 9 1,3 5 1,-4 3-2,1 2 0,-1 3-2,-4-2 2,2 2 0,-5-1 0,-4 0 1,-3-7-2,-3 2 1,-5-5 2,-1 2 0,0 6 2,-8-4-1,-5 5 2,-6-4 3,-3-1-2,-4-2 5,-1-1-4,-4-2 1,1 0 0,1-3 1,1 0-2,8-3-3,2-1-1,8 0-2,5-3-3,0 1-4,5-1-4,-1 0-7,1 0-12,-1 0-29,1-1-106</inkml:trace>
  <inkml:trace contextRef="#ctx0" brushRef="#br0" timeOffset="35424.0261">13057 5542 149,'0'0'11,"0"0"-3,0 0-2,0 0 0,0 0-2,0 0-1,59-85-1,-40 78-1,4 2-1,4 2-1,4 2-4,-1 1-6,0 0-6,-1 6-23</inkml:trace>
  <inkml:trace contextRef="#ctx0" brushRef="#br0" timeOffset="35997.0589">13563 4907 138,'0'0'6,"0"0"-2,89-5-1,-57 13 0,-2 6-2,-3 2 0,-4 5 0,0 6-1,-4 0 1,-1 4-1,2 1 0,-2 3 0,-1 0 0,-2 1 0,2-4 5,-7-2-2,-1-1 1,-6-1 2,-1-2-1,-2-4 2,0-5 0,-2 0-2,-1-5-2,0-2-1,2 3-4,-1-9 0,2 2 0,0-3-2,0 2 1,0-2-2,2 1-1,1-4 0,5-3 1,-2-3 2,3-5 4,-6 3 1,0 3 1,-2 0 0,-1 4 1,-10 1 2,-6 0 3,-6 4-1,0 13 3,1 5 1,2 6-3,2 6 4,3 2-1,6 5-1,5 2-1,3 1-3,7 2-2,8 1 1,3 1 1,3-2-1,3-5 2,2-2-2,0-6 2,-1-6 1,-5-1 1,-1-1 0,-6 1-2,-2-3 1,-5 2-1,-4-1 1,-2 0 1,-5-1-2,-9-1 0,-2-3-1,-5 0 1,-3-3-3,1-2 2,-1-2-1,-1-2-2,1-2-1,1-2-1,0 0-4,2-1 1,-2-1-5,2 0-3,-2 3-8,3-2-10,-1 2-49,3-2-141</inkml:trace>
  <inkml:trace contextRef="#ctx0" brushRef="#br0" timeOffset="57123.2672">3853 7881 25,'0'0'14,"0"0"4,0 0 1,0 0 2,0 0 2,0 0-2,0 0-2,0 0-2,0 0-2,-49-13-5,46 13 0,3 0-6,-2-3-1,2 3-1,-1 0-1,-1-1 1,0 1 0,2-1 0,-2 1 2,2-2 1,-1 2-2,1-1 2,-1 1-3,1-2 2,-2 2-2,2-2 2,-1 2 0,1 0 0,-2 0 0,2 0 1,0 0 0,0 0 0,0-3-1,9-2 1,7-2-1,4-1-2,-1 3 0,2 1-1,2 0-1,2 1 1,-2 0 1,2-1-1,4 1 0,-3-2 1,-1 0-2,0 1 3,-1-1-1,-7 2-1,-3 1 1,-3 1 0,0 1-2,2 0 1,-4 0-1,1 0 1,-6 0 0,5 0 0,-5 1-1,0 1 0,4 3 1,-5 0 2,0-3-2,0 1 1,-3-3 1,0 4-2,1 2 1,1-2 2,-2 6-1,0 2 0,0 5 2,-6 2-1,-3-3-2,-2-1 4,-3 2-5,0 0 1,-5 0 2,-1 3-2,-1 0 1,-2 1 1,0 3-1,1 0-1,1 0 2,1 0-1,1 1 0,1 2-1,2-3 0,2 0 0,2-1 2,1-3 0,2-5-1,3-1 0,2-4-2,-1 0 1,2 0 1,1-5-2,1-1 1,1 1 0,0 0 2,0 7-3,0-2 2,3-3 1,1 3-2,3-3 0,0 1 2,2-4-2,5 3 1,-5-4 0,5 0 0,2 0-1,-4-2-1,7-1 0,-1 1 1,1-1-2,7 0 0,-1 0 0,-2 0-2,0 0 2,2 0 2,-1 0-4,-2 2 2,4 1 0,-10-1 0,1-2 0,-7 1 2,-5-1-2,1 0 0,-1 0 0,0 2 0,-1-2 0,2 2 0,-6-2 1,0 0 1,0 0-2,0 0-2,3 1 2,-2-1-1,1 0-4,-1 0-1,1 0-5,-1 0-9,1 1-22,-1-1-37,4 5-63</inkml:trace>
  <inkml:trace contextRef="#ctx0" brushRef="#br0" timeOffset="57803.3061">4443 8337 132,'0'0'5,"0"0"2,0 0 4,0 0 1,0 0 0,0 0-3,0 0-2,0 0-1,-14 95 1,14-70-2,0 0 0,3 4 1,2-7-1,-2-3 3,1-4 1,-2-6 2,-1-5-1,0 2 1,-1-6 0,0 0 2,0 0 1,2 2 1,-2-1-1,0-1-3,2 2-2,-2-2-3,0-3-2,0-11 0,0-7-3,1-6 0,3 0-2,1 3 2,3 2-1,0-1-1,3 3 1,1 3 1,-5 5-1,2 0 0,-1 7-1,-5 2 0,6 3-2,1 0 2,4 7 1,3 10 1,0 4-1,-6 5 2,1 2-1,-4 4 0,1 2 0,-3 0-2,2 0 2,-2-6-1,-1-8 0,1-5 2,-2-6-2,-3-4 1,2 0 1,-3-5 0,0 0 1,0 0 2,3 0-3,-2 0 0,0-10 0,3-7-2,-3-6 1,1-3 0,-1-2-2,1-1 1,5-3-3,0 6 2,3 0 0,3 5 0,2 4 0,-1 3 1,-4 5 0,3 1-2,-4 4 0,0 3 2,4 1-1,0 0 1,2 8 0,-3 4 0,1 1 1,-4 1 1,-1 1 0,-2 1-2,1 3 1,-4-6 0,0 3 1,0-1 0,-1-3-1,-2 5-1,1-5-1,-1 0-1,0 0 1,0-6 1,0 6-2,0-6 1,0 0-3,2 0-1,-2-6-10,1 5-19,1-1-43,2 1-106</inkml:trace>
  <inkml:trace contextRef="#ctx0" brushRef="#br0" timeOffset="58084.3222">5235 8045 205,'0'0'27,"0"0"-2,0 0-2,0 0-3,0 0-4,0 0-4,0 0-3,0 0-4,85-73-2,-47 66 0,4 3-3,4 0 0,-1 4-2,0 0 2,-5 0-4,0 0-4,-6 0-7,-2 5-24,-12 0-83</inkml:trace>
  <inkml:trace contextRef="#ctx0" brushRef="#br0" timeOffset="58365.3383">5454 8233 176,'0'0'20,"0"0"-1,0 0-1,0 0-2,0 0 1,0 0-3,0 0-2,0 0-3,0 0-1,0 0-2,25 1-2,-13 1-1,-1 1-1,1-2 0,1 1-1,-1-2 2,8 1-3,-3-1 1,8 2 1,-1-2-4,-1 0 2,-1 0-1,1 0-6,-5-2-6,-4 2-13,-3 0-42,-5 0-95</inkml:trace>
  <inkml:trace contextRef="#ctx0" brushRef="#br0" timeOffset="59084.3794">6492 7457 182,'0'0'23,"0"0"-7,0 0-4,0 0-3,0 0 2,0 0-2,0 0 0,-79-29-1,65 43-2,4 5 0,2 5 0,2 5 0,4 1 0,2 3 0,0 1-2,7-5-2,2 1 0,1-4 1,1-1-1,0-2 0,-3-2-1,1 2 1,-3 0 0,-2 2-1,-2-1 1,-2-1 1,0 1-2,0-3 1,-8-2-1,-2-2-1,-1-2 0,-5-3-1,3-3 1,-4-2 0,3-3 0,-4-2 0,0-2 0,5 0 1,-4-2 0,11-1 2,1 1-3,2-1-1,3 3 1,0-4-4,0 1 4,3-4 0,11-1 1,2 5-1,5-1 1,-1 4-1,-2 0 0,1 4 0,-6 4 0,4 5 2,-4 3-4,-2 1 2,0 5 0,0 2 2,-1 5 3,1 4 2,3 4 3,1 2-1,2-1-1,-1-1 1,1-1-3,-2-5 0,0 1 0,-1-2 0,-2-2 1,0-1-2,0-1 1,-1 1-2,-1-3 1,-1-4-2,0 2 2,-2-4-1,0 0 0,-2 1 1,3-4-1,-1-1 1,1 3-1,2-5 1,3 0-3,0-2-1,4 0-3,-5-5-5,1-2-14,6-3-42,-2 0-159</inkml:trace>
  <inkml:trace contextRef="#ctx0" brushRef="#br0" timeOffset="59586.4081">7329 7907 187,'0'0'6,"0"0"1,0 0 0,0 0 0,0 0 3,-90-11-1,69 18 3,7 4-2,0 4 3,2 5-1,0 5 0,1 1-1,4 3 1,1 3-3,2 2-2,4-3-2,0 0-1,4-3-1,8-5 0,3-3 2,6-6 1,3-5-3,7-6 1,2-3-2,3 0-1,2-9-1,-1-3 1,0-3-2,-4-2 1,-1-2-1,-6-3 1,-3-2 1,-6-2 0,-4-2 1,-6 0-2,-5-1 1,-2-2 0,0 2 0,-9 4 0,-2 2 1,-1 5 0,-3 2-1,-3 8 0,4 1 0,-3 7-2,-3 0 1,0 5 0,-8 7-1,5 5 1,2 4-5,5 1-5,0 5-24,8-1-94,3-2-68</inkml:trace>
  <inkml:trace contextRef="#ctx0" brushRef="#br0" timeOffset="59846.423">7898 8228 106,'0'0'36,"0"0"-7,0 0-6,-53 99-5,38-75-5,4-2-6,-1-2-1,2-6-4,1 0-1,5-5-1,-2-1-2,-2-1-2,6-4-6,1 2-15,1-5-49</inkml:trace>
  <inkml:trace contextRef="#ctx0" brushRef="#br0" timeOffset="60334.4509">8361 8039 202,'0'0'17,"0"0"-1,0 0-2,0 0-1,45-79-2,-29 61-2,-3-2-2,2-2 2,-2 0-1,2 0 0,-2-2-1,0 3-1,-4 5-2,-1 3 0,-2 6-2,-3 3-1,1 1 1,-1 3-1,2 7 1,2 11 3,0 10-2,0 7 5,-4 5-3,1 6-3,-1 1 3,2-1-4,1-2 1,3-1-2,0-7 1,3-4-1,-2-6 0,0-8 1,-3-3 1,-2-6-4,-4-4 0,2 0-6,0-2-7,0 1-33,-2-1-92</inkml:trace>
  <inkml:trace contextRef="#ctx0" brushRef="#br0" timeOffset="60532.4622">9026 8268 205,'0'0'3,"0"0"1,0 0-2,-45 84 3,32-62-5,-1-1-3,1 0-2,-3-2-10,4-3-8,-1 0-47</inkml:trace>
  <inkml:trace contextRef="#ctx0" brushRef="#br0" timeOffset="61262.504">9318 7814 346,'0'0'13,"0"0"-4,0 0-2,0 0-2,87-75-1,-70 71 1,1 2-2,2 2 1,0 0-2,4 10-1,-3 2 0,-3 4 1,-1 6-1,-3 2 1,-5 5-2,-5 1 2,-4 2-2,0 2 0,-4-2 1,-11 0 2,1-1-1,-4-2 1,-2 0 2,1-5-1,2-4 3,4-6 1,3-2 1,4-5-1,3-4 0,0 0-1,3-3 2,-1 0 1,1 0 0,0 0-1,0 0-2,0 0 2,11-1-2,4-6 2,4-2-3,0 4 1,0 0-4,2 0 0,-1 2-3,3 1 0,0 2-6,-1-1-9,0 1-42,-5 0-172,2-1-16</inkml:trace>
  <inkml:trace contextRef="#ctx0" brushRef="#br0" timeOffset="61487.5169">10090 8124 213,'0'0'-4,"0"0"2,0 0 2,0 0 0,-21 87 1,6-62 0,-5-1 2,-3-1-1,-2 0 2,2-4 0,-1 0 0,3-5 1,2-1-4,8-3-2,2-5-4,7-1-9,2-4-42,-1 0-100</inkml:trace>
  <inkml:trace contextRef="#ctx0" brushRef="#br0" timeOffset="61734.531">10852 8028 214,'0'0'18,"0"0"-1,0 0-4,0 0-4,0 0-6,0 0-5,0 0-3,0 0-5,0 0-10,0 0-17,0-5-56</inkml:trace>
  <inkml:trace contextRef="#ctx0" brushRef="#br0" timeOffset="61864.5384">11229 8043 143,'0'0'-11,"0"0"-30</inkml:trace>
  <inkml:trace contextRef="#ctx0" brushRef="#br0" timeOffset="62022.5475">11729 8000 280,'0'0'0,"0"0"-1,0 0-11,0 0-39,0 0-126</inkml:trace>
  <inkml:trace contextRef="#ctx0" brushRef="#br0" timeOffset="62834.5939">12439 7636 120,'0'0'22,"0"0"3,0 0-2,0 0-2,0 0-6,0 0 0,0 0-2,0 0 2,0 0 2,47 34-4,-39-4 0,1 2-2,-2 0-3,0-1 1,-1-5 0,-1-1-1,-1-8 0,-1-7-1,-2-5 1,-1-5 0,0 0 3,0 0 0,3 0-2,0-2-3,0-10-4,0-4 0,0-5-2,-2-3 0,1-1 0,-1 2-5,3-1 4,2-3-2,4 4 0,2 2-1,1 1 1,3 4 0,-4 6 1,2 3 1,-4 4 0,0 3 1,3 3 0,-1 11 1,1 5 0,-3 3 0,-1 2-1,0 3 2,-1-1 0,-2 0-2,1-1 2,-2-4-3,0-5 2,-2-7 0,0-1-1,-2-3 0,1-1 0,0-1 1,-2-3 0,0 0-1,0 0-1,2-12 2,-2-8-3,0-4 3,0-1-1,0 0-1,0-1 1,0 1 1,6-3-1,2 4-1,2 2 0,2 4-1,0 7 2,-7 6-2,4 3 2,2 2 0,1 2-1,4 6 0,-6 8 1,-1 4 0,-3 2 1,2 0 2,-3 1-2,0-2-1,0-6 0,-1 0-1,1-2 1,-1-4-3,1 4-5,3-1-21,-2-5-93,5 3-88</inkml:trace>
  <inkml:trace contextRef="#ctx0" brushRef="#br0" timeOffset="63036.6055">13188 7750 199,'0'0'13,"0"0"-3,0 0-3,0 0-4,0 0-3,0 0-3,0 0-2,97-9-7,-68 11-16,1-1-50</inkml:trace>
  <inkml:trace contextRef="#ctx0" brushRef="#br0" timeOffset="63267.6187">13603 7565 184,'0'0'18,"0"0"-2,0 0 0,0 0-1,0 0-2,0 0-2,-34 89-5,32-61-1,2-1-4,0-1 0,7-3-1,0 0-1,2-5-2,-3-6-1,4-3-5,-3-1-8,-2-5-29,4-3-122</inkml:trace>
  <inkml:trace contextRef="#ctx0" brushRef="#br0" timeOffset="63965.6586">13809 7184 123,'0'0'21,"0"0"1,0 0-2,0 0-3,0 0-1,0 0-3,0 0 0,80-13-3,-64 13 0,0 4-3,4 4-1,-6 2 0,0 3-2,-4 2 2,-4 4 1,-2 4 0,-1 5 2,-3 2-2,2 5 2,-2 2-4,4 2 1,-1 3 0,1-2-3,5-4 0,1-3-1,4-5-1,1-3 3,5-7-3,2-5 0,-2-6 0,2-4-1,-1-3-1,-1-3 0,-3-4 1,-2-6-1,-3-1 1,-5-6-3,-2 4 0,-5-1 3,0 1 0,-5 2 0,-2 2 1,-6 6-1,-6 6 1,-4 3 3,-6 11-3,2 7 2,-1 5 3,3 4-1,1 4 1,2-1-1,4 2-2,3 1 3,5 3 0,1-1-3,4-1 3,5 1-4,0-1-2,5-3 1,4 1-1,0-1 0,-2 0 3,2 1 0,-1 1 4,1-2 0,-2 2-1,-2-2 1,0-3-1,-5 1-2,0-6-1,-4-1 1,-8-5-3,-4-2 0,-7-2 0,-3 0-2,-3-4 4,-1-2-4,1-2 0,2-5 1,9 0-1,-2-3 1,11 0 1,-2-2-1,1-2 0,2 0 0,0-3 0,4 4-2,2 1 1,-1-1-6,0-1-7,0 1-27,0 0-88,3 3-93</inkml:trace>
  <inkml:trace contextRef="#ctx0" brushRef="#br0" timeOffset="64121.6675">14477 8269 282,'0'0'-1,"0"0"-1,0 0-5,0 0-34,0 0-137</inkml:trace>
  <inkml:trace contextRef="#ctx0" brushRef="#br0" timeOffset="71035.0629">3593 10199 85,'0'0'20,"0"0"-1,0 0-4,0 0 1,0 0-3,0 0-1,0 0-2,0 0-1,0 0-1,-15-3-1,15 3-1,0 0 0,0 0 0,0 0-3,0 0 2,7 0-1,5 0-1,5 0-1,2 0 1,9 0-2,1 0 1,0 0-2,4 0 2,0-4-1,2-4-1,4-2 0,-2-2 1,2 1-1,1-1 1,-2 0 0,-1 0 0,-6 3-1,-3 2 2,-9 2-1,-8 2 0,-1 1 0,-4 2-1,0 0 2,0 0 0,-6 0 0,0 0 0,0 0 0,0 0 0,3 0 0,-2 0-1,0 0 2,1 0-1,-1 0 0,1 0 1,-1 0-1,1 0-1,1 7 2,-2-2-1,1 0 1,-2 4 0,0 1 0,-3 4 0,-8 4-2,0-1 1,-4-1-1,1 2 2,-3 2-1,0 3 0,-3 1 1,2 2-2,0 3-1,0 1 1,-1 2-1,0-2 0,2 0 2,1 1 2,0-4-2,1-1 3,1-2-1,2-4 0,1-6 0,1-1 0,2-3-1,1-3 1,0-1-1,-1-1 2,6-2-3,-3-1 2,-2 3-2,4-2 0,-1 1 0,-2 1 1,3-2-1,1 1-1,-3 1 0,4 0 0,-1-2 1,1 2 0,1-5-2,-2 0 1,2 0 0,0 2 0,0-1 2,0 0 0,0 0-1,0 1 2,0 1-2,0-3-1,0 2 0,3 0 0,2 1 0,6-2 1,6-1 0,0 0-1,9 0-1,0 0 0,1-1-1,2-2 1,3-1 0,1-1 1,0 3-2,2-3 1,-1 2 0,-2 0 0,-3 1 0,-10-1 1,1 3-1,-8 0 0,1 0 0,-2 0 0,-6 0 0,1 0 2,-6 0-1,0 0 3,0 0-3,0 0 1,3 0 0,-1 0 2,0 0-2,-1 0-2,1 0-1,-2 3 0,3-3-3,-2 0 0,0 2-4,1 0-7,-2 6-16,0 0-30,0 1-48,-2 7-90</inkml:trace>
  <inkml:trace contextRef="#ctx0" brushRef="#br0" timeOffset="71767.1048">4226 10800 158,'0'0'28,"0"0"-1,0 0-3,0 0-6,0 0-2,38-81-5,-28 73-2,1-2-2,-2 6-2,6-1 0,2 0-1,-7 5-1,10-1-2,-1 1 0,-2 0 1,5 1-4,-7 4 4,0-1-2,-4-1 0,-2 1 1,2 0-1,-4 1-1,0 1 2,0 2 0,-1 1 0,-3 2 3,0-1 0,-3 3-3,0 7 2,0 1 0,-3 3 0,-4-2-1,4 0-1,-6-3 1,3 1-1,1-2 1,-2 0-2,1 1 1,-1-2 0,0 2 1,0-1 2,-2 0 0,0 2 3,-2 1 1,-1-1 0,-1 1 0,2-1 4,-3-3-2,2 0 1,2-7-4,2 1-1,2-5-3,3-3 2,0-1-1,3-2 2,0 0-2,0 0 0,0 0-2,0 2-2,0-2 0,0 0 1,0 0 1,4 0-1,7-2 0,0 0 0,-2-1-2,1 0 1,-6 1 1,9 2-2,-8 0 1,8 0-1,-1 0 0,-1 0 1,1 0 0,-1 0 0,-1 0 1,1 0-1,4-1 0,-5-3-3,6 0 3,-7 1-4,-5 0 4,2 1 0,-6 2 0,0 0-2,0 0 4,1 0-4,-1 0 1,3 0 1,-2 0 0,1 0 3,-1 0-3,1 0 1,-1 0-4,-1 0-2,2 0-7,-2 0-11,3 5-34,-2-1-74,1 2-81</inkml:trace>
  <inkml:trace contextRef="#ctx0" brushRef="#br0" timeOffset="72506.1471">4913 10764 69,'0'0'17,"0"0"1,0 0 0,0 0-2,0 0-2,0 0-3,0 0-1,0 0-3,0 0 0,0 0 1,-84-17-1,68 29 3,4 3 0,-2 1 2,-1 4 0,0 4 0,-3 0-2,1 1-1,0 2-2,1-5-5,4 1 0,1-2-1,5-8 1,0 4-1,4 0 1,2 0-1,0 4 1,0-3-1,3 0 0,3-3 1,0 2 0,1-2 1,2 2 0,0 0 0,-3-1-1,3-5-1,-1 1-1,-1 0 2,-1-4-2,5 3 2,-4-4-1,2-2 1,0-1-1,2-1 2,0 1-2,1-3-1,-1 0 1,3-1 1,-1 2-2,0-2 4,1 0-3,-2 0 0,2 0 1,-8 0-2,5 0 4,-6-2 0,4 0 0,1-3-2,-4-1 3,0 0-4,-2-2 4,2 1-3,-5 2 1,1-6-1,-2 5-4,0-7 4,0-1-5,0 2 6,0-1-2,0 3 2,-2 1-1,-3 2 0,-1 0 0,-3 1-2,-4 2 1,0 1 0,-7-1 0,-1 4 0,-2 0-1,-7 0 0,3 0 2,2 4-2,2 3 1,0-1 0,6-2-1,5 2 0,3-2 0,0 1-1,2 0 0,4-1-2,-1 4 2,2-4-5,1 0-4,1 5-15,0-4-76,0-1-97</inkml:trace>
  <inkml:trace contextRef="#ctx0" brushRef="#br0" timeOffset="80264.5908">4860 9861 63,'0'0'29,"0"0"1,0 0-4,0 0-1,0 0-3,0 0 1,0 0-3,0 0-1,0 0-1,14-80 1,-13 75-3,1 1-3,-2 4-5,0-3-3,0 3-1,0 0 0,2 12 0,3 4 0,1 8 2,2 4-1,0 1-3,0 0 1,2 0-1,-1 3-2,0-4 0,-1-1 0,1 0 0,-3-3 0,0-2 0,-3-5 0,1-2 0,-2-4 0,0-1 0,1 1 1,-2-2-1,2 0 0,-2-6 1,1 2-1,0-2 1,1 1-1,-2-1 0,1 2 0,-2-5-2,0 0-1,0 0-5,2 1-11,0-1-47,-1 0-123</inkml:trace>
  <inkml:trace contextRef="#ctx0" brushRef="#br0" timeOffset="80647.6128">4612 10127 80,'0'0'33,"0"0"-1,0 0-6,0 0-3,0 0-5,0 0-3,0 0-2,0 0-2,0 0-3,55-36-3,-30 31-1,-1 0-1,2-2-1,1 2 0,0-2 0,2 2-1,0-3 0,0-1-1,-1 1 1,3-1-1,-2 1 1,0 1-1,-3 1 1,-3 1-1,-7 2 0,-5 1 0,-2 0 0,-4 2 2,0-2-2,0 2 1,-5 0 0,0 0 0,0 0 0,3 0 2,-1 0-3,-2 0-2,1 0 2,-1 0-2,2 0-4,-2 0-7,1 2-15,-1 0-60</inkml:trace>
  <inkml:trace contextRef="#ctx0" brushRef="#br0" timeOffset="80929.6289">5127 9828 20,'0'0'22,"0"0"5,0 0 3,0 0-1,0 0-10,0 0-5,0 0-6,0 0 0,0 0 5,0 0 0,-10 33 2,-10-4 0,-3 3-2,-2 2-1,-4 2-3,1-2-2,1 0-2,1-1 0,4-3-3,3-2 0,4-4-2,0-3 0,6-6-1,1-2 0,2-4-1,3-6-4,0 2-5,3-5-11,0 0-57,0 0-87</inkml:trace>
  <inkml:trace contextRef="#ctx0" brushRef="#br0" timeOffset="81295.6498">4698 9960 70,'0'0'24,"0"0"-1,0 0 3,0 0-3,0 0-1,0 0-2,0 0-4,0 0-5,0 0-1,0 0-4,18-72 0,-6 72-2,6 0 2,-3 0 0,7 7-1,-2 3 1,-4 2-3,4 2 1,0 1-3,0 0-1,4 2 1,-1 1-1,3-2-1,-1 0 2,0-1-1,-1-1-2,-3 1 2,-3-1-2,-3-1 2,-5-4 2,-2 1-2,-1 0 1,-4-1 0,-1 1-1,-2 3 1,0-2 3,0-6-2,0 6 0,0-6-1,0-1 1,0 2-1,0-6 0,0 4 1,2-2-1,1 1-4,6 3-7,-3-2-27,7-1-143</inkml:trace>
  <inkml:trace contextRef="#ctx0" brushRef="#br0" timeOffset="82254.7047">5602 10403 145,'0'0'23,"0"0"-8,0 0-3,0 0-4,0 0 0,0 0 0,0 0 0,0 0 0,0 0 1,0 0-5,44-7 2,-15 7-2,0-1-1,-1-1 1,2 1-1,-3-1-2,-1 2 2,-2 0-1,-1 0-1,-6 0 1,3 0-1,-3 0 0,-4 0-1,6 0 0,-6 0-1,-1 2 1,3-2-1,-3 0-3,2 1-1,-1-1-5,6 2-6,-7-1-13,-2 1-46</inkml:trace>
  <inkml:trace contextRef="#ctx0" brushRef="#br0" timeOffset="82680.729">5566 10712 124,'0'0'20,"0"0"-4,0 0 0,0 0-3,0 0-1,0 0-1,0 0-3,0 0-1,0 0-2,101-15-2,-64 10 2,1-1-1,2 0-2,-3-2 1,2 0 1,0-1 0,-1 1-1,-3 1-1,-2 2 0,-3-2 1,-4 3-1,-7 1 0,-9 0 1,-4 3 0,-6 0 1,0-1 3,0 1 2,0 0-1,3 0-1,-2 0-3,1 0-1,-2 0-1,0 0-2,0 0 1,0 0-3,0 0-2,0 0-2,-6 2-5,5 3-24,-1-1-143</inkml:trace>
  <inkml:trace contextRef="#ctx0" brushRef="#br0" timeOffset="84686.8438">6530 10186 35,'0'0'24,"0"0"-3,0 0 2,0 0-3,0 0-1,0 0 1,0 0-2,0 0 0,0 0-1,-35-22-1,35 22-3,-2-2-3,1 2 0,-1-1-2,2 1 1,0-1 1,0-2-1,5 0-1,10-4-1,0 2-1,6-2 0,-1 2 0,1-2-2,2 2 0,-1 0 0,1 0 0,-3 0-1,5 3 3,-1-1-1,2-1-1,5 1 2,-1 1-3,5-1 1,-1-1 0,3-1-1,-3 2 0,2 1-1,-5-1 2,-1 1-2,-10 0 2,-7 2-2,-2 0-1,-6 0 1,1 0 1,1 0 2,-7 0 2,0 0 0,0 0 1,0 0 0,2 0-2,-2 0 1,0 0-2,0 0 0,0 0-2,0 0 1,-2 0-3,-2 4 0,-4 4 0,2 4-1,-5 2 1,0 1 0,-1 4-1,-1 1 1,-4 1-2,-4 5 1,1 1-1,-3 3 2,-1 1 0,-2 1-1,-1-2-1,3-1 1,-2-2-1,4-2 2,2-3-1,1-3 1,2 0 2,4-1-3,-1-1 5,2-2-4,3-5-2,-1 2 2,3 0-1,0-4 0,-2 4 0,2 3 1,0-3-2,-4 5 2,3-5-1,2-2 0,2-1 1,1-4 0,1 0 1,2-5 0,-1 0 1,1 0-1,0 1 0,0 0-1,0 0 0,0 1 2,0 1-1,0 1 0,1-1-1,8 1 0,-2 0-1,5-2 0,4-2 1,2 0 0,5 0-1,1-2 0,2-4 0,0 2 0,0-1 1,4-2 0,-1 1 0,0-1 1,0 3-1,-3 0-1,-7 0 0,0 4 0,-6-3 0,-6 3-1,-2 0 2,-5 0-1,0 0 0,0 0 2,2 0-1,-1 0 1,1 0-1,-2 0-1,3 0 1,-3 0-1,0 0-1,1 0 0,-1 0-8,0 0-5,0 5-24,-4 0-48,-2 2-143</inkml:trace>
  <inkml:trace contextRef="#ctx0" brushRef="#br0" timeOffset="85374.8831">7297 10718 232,'0'0'29,"0"0"-2,0 0-2,0 0-5,22-85-7,-10 71-4,2 1-4,0 1-2,7 0 0,0 5-1,1 0 0,-5 4 0,2 0-1,-1 3-1,0 0-1,5 3 2,-6 4-2,-2 3 3,-6 5-3,1-5 0,-6 6 0,-4 0 0,0 5-2,-3 4 2,-8-3 0,0 1 0,-2-2 1,-1 2-1,-1-1 1,0-3 0,0 1 0,1 0 0,1-1 0,-2 3 0,2 0 0,-1 0 0,-1 3 1,1-1 0,-5-3 0,5-1 0,-2-3-1,3-2 1,4-4 2,0 0-1,5-5 1,1-3 0,0 0-1,3-3 1,-3 0 0,3 0-1,-1 1 0,0 1-1,1-1 3,-2 1-3,2 0 2,0-1 1,0 1 0,0-2 1,0 3-1,4-2 1,9-1-3,5 0 1,0 0-1,7-4-2,2-1 1,1-1-1,-2 0 2,0 1-1,0 2 0,-1 0 2,-2 2-2,-4-1 1,-1 2-1,2 0 1,-7 0-2,7 0 2,-8 0-1,-6 0-1,6 0 1,-7 0 1,0 0-1,1 2 2,-6-2 1,0 0-1,0 0-1,1 0-1,1 1-1,-2-1-1,0 0-3,1 0-3,-1 0-4,0 1-12,0 4-38,0 2-150</inkml:trace>
  <inkml:trace contextRef="#ctx0" brushRef="#br0" timeOffset="85998.9188">8020 10739 79,'0'0'22,"0"0"3,0 0-2,0 0-4,0 0-5,0 0-2,0 0-4,0 0-1,0 0 0,0 0 1,-86-18 1,63 36 0,2 4 1,-1 5 0,0 2 2,1 2-1,3 1-2,-1 0 0,6 0-3,2-1-1,2-5-3,5 1 1,1-9-1,1 1 0,2 0 2,0-1-3,3 3 1,3-1-2,1-2 0,1 1 4,5-2-1,-3-2 3,3-1-3,0-1 0,2-4 0,2-3-2,-3-2 3,0-1-1,4-1 0,-7-2 1,6 0-1,-2-2 0,-6-1-1,7-3 1,-10 3-1,4-3 0,1-3-1,-5 4-1,4-7 1,-4-1-3,0 3 4,-2-4-4,-1 5 2,-3-6 2,0-5-3,0 3 4,-6-3-3,-5 1 1,-3 6 1,-3 3-1,0 0 0,3 6 2,-4 1-1,-2 3-1,-2 0 2,-4 3-1,4 4-1,2 3-1,4-1-1,-1 1-1,7-2 5,-3-1-4,4 4-3,2-5-2,-3 5-6,1-1-12,1-3-38,3-2-133</inkml:trace>
  <inkml:trace contextRef="#ctx0" brushRef="#br0" timeOffset="86843.9672">7897 9867 135,'0'0'35,"0"0"-3,0 0-1,0 0 0,0 0-4,0 0-1,0 0 2,0 0-2,0 0-3,-9-78-3,9 71-5,0-1-4,6 6-3,5 2-3,5 0 1,4 2-2,8 10 1,-3 3-2,-1 7 4,1 4-4,-1 1 3,0 3-4,0 3-1,-2 0 1,0 3-1,-1 0 1,1 6 1,-2 0 1,2 2-2,-1 1 3,1-1-3,3 2 0,-1-2 0,1-3 0,-1-1-1,-2 2 3,1-1 2,-1-1-4,0 2 4,-3 0-5,4-2-1,-2-1 0,-2 1 0,-1-5 1,-1-1-1,-4-5 1,0-3-1,-6-8 0,-1-3 1,-3-5 0,-2-7 0,1 4 2,-2-7-1,0 0 2,0 3-1,0 2 0,0-1-1,0 2 1,0-6-2,0 0 0,0 0-2,0 2 0,0-2 0,-2 0-1,2 0-2,0 0-6,0 0-10,0 0-28,3-2-53,4-7-134</inkml:trace>
  <inkml:trace contextRef="#ctx0" brushRef="#br0" timeOffset="88425.0576">9192 9862 107,'0'0'31,"0"0"-4,0 0-3,0 0-2,0 0-6,0 0-2,0 0-2,0 0-5,0 0 0,10-61-5,-10 57 0,-8 1-1,-5 3-1,-8 0 0,-4 12 0,-3 2 2,-4 4-2,0 3 3,-1 2-2,1-2 1,3-2 4,5-2-3,3-3 2,7-4-1,5-5-3,3 0-1,5-2 1,-2 1 0,2-1 3,1-1-1,0 1 1,10 2-1,6-1 1,3-2-1,7 2-2,0 0 0,0-1-1,-1 2 2,-2 2-2,0 0-2,-5 2 2,-2 2 0,-4-3 2,-4 2-1,-2-3 0,-4 5 1,-2 8-1,0-4 1,-6 6-1,-7-5 0,0 0-1,-2-3 2,0-2-2,3-3 0,-2-3 3,5-1-2,3-5 0,1 4 2,-1-4 0,1 0-1,-1 0-1,1 0 0,5-4-1,2-1 1,7-4 1,7 0 0,-6 2-1,6 3-1,-1 4 0,0 0 0,4 0 0,-3 7 0,-4 6 1,-1 3-1,-2 4 0,-3 4 1,-2 5 2,-1 5-1,-2-1 1,-1 4 0,2-1-1,-2 1 4,1-1-2,1 0 1,2-2-1,-1 1-2,1-5 0,1-3 0,-1-2 2,-1-9-1,1 1 2,-1-7-1,3-1 1,-3 1-2,-2-4 2,3 1-2,-1-3-1,-1-1-1,0 2-1,2-3 0,0 0-2,2 1 0,4 0-6,0-3-5,6 0-11,3 0-37,1-6-91</inkml:trace>
  <inkml:trace contextRef="#ctx0" brushRef="#br0" timeOffset="88852.082">9637 10178 138,'0'0'35,"0"0"-5,0 0-6,0 0-7,0 0-6,0 0-1,0 0-2,0 0 0,-89 38-1,73-10 0,4 1-1,2 2 0,4-1-1,2-3-3,4-1 0,0-3-1,7-5 1,2-2-1,-2-4 0,5-4 0,1-4 0,-4-1-1,9-1 1,1-2-1,-1 0 2,5-4 0,-3-4 0,-3-1-2,0-4 4,-3-3-3,-3-2 4,-1-3 0,-4-2-1,-3 0 0,-3-4 1,0 1 0,0 4-3,-5 5 0,-2 2-1,-4 5 1,4 5-2,-8-1-2,-5 6 0,0 1 0,-2 9-3,-1 2-1,4 1-5,7 2-12,5-1-43,3 1-107</inkml:trace>
  <inkml:trace contextRef="#ctx0" brushRef="#br0" timeOffset="89379.1122">9866 9861 200,'0'0'18,"0"0"-8,0 0-4,0 0-1,0 0 1,0 0-4,0 0 2,0 0 0,90 61-4,-70-37 4,0 0-4,-2 0 1,-3-1 1,-3 2 0,-5-3 0,0 0-2,-2-7 0,-5 2 1,3 0 1,-2-5 2,0 3 0,2-3-2,2-5 0,2 1-1,3-7-1,10-1 0,0-1-1,8-12-3,-4-1 0,0-1 0,-7 3 1,-4-1 3,-6 6 0,-2 5 1,-5 2-1,0 0 1,0 0 0,-9 5 4,-10 9 0,-5 9 2,-5 6 1,0 4-1,1 6 0,4 2 0,5 5 0,7 3 5,5 1 2,7 5-3,2-2-2,8-2-5,6-2-3,2-7 0,2-2 0,1-5 0,-1-4 1,0-2 0,-5-3-1,-1-3 0,-8-6 0,0-2 0,-6-2 2,0-1 0,-9 3 3,-8-3 1,-5-3-2,-1 1 2,-6-4-2,0-2-1,-1 1-1,-1 0-3,4 1-4,1 0-2,2 1-9,4 1-28,0 1-162</inkml:trace>
  <inkml:trace contextRef="#ctx0" brushRef="#br0" timeOffset="102764.8778">10654 10384 186,'0'0'29,"0"0"-5,0 0-5,0 0-3,0 0 1,0 0-1,0 0 1,0 0 0,0 0-3,0 0-2,111 5 0,-66-5-4,3-2 1,2-2-3,4 1-1,-3-1 2,-2 2-1,-3-1-1,-4 0 0,-6 0 1,-6 1-3,-11 0 0,-6 2 1,-7 0-2,-6 0 2,0 0 3,0 0 3,0 0 0,3 0 0,-2 0-2,1 0-3,-2 0-3,0 0-1,1 0-2,-1 0-3,0 0-5,0 0-2,3 0-4,-3 0-7,1 0-10,2 7-23,0-3-53,1 8-99</inkml:trace>
  <inkml:trace contextRef="#ctx0" brushRef="#br0" timeOffset="103386.9134">10635 10101 138,'0'0'20,"0"0"1,0 0-2,0 0-4,0 0 0,0 0-1,0 0-3,0 0 0,0 0 0,0 0 0,-14-5 1,27 2-1,4-1 0,11-3-1,3 1-3,4 2 0,2-1 1,3 0-1,0 0 0,1 0 0,-1 0-1,2 1-1,-3-1 1,0 2 0,-6-1 0,-2-1-1,-11 2 1,-9 2 1,-5 1 0,-1-2-1,0 2 4,0-1 0,0 1 0,-5 0-2,0-2-4,0 2-3,0 0-4,0 0-1,0 0-5,0 0-6,0 0-11,0 0-27,0 0-54,-1 6-101</inkml:trace>
  <inkml:trace contextRef="#ctx0" brushRef="#br0" timeOffset="104198.9598">11923 9639 142,'0'0'7,"0"0"-1,0 0 0,0 0 1,-78-7 0,58 7 0,1 5 0,3 5-1,0-1 0,3 0-1,3 0 1,0 2 1,3 0 0,1-4 1,0 5 0,0-3 1,4 0-1,-1 1-1,0 2-2,1-2-1,1 2-1,1 4-1,0-1-1,1 5 3,4-1-2,0-1 2,4 2 0,0 0-1,0 1 1,0-1-1,-1-1-1,-2-4 1,-2-1 1,-1-3-2,-2 1 1,1 0-1,-2-1 0,-3 6 1,-6-5-1,-4 8 0,-4-8 1,-3 2-2,-1-2 1,-2 0 0,-1-2 1,1 0 2,2-2-1,4-1-2,8-3 3,5-3-3,4-1 3,-2 0-2,2 0 1,-1 0-3,1 0-2,0 0 1,0-7 0,9-3-1,4-1 2,4 2-1,-5 2-1,3 4 1,2 3-2,1 0 1,2 3 1,-4 6-1,-1 2 0,-5 5 0,-1 3 1,-3 5 0,0 2 0,-1 6-1,-4 2 1,-1 0 0,0 1 1,0 0 0,0-1 0,0 0 1,0-2 0,0-2 1,0-2-2,0-9 0,0 1 0,0-1 1,0 0-1,0 8 2,0-5-2,0 1 0,0-1 2,0 0-2,0 0 2,2 0 0,1-3-1,-2-4-1,4 1 0,-1 0 0,6-5 2,2 3-2,5-7 2,3-2-1,6-3 0,5-2-1,3 0-1,7-7 1,-1-2-1,-1 1 0,-1 0 0,-4 1 0,-5 0-1,-10 2 0,-7 2-3,-7 3-3,-5 0-3,0 0-8,0 0-25,0-1-103</inkml:trace>
  <inkml:trace contextRef="#ctx0" brushRef="#br0" timeOffset="107438.1451">12302 9903 137,'0'0'29,"0"0"-5,0 0 0,0 0-5,0 0-6,0 0 0,0 0-5,0 0 3,0 0-3,0 0 0,-29-28 5,29 26-3,0 2 0,0-2 0,0 2 1,0 0-1,0 0 5,0 11-1,1 5-4,1 8 3,-2 2-4,0 1-1,0 1-2,0 3 1,0 2-1,1-1-1,2 1 0,0 1 1,0-3-2,-1-2 0,2-9 1,-2-1 0,1-9-2,-3-4 3,2 0 0,-2-6 0,0 0 2,0 0-2,0 2-1,0 3 1,0 0-2,0 0-1,-2 0 1,2-5-2,-1 0-1,1 0 0,-2 0-4,0 1-3,1-1-3,1 0-10,0 0-13,0 0-30,6 0-77,5 0-88</inkml:trace>
  <inkml:trace contextRef="#ctx0" brushRef="#br0" timeOffset="107841.1681">12535 10307 89,'0'0'37,"0"0"-2,0 0-3,0 0-5,0 0-6,0 0-4,0 0-1,0 0-1,0 0 1,0 0 0,-30 38-4,24-14-4,-2 0 0,1 2-4,-1-1 2,-1 4 1,0-2-2,0-2-1,-2 1 1,1-5-3,1-4 3,1-5-1,2-4 1,3-6-2,0 4 3,3-6-1,-2 0-2,2 0 0,-1 0-3,-1 1-2,2-1-4,-1 0-5,1 0-3,0 0-9,6-7-13,10-2-54,4 1-102</inkml:trace>
  <inkml:trace contextRef="#ctx0" brushRef="#br0" timeOffset="108424.2015">12821 9953 222,'0'0'29,"0"0"-6,0 0-5,29-80-1,-13 63-4,4 5-1,3 1-3,3 4 0,-1 4-2,1 3 0,-2 0-2,0 10-1,-5 4 2,-2 4-3,-7 5 2,-2 1-3,-6 5-1,-2 0 1,-2 1-2,-7 1 0,-5-1 0,-1-2 0,0 1 0,-4-3 2,3-3 0,1-4 2,1-3 0,0-2 3,1-1-1,-1-1 0,0-2 0,6 0 1,-4-1 0,1 1-1,3-5 0,-3 4-1,5-2-1,3-4-2,0 0 0,3-3 0,0 0 1,0 3-1,0 1 0,5 1 0,9 2 0,4-5 1,7 0-1,3-2 0,1 0 0,1 0 1,2 1 0,-3-1-3,-2 2 2,-8-1-1,0 1-1,-7 0 0,-5-1 0,1 2-1,-3-2-1,-1 1 1,1-1-1,-5-1-2,0 5-3,1-1-4,1 1-5,-1 4-10,2-3-25,-3-1-48,1 1-112</inkml:trace>
  <inkml:trace contextRef="#ctx0" brushRef="#br0" timeOffset="108663.2152">13337 10349 198,'0'0'5,"0"0"11,0 0 4,0 0 5,0 0-5,0 0-5,0 0-2,-42 86-3,31-61 2,-1 1-4,-2 0 0,1-3 0,-2-3-1,7-6-1,-2-1-4,6-5-2,0-4 0,-1 3-1,3-2 0,-1-2-6,1 2-5,2-5-6,0 0-27,2 0-63,12 0-73</inkml:trace>
  <inkml:trace contextRef="#ctx0" brushRef="#br0" timeOffset="108897.2285">13709 10328 186,'0'0'28,"0"0"-2,0 0-2,0 0-7,0 0-7,0 0-6,0 0-5,0 0-2,0 0-3,0 0-4,46-22-3,-21 22-3,1 1-5,1 3-4,2-1-9,1 1-29</inkml:trace>
  <inkml:trace contextRef="#ctx0" brushRef="#br0" timeOffset="109015.2353">14174 10331 129,'0'0'9,"0"0"-6,0 0-11,0 0-7,0 0-19</inkml:trace>
  <inkml:trace contextRef="#ctx0" brushRef="#br0" timeOffset="109216.2468">14689 10290 187,'0'0'7,"0"0"-5,0 0 1,0 0-3,0 0-3,0 0-1,0 0-7,0 0-4,0 0-9,61-5-19,-34 5-31</inkml:trace>
  <inkml:trace contextRef="#ctx0" brushRef="#br0" timeOffset="109546.2657">15599 10297 211,'0'0'20,"0"0"1,0 0-1,0 0-6,0 0-1,0 0-5,0 0-3,-26 86-3,14-66-1,2 2-3,-2-3-2,3-2-3,4-2-3,3-1-13,2-3-35,0-2-119</inkml:trace>
  <inkml:trace contextRef="#ctx0" brushRef="#br0" timeOffset="110146.3">16180 9793 221,'0'0'25,"0"0"-2,0 0-4,63-92-1,-47 77-3,-1 1-2,-5 7-3,4 3-1,2 2-3,0 2 0,4 5-3,-3 7 1,-5 6-2,-5 4 3,-2 5-3,-5-1 1,0 6 3,-5 0-2,-5 2-1,-2-1-2,-3 1-1,-1-3 2,-3 3 1,-3-1 1,1-1 0,0 3 0,-3-2 1,1 2-3,-2-3 3,3-3-2,1-4-1,4-3 2,6-8-1,4-6 0,6-4 2,1-4 0,0 1-1,1 1-1,9-2-2,7 0 1,1 0-2,5-3 1,-1-4 1,-9 3 0,2-1 0,-4 5-2,2-4 2,-3 1-1,2 2 0,0-1-1,0-1 0,8 1 0,1 0 3,6-1-1,1-1 0,2 3-1,0-1 0,-1 0-2,1 2 2,-2 0-2,-4 0-1,-7 0 1,-6 0-5,-5 0-3,-6 0-4,0 0-7,0 0-24,0 2-61,0 3-110</inkml:trace>
  <inkml:trace contextRef="#ctx0" brushRef="#br0" timeOffset="110587.3252">16719 9786 156,'0'0'30,"0"0"-10,0 0-2,0 0-2,0 0 2,0 0 2,0 0-4,-85 75-1,66-48-3,4 0-6,2-1 0,6-7-3,1-3 1,6-5-1,0-2 2,7 2 0,-1-6-1,9 2 2,5-4-2,4-3 1,6 1-1,0-1 1,2 3-2,-5 0 0,-1 3 0,-6 2-1,1 1 2,-8 1-2,0 4 2,-6 1-1,-3-3 2,-2 5-2,-2 3 0,0 0-2,0 4 1,-6-4 0,-3-2-2,-5-1 1,-4-5 1,-6 2 1,-5-4-1,-3 0-2,-4-5 0,1 2 0,-1-2 0,3-1-4,4-1 1,9-2-5,7-1-4,1 0-16,8 0-62,-3 0-119</inkml:trace>
  <inkml:trace contextRef="#ctx0" brushRef="#br0" timeOffset="110807.3378">16612 9782 291,'0'0'24,"0"0"-2,0 0-3,0 0-3,0 0-4,100-61-4,-72 56-3,3 4-4,4 1-3,4 0-3,2 0-3,3 4-2,-1 3-4,-1-2-5,-1-1-7,-4 1-23,-13-2-66</inkml:trace>
  <inkml:trace contextRef="#ctx0" brushRef="#br0" timeOffset="111408.3722">17205 9308 69,'0'0'15,"0"0"-4,0 0-3,0 0 0,86 50 1,-80-26 3,-3 5-2,-3 7-1,0 0 1,0 3 3,0 0 3,0-2 3,2-3 5,3-5-2,2-7-2,1-1 0,1-4-5,0-3-2,3-2-3,0-2-5,2-2-1,1-1-4,-4-2-1,3 0 0,-3-1-3,3-4 2,2 0-2,-4 0 1,2-2 2,-5-1-1,-6-1 2,1 3 0,-4 1 2,0-2 0,0 2 1,-6 7 2,-7 6 1,-6 8 2,-2 4 1,-1 3 0,0 6 4,1 3-3,1 7-1,1 4-2,4 3-3,3 4-2,3 4-1,4 1-1,4-2-1,1-3 2,0-4 4,4-3-3,3-4 6,-1-6-5,-1-2 2,-1-5 1,-1-5 3,-2-5-1,-1-3 0,2-4-1,-2-3-2,0 3-1,0-2-1,0 1 0,0-8-2,0 5 1,0-3 0,0 3 0,-6 2 2,0-5-1,-7 1-1,-4-1 1,-8-4-2,-8 0 1,-1-2 2,-2-1 0,-2 0 1,-2 0 1,1-1 1,3-3-1,4-3 0,11 5-1,5-1-5,13 3-1,3 0-8,0-4-7,8-1-13,13-2-41,9-3-165</inkml:trace>
  <inkml:trace contextRef="#ctx0" brushRef="#br0" timeOffset="111560.3809">17783 10636 80</inkml:trace>
  <inkml:trace contextRef="#ctx0" brushRef="#br0" timeOffset="141790.1099">3353 4443 84,'0'0'17,"0"0"2,0 0-7,0 0-1,0 0-4,0 0-1,0 0-1,0 0 0,0 0-2,-3-11 2,3 9 1,0 1 1,0 1 4,0-2-1,0 2 2,0 0 1,0 0-2,1 0-1,5 0 0,4 0-1,6 0-1,4 5 2,-1-3-3,3 1 0,1 1-3,-1-2 2,2 1-2,2 1 0,2 0 1,2 1 0,3 2 2,4-3-1,4 1 4,3-2 1,3-1-2,3-2 2,2 0-4,3 0-3,4 0 2,2 0-2,0 0 1,2-2 1,-1 2-1,-1 0 2,-2 0-1,-4 0-2,-6 0-2,-3 4 1,-4 1-1,-2 0 0,-2-1 4,-1 0 0,3 3 2,0-3-2,0-1-1,3 0-2,2-2 3,1 1 1,1-1-2,0-1-1,1 0 1,-3 3-3,-1-3 2,-2 0 1,2 3-1,-4 1 1,-1-1-1,3-1-2,-3 1 1,0 2-1,2 0 0,-2-1 0,1 1 2,5-1-3,-2 0 1,3-3 1,1 0-1,1-1-1,-3 0 2,5 0-1,-3 0 2,2 0-1,0-1-1,-3-2 1,3 1-2,-4 1 0,1 1 1,-1-2-3,1 2 2,-2-1 2,0-1-1,0-1 1,2 0-1,0 0-1,3-3 0,1 0-2,2-2 0,0-1 2,-2-2-2,1 3 3,1 1 0,-2 2-4,0 0 2,-1 3 0,-3 2-1,0-2 2,1 2-2,-1 0 1,3 0 0,-1 0-1,2 0 1,0 0 0,-1 0 0,0 0-1,-3 2 0,-1 0 1,-2 1 0,-2-1 0,-2 0-1,-4 1 1,-2 0 0,-1-2 0,-1 0 0,3 1 0,-1-2 0,2 1 0,6-1 0,2 0 0,1 0 0,1 0-1,1 2 3,-1 1-2,-3-1 1,0 2-2,-4-1-1,-4-2-1,-3 2 2,-2-1 0,-3-1 1,0 2 1,0-3-1,-1 0 1,4 0-1,-1 0 0,5 0 0,-2-4 0,3 1-3,0-2 2,-2 0-2,1 2 3,-4-2 0,-2 2 3,-2-1-3,-9 4 0,4 0 1,-4 0-2,-2 0 1,4 0 1,-6 0-2,-2 0 2,3 0-1,-8 0-1,7 0 2,-2 0-1,10 0 0,3 0 1,-1-3-1,0 1 1,4-3-1,0 1 0,-1 1-1,1-1 2,-1 1-1,-7 2 0,-1 1 0,-6 0-1,-5 0 1,6 0 0,-7 0 0,1 0 1,0 0 0,-6 0 1,0 0 0,5-1-1,1 1 0,3-3-1,0 1 0,0-3-1,1 2 1,-2 0 0,1-1 0,-3 4 1,1-4-1,-3 3 0,0-1 0,1 0-1,-5 2 0,0-1 1,0-3 0,0-7 0,-5-1 1,-3-5-2,-4 2 1,2 0 0,2-2 0,-2-3 0,3-4 0,2-2-1,4-4 1,-1-2-1,2-3 1,0-1 1,2-1 0,1 0 0,-2 3 2,-1-1-2,0 3 1,0-1 1,-7 1-4,-2 2 3,-1 0-4,0 0 2,1 1 0,0-2-1,4 1 2,-1-4-3,3-2 2,0-2-4,0-1 3,2 2 0,-2 2 2,0 2-1,2 2 1,-1 2 0,-1 3-1,0 1 1,1 1 1,-3 1-2,-1 2 1,0 0 0,0 1 1,-3 0-2,0 2-4,3 1 4,-2 5-6,0 0 6,1-2-1,-3 1 0,0-4-2,1 0 1,-1 1 2,0-1-2,-3 0 2,2 0-1,-4-1 0,-2 2 0,-2-4 1,-4 2 0,-3 1 1,-4 0-1,-3 4-1,0 2 0,-2 0 2,-1 2-1,-1 1 2,-1 3-2,-1 1-1,-3 3 1,0 1-2,0 0 2,-1 1 0,1 3-1,1-3 1,1-1-1,0 2 0,0-2 1,-3 0 0,1 0 0,-3 0 0,-1 0 0,-1 1-2,-1 0 2,-4 2 0,0-1 0,-4 3 2,2 0-2,-4 2-1,-3-1 0,-1 0 0,-4 0 0,2-1 0,-1 2 1,0-5-3,1 1 2,1 0-1,3-2 0,1-1 1,0 0 0,0 0 1,1 0 0,0 0-1,-1 0 1,2-2 1,1 0-2,-2-1 3,-1 1-2,-2 2-1,3-3 1,-1 1-1,0 2 1,-1-2 0,0-1 0,0-2-1,0 0 0,-1 2 0,0 1 0,2-1 0,0-1 0,2 1 1,2 1-2,0 0 2,-1 1-1,-2-1 0,-1 2 1,-3 0-1,-2 0 1,0 0 0,1 3 0,0-1 1,3 0-2,0 1 2,1-3-2,0 0 0,1 0 1,0 0-1,2 0 0,0 0 1,-3 0-1,2 0-1,2 0 3,-1 0-1,-1 0 0,1 4 0,-2-1-1,-1 2 0,-2-3 1,-2 1 0,3 2 0,-1-2 0,4-2 0,2 2 0,4 0 0,3-3 0,5 0 0,3 0 1,3 0-2,4 0 0,1 0 0,3 0 0,1 0-1,-1 0 2,4 0 0,0 0 0,2 0 0,6 0-1,1 0 1,-1 0-1,5 2 1,-4 3 0,6-3 0,6 0-1,-1-1 2,5-1-2,-1 0 1,1 0 0,-3 2 0,2-2 0,-1 0 0,1 1 0,-1-1 0,1 2 0,-1-2 1,-2 3 0,0 0-1,-2 3 0,-5 5 1,3 1-1,-2 3 0,0 2 0,1 0 0,1 0-1,1-3 1,2 1 0,1 0 0,1-4 0,0 7 0,0-1 0,0 1 1,0 4 4,2 3-4,-2-1 4,0 2-4,-1 0-1,-2 1 1,0 2-1,0 1 1,-3 3-2,0 1 1,-2 4-1,3 1 2,-3 0-3,3 1 2,1-1 0,-1 2 0,1 0 2,3-1-1,1 2 3,2-3-4,1-1 3,0-1-2,1-4 0,3-3 0,2-3 0,3-2 0,-1-3 1,1 0-1,1-5 0,0 2 0,-1-2 0,2-2 1,0 2-1,-2 0 0,0-1-1,0 2 0,-2 2 0,1 1 1,0 3-1,1 0 0,-2 0-1,1 1 0,-1-5 1,-3-5 0,0 0-1,-2-5 2,-2-6-1,3 7 1,-2-7 0,1 1 0,-1 0 1,-1-5 0,0 0 0,0 0 0,0 0-1,0 2 0,0-1 1,2 1-2,-2 0 2,0-1-2,0 0 0,0 2 1,0-3-2,0 3 2,0-2 0,0 0 2,0 1 1,0-1-2,0 1 3,0 0 0,0-1 0,0 1 0,0 0 0,0-2-2,0 0 0,0 3-1,0-3-3,0 1 2,0-1-3,0 1-3,0-1-3,0 5-7,3 0-6,5 5-47,8 4-183,6-1-7</inkml:trace>
  <inkml:trace contextRef="#ctx0" brushRef="#br0" timeOffset="148970.5206">3301 13064 171,'0'0'12,"0"0"6,0 0 3,0 0 4,0 0 0,0 0-3,0 0-1,0 0-3,0 0-3,0 0-3,1-24-1,0 12-2,3-4 0,-3 6 0,5-7 1,-6 7 3,2-2-2,0 0 3,-2-2-3,0-5 0,-2 1-2,-6-3-2,-1 1-1,1 0-1,-1 0-2,-1 2 0,0 1-2,-1 0-1,3 5 0,-2 0-1,0 3 0,3 1 1,-7-1-2,-1 4 2,-1 2 0,-3 0 0,3 1 0,-6 2 0,0 0-1,-2 0-1,1 3 2,0 4 0,3-2-2,3 2 2,0 0 0,4 3 0,-1-2-1,2 3 1,0 2 0,0-1-1,-1 0 2,2 1-2,0 2 1,1-1 0,0 3 1,1-2 0,0 3 1,2 1-2,0 1 0,3 4 3,1-2 1,0 2-1,1 1 1,2-2-2,0-1-1,2 0 0,4 0 2,1-1-1,1 1 2,0 0 2,0 1-4,0 0 5,1-2-3,-1 1-2,-1-3 0,-1-6-1,1 1 1,-3-6-2,2-1 3,0 3-2,-3-8 0,4 6 1,-4-5-1,0 0 0,0 0 0,-3-3 0,3 1-1,0 3 2,0-3-2,1 3 0,-4-4 1,3 0-1,5 0 0,1 0 0,1 0 0,2 0 1,2-2-1,-3-1 0,3-3 0,-5 3 0,-1-2 1,1 0 2,-2 0-2,0 0 0,-4 2 0,4-4 1,-4 4 0,0-1 1,1-4-3,-2 4 0,-1-4-1,2-2 0,0-1 1,-1 3-1,0-4 1,2-1 0,0 2-1,-1-4-2,2 0 3,-2 4-3,3-5 4,-3 3 0,2-2-1,0-4-1,-2-3-3,3 3 3,-3 4 2,0-2 2,0 8 0,-3 3-1,1 1 0,-1-1-2,0 0 1,0 0 0,0 1 0,0 5 0,0-1-1,0 1 0,0-2 0,0 1 0,0-5-1,0-2 0,0 2 0,1-3 0,1 5 0,-2 0 2,7-6-1,-4 7 1,-2-1 0,2 1 0,-3 3 0,0-2 1,0 2-1,2-2 3,-2 1-1,1-1-2,-1 2 0,2-2-1,-2 1-1,1 1 2,-1-2-1,0 2 0,1 0-1,-1 0 1,0-2-3,2 2 2,-2-3-1,0 3 2,1 0 2,-1 0-2,0-2 0,2 2 0,-2-2-2,0 2 2,0 0-1,0 0 0,1 0 0,-1 0 0,0 0-1,0 0 1,0 0 2,3 0-1,-1 4 1,1 4 0,1 1-1,-2 3 1,3 1-1,-1-6 0,2 7 0,-3-6 0,2-2-1,-1 1 1,-3-4 1,1 2-1,0-2 1,1 0-1,-1 0 0,1 2 0,-3-5 0,0 0 1,0 0 3,0 1-2,0-1 0,0 2-1,3-2-2,-3 1 2,0-1-1,1 0 0,-1 2 0,0-2-1,0 0 1,2 1-1,-2-1 1,0 0-1,1 1 1,-1-1 1,0 0-1,2 0 1,-2 0-1,0 0 0,0 0 0,0 0 0,1 0 0,-1 0 0,0 0 0,0 0-1,0 0 0,0 0 0,0 0 1,0 2 1,0 3-1,3 7 1,-2 5-1,3-2-1,-2 0 1,4 1-1,0-1 2,-1-1 2,5 6-2,-2-3 2,-1-1-3,0-1 0,3 2 0,-3 0 0,1 0 0,-2 0 1,2 0-1,-5-4 0,3-1 0,1 0 0,-2-3 1,2 2-1,0-4-1,0-2 0,0 0 0,5-2 1,2-1-2,-3 0 4,6-2-2,0 0 0,1 0 0,-1-2-2,-1-2 1,0 0 0,-2-1 1,5-2 0,-3 0-1,0-2 0,-8 3 0,3-4 2,-1 0-1,-2-3 1,1 1 0,-3-2-1,1 0 1,-4-1-1,3-2 1,-5 0-4,1 1 1,-2 4-3,0-2 4,0 4 1,0 4 0,0-1 0,0 2 1,0 5-2,0-2 0,0 2-1,0-1-2,0-1 2,3 0-1,-2 2 1,1 0-2,-1-3 2,0 3-3,2-1 1,-3 1-3,3 0 1,-2 0-4,4 0-5,2 4-18,0 3-43,6 1-145</inkml:trace>
  <inkml:trace contextRef="#ctx0" brushRef="#br0" timeOffset="151489.6647">4209 13375 74,'0'0'32,"0"0"-3,0 0-4,0 0-8,0 0-4,0 0-2,0 0-1,0 0-1,0 0 3,0 0-2,43 0 1,-38 14 0,-1 2-3,-3 5-1,-1 5-1,0 1-2,0 2 0,-6-1 0,-1-1-1,1-1-2,0-3 1,2-6 1,1-7 0,2-6 2,1-4 1,-2 0 4,2 0 3,0 3 3,-1-3 4,1 2 0,0 0 1,0-1-2,-2 1-5,2-2 0,0 0-3,-1 2-3,1-2-2,-2 0-3,2 0-3,-2 0-3,2 0-3,-1 0-5,1 0-2,0-4-6,3-8-10,6-5-25,9-5-53,1-3-105</inkml:trace>
  <inkml:trace contextRef="#ctx0" brushRef="#br0" timeOffset="152092.6992">4713 12722 202,'0'0'17,"0"0"-1,0 0 1,0 0 4,0 0 3,0 0-1,0 0-5,0 0-4,0 0-3,0 0-6,12 94 1,-2-66-1,3 1 0,-3-4 0,1-1 0,-2 0-1,-3-9 3,-1 0 1,-1-5 2,-3 0 1,3 0 1,-4-5-1,2 1 0,-2-2-2,0 3 1,0-3-2,0 2 3,0-6-1,0 0-1,0 0-1,0 0-1,0 2-3,0-2-1,-2 0 0,2-5-1,0-12-1,0-8 0,3-9 1,3 0 0,0-3 1,0 0-3,5 2 1,-2 1-1,0 5 1,-2 6 1,1 7 0,-2 3-2,-1 6 0,-2 4-3,4-2 1,-2 3 2,4 1 0,6 1 0,1 0-1,1 4 1,2 6 0,-1-1-2,-1 1 2,1 4 0,-3-1-1,1 3 2,-5 2 1,2 2-2,-3 2 0,-1 5 1,-3 3 0,-1 3 3,-3 4-1,-1 0 2,-1-3-29,0-5-3</inkml:trace>
  <inkml:trace contextRef="#ctx0" brushRef="#br0" timeOffset="155604.9001">5238 12865 14,'0'0'17,"0"0"2,0 0-2,0 0 1,0 0-2,0 0-1,0 0-2,0 0-3,0 0-1,3-53-2,-3 52-1,3-1 0,0-3 1,0 1 0,5-2 1,1-4-1,3 3 0,3-2 1,0 0-1,1 1 0,0 0-1,1 3-2,0-3 0,-4 2-1,0-1 2,0 2-1,-4 0 0,-1 0 1,3 3 0,-7 0-1,1 1 0,-1-1 1,-4 2-1,0-1 0,6 1-2,-1 0 2,6 0-2,3 3 1,-5 1 0,5 2-1,0 1 1,0 3-2,4-1-1,-2 1 1,-3-3 1,-1-2-1,-1 3 2,2 1-1,-1-1 2,-1 1-2,-2-1 3,-1-1-3,-1 3 1,0-5 1,-4 5-2,1-1 2,-1 0-3,1 0 2,-2 0 1,1 0-1,-2-4 0,1 4 0,-1-4-1,-1-2 1,2 2 0,-2-5 1,0 4-2,1 1 1,1 0 0,0 5 1,0-5 1,-2-1-1,1 8 1,0-7-2,1 0 1,-1 7-2,1-9 1,-1 2 0,2 5 0,-2-5 0,3 2 1,-1 3-1,-2-7-2,2 4 3,0-2-2,2 2 0,0 1 2,-1 0-2,1-2-1,1 1 0,-2-1 0,3 1 0,-1-2 2,1 0-2,0 2 1,2-5 0,-2 3-1,2-4 2,0 3-1,-4-4-1,4 3 1,-3-3 0,-2 0-2,2 0 1,-6 0 2,5 0-1,1 0 1,-1 0-1,1 0 1,-6 0-1,0 0-1,0 0 0,1 0 0,0 0 0,1 0-1,-2 0 0,3 0 1,4 0-1,-3 0 1,1 0 1,-1-3-2,-1 1 1,0 0-2,0-1 2,1 1-1,0-1 0,-1 1 0,0-1-1,3-4-1,0 2 1,5-7-1,1 0-1,4 1 0,3-3-6,1-3-11,4-3-40,3-3-143</inkml:trace>
  <inkml:trace contextRef="#ctx0" brushRef="#br0" timeOffset="163293.3398">9292 12468 36,'0'0'20,"0"0"-3,0 0-2,0 0-2,0 0-2,0 0 0,0 0-2,0 0-4,0 0 2,1-29-1,2 19-1,-2 3 2,1-5-1,1-1 0,0 1 0,-2 2 0,0-4 0,-1-6 1,0 4-1,0-7 0,-2 3-2,-4 2 0,-4 1-1,1 3 1,4 2-1,-6 0 1,0 4 0,4-1-3,-7 1 1,0 1 0,4 3 0,-6 0-1,6 2-1,-2 2 0,1 0 0,-2 0 1,-3 0-1,2 6 1,-2 2 0,1 2-1,1 3 0,1 1-1,-2 1 2,2 2 0,-2-1 1,1 4 1,-2 1-2,3 1 3,2 3-2,-2-1 2,0 0-1,3 0 2,0 0-3,4-3 1,0 0-1,3-6-1,0 3 2,2-6-1,-2 1 0,3 6-1,0-8 1,0 5-2,3-7 1,1 3-1,1 0 1,0-4 1,0 5 1,1-6-1,-2 2 3,3-1-1,-4 0 0,3 1 2,-5-6-4,2 4 0,1-2 1,-2-2-2,1 2 2,1-3 2,-1 1-2,0 0 0,4 1 0,-1-4-4,5 3 2,1-2 0,1-1 0,0 0 2,2 0-2,0 0 0,-3 0 1,2 0 0,-4 0-1,2 0 0,-6 0 0,-1 0 1,0 0 1,1 0-1,-2 0 0,6 0 2,-6 0-2,1-1 0,2-6 1,-3 4-3,2-4 2,3-1 0,-5-1 0,3-4 3,-2 3-3,2-3-2,-1-2 3,-3-2-1,1 2-2,-3-4 1,1 2 0,-1 5-1,-1-7 1,0 1-1,0 4 0,0-6 0,0 7 0,0-1 1,0 1 2,0-1-2,0 1 0,0 8 1,0-7-1,0 5 2,0 2-1,-1-7-1,1 5 0,0 0 1,-2-4 0,2 5-1,0 0 1,0-8-1,0 8 0,0 0 2,0-6-1,0 6-1,0 0 1,0 1-1,0 5 2,0-2-2,0 2 0,0 0-1,0-2 0,0 2 1,0 0-1,0 0 3,0 13-2,2 7 2,-1 6-2,-1 2-1,1 0 1,-1-1 0,2 0 0,1-2 1,2-1 1,0-1-1,1-1-1,0 2 1,1-2-2,-1 0 2,1-2 1,-3-5-2,1 2 2,-2-2-3,-2-4 1,2 5 0,-2-6 0,2 0 0,0 2 1,0-3-2,1 1 2,-2-7-1,4 4 0,-2-3 0,3 1 0,3 0-1,-1-5 0,6 0 2,2 0-2,3 0 0,-3 0 1,4-7-1,-5 0 0,4 2 2,-2-3-2,-1 1 1,1-2-1,-6 4 1,2-3-2,-2 1 0,-3 2 1,2-4 0,-4 4 0,-4 2 1,0 1-2,-1-2 1,-1 0 0,1-1 0,-1 2 0,-1 3 1,0-2-1,0 0-1,0-3-1,0 0-1,-1 2-2,1 3-3,-2-1-4,2 1-12,0 0-33,0 0-56,0 0-99</inkml:trace>
  <inkml:trace contextRef="#ctx0" brushRef="#br0" timeOffset="163898.3744">9877 12441 87,'0'0'31,"0"0"-2,0 0-5,0 0-3,0 0-5,0 0-3,0 0-1,0 0-3,0 0 1,0 0-2,9-40-1,7 36 0,1 2-1,3 2-2,8 0 0,-2 0 0,0 0-2,0 0 2,2 0-1,1-3-1,1-1 3,2-1-1,0-2 0,-2 2 2,0-3-1,-1 1-1,-4 2 2,-5 2-1,-10-1-1,-4 4 0,-6 0-1,0-1 0,0 1-1,2 0 0,-1 0-2,0 0 0,6 0-1,-3 0 0,4 0-2,-1 5-2,-1 0-2,3 0-2,-5 1-5,0 1-12,-2 5-23,4-2-42</inkml:trace>
  <inkml:trace contextRef="#ctx0" brushRef="#br0" timeOffset="164483.4079">9811 12736 68,'0'0'27,"0"0"0,0 0-6,0 0-1,0 0-4,0 0-3,0 0 0,0 0-3,0 0 3,0 0-2,-14 0 1,22-3-3,2 0-1,1-1 1,0 4-2,1-2 0,-2 0-1,3 1-2,-2-1 0,1 0 0,8 2 0,-1 0-2,7 0 0,-3 0 1,3 0-2,0 0 1,2 0 1,-1 0-1,2 0 1,-2 0-1,-1 0 0,-2 0-2,-7 0 2,0 0-1,-4 0 2,-1 0-1,2 0-1,-8 0 0,4 0 0,-5 0 1,3 0-1,-2 0 0,-6 0 0,0 0-1,0 0 0,1 0 2,1 0 0,-1 0-1,1 0 2,-2 0-2,3 0 2,-2 0-3,1 0 0,-1 0 0,1 0 0,-1 0 0,2 0 1,-2 0-1,0 0 1,1 0 1,-1 0-1,1 0 1,-1 0-1,1 0-1,-1 0 2,1 0-1,-1 0-1,1 0 0,-1 0 0,1 0-1,-1 0 1,1 0-1,-1 0 0,1-1 0,-1 1-1,0 0-1,2 0 1,-2 0-5,4 0-4,-3 0-24,2 1-102</inkml:trace>
  <inkml:trace contextRef="#ctx0" brushRef="#br0" timeOffset="168360.6297">11099 12319 11,'0'0'14,"0"0"5,0 0 3,0 0 1,0 0-2,0 0-3,0 0-3,0 0-2,0 0 1,0 0-1,42-44 0,-35 36-1,1-5 0,-1 1 0,0-2-2,0 0 1,-3-2-3,-1 7 2,0-8-4,-1 5-3,-1-1-1,-1 0 0,0-1 0,2 2-1,-2-2 0,0-4-1,-3 3 0,-2 0 0,-2 1 1,-4 4-1,3 3 2,-6 0-2,4 2 1,-2 4 0,-8-3-1,2 4 1,-4 0-1,0 0 1,6 0 1,2 4-1,3-1 0,-1 2 0,1-1 0,2 0-1,-2 5 1,5-2 0,-2 3-1,-1 2 2,3 3 0,-2 4-1,2-1 1,0 0 1,1 2-2,0-1 0,2 1 0,0 1 0,2 1 1,1 1 0,0-2-1,0 0 3,1-1-3,3-2 2,3-1 0,-2-2-1,-1-3 1,1-2 0,0-2-1,1 1 3,0-1-3,1-1 0,0-2 2,-1 2-3,-3-6 1,7 2 2,-4-2-4,5 1 1,2 0 1,-1-2-1,7 0 0,-6-7 1,3 2-4,-5-4 4,-2-1-1,1-2-1,-2-5 2,0-3-1,-2 1 0,-2-3 0,0 1 2,-1 0-2,-1 6 1,1-2-1,-3 4 0,3 1 2,-2 0-2,1 7 1,-1 0 0,-1 5 0,0-7 0,1 3-1,-1 0-2,2-1 1,-2 5 1,0-1-1,0 1 1,0-2 0,1 2-1,-1-1 1,0 1 1,2-2 0,-2 1 0,0 1-1,0-2 2,0 2-1,1-2-1,-1 2-1,0-1 0,0 1 0,0 0 1,0 0 0,0 1 0,0 11 3,0 5-3,2 7 1,-2 1 0,0 1 2,0 1-2,0 2 1,1 1 1,2 0-1,-3 4 3,3 0-1,-2 2 1,-1 3-4,0 2 1,2-2 1,-2-2 0,0-2 2,0-1-1,0 2-1,1-2-1,-1 3 1,0 0 3,0-2-2,0-3 2,0 1-3,0-3-1,0 0 2,0-1-3,0-1 1,0-9-1,0 0 2,0-6-3,0 1 2,0 5 1,0-6-2,0 5 3,0-8-7,0 1 4,0 0-2,0-7 1,0 2 1,0-6-2,0 0-1,0 0 1,0 2 1,0-2 1,2 3 2,-2-1-2,1-2 0,-1 2-1,2-2 0,0 0-1,4-4 3,4-10-7,2-4 5,1-5-4,1-2 2,4-2 2,1-2-2,4-2 1,1 1 0,1-2 0,2 2-2,2-1 2,-2 6-1,0-1 1,-4 6 1,-4 3-1,-2 2 0,-5 4 0,-5 5 0,0 2 0,-3 2 0,-1-1 0,2 1 0,-5 2 0,0 0 0,0 0 0,1 0 0,1-2 0,-1 2-1,-1-2 1,2 2-1,-2-1 0,0 1 1,0 0 0,0 0-1,0 0 0,3 0-2,-3 0-3,0 0 0,0 1-9,-3 3-37,-2 3-96,-1-1-95</inkml:trace>
  <inkml:trace contextRef="#ctx0" brushRef="#br0" timeOffset="169662.7041">11585 12247 49,'0'0'27,"0"0"2,0 0-2,0 0-3,0 0-3,0 0-2,16-85-4,-15 81-5,2 1-2,-3 3-3,0-1 0,6 1 0,4 1 0,4 9 0,4 7 0,-2 5 1,-3 2-2,1 3 2,-4 2 0,-2 1 1,-1 2-2,-3-2 1,-3 1 0,-1-2-2,0-2 2,0-7-1,0-2-1,0-6 0,0-6 2,0 5-3,0-4 3,-1-1-4,1 1 2,0-7 0,-1 0 0,1 0 2,-2 0-1,1 0 1,-1 0 1,-2 0-4,-2-7 3,2-8-4,0-6 0,2-1 0,2-5-2,0-1 0,0-1 1,4-1 0,2-2-1,0 3 1,4 1 0,-1 3-1,1 3 0,1 3 0,-3 7 0,-1 0 0,-1 7 0,2 0 0,0 0 0,0 3 0,2 0-1,1 2 1,2 0 0,-2 2 0,4 8 0,-4 2 1,-1 4-1,-2 1-1,-3 0 1,2 2 1,-2-1 1,-1 2-1,-1-7 1,0 4-1,0-3 0,0-2 3,1 4-2,-1 1 2,0-6 0,-2 4-2,1-5 2,-2-6-2,1 2 1,-1-6-1,0 4 2,0 3-3,0-2 1,0 1-1,0-6 0,0 0 1,0 0-2,0 2 1,1 0 0,-1-1 0,2-1 1,2 0-1,4-3 0,1-7 0,2-7-1,-2-3 0,-2-3 0,3-2 0,-3-2 0,2 2 0,-2-2 0,3 2 0,-1 1 2,1 5-4,3 2 4,-1 2-4,-2 7 2,1 0 0,1 2 0,1 1 0,3 1-1,-5 3 1,2 1 0,5 0 0,-5 0-1,4 0 1,-2 3-1,-7-1 1,5 6 0,-4-1 0,-4 1 0,3 4 0,-5 4 1,-3 1 0,0 8 0,0 1 2,0 0-2,-7 0 2,-1 1-1,1-2 2,0 0 0,0-1-2,2 0 2,1-9-2,3 4 1,-1-3 0,2-3 0,0 5-2,0-7 0,0-2 0,0 1 1,2-5-1,0 2 1,0-4-2,-1 1 2,2 1 1,-3-5-2,0 0 0,0 0 0,2 0-1,0 0 1,0 0-1,-1 3 0,7-3 0,2 0 0,6-7 0,3-2-2,1-4 2,1 1-2,1-3-3,4 0-1,0-2-1,0 2-6,-3 0-6,-4-2-26,-2 4-48,-5-2-125</inkml:trace>
  <inkml:trace contextRef="#ctx0" brushRef="#br0" timeOffset="170179.7337">12613 12405 103,'0'0'11,"0"0"4,0 0 0,0 0 1,0 0-3,0 0-2,87-71-1,-60 65-2,2 0 1,4 0-2,2 0 1,3 1 0,0-1-1,3 1 0,4 0-1,-2 0 0,-2 0 1,-4 2-1,-3 0-1,-1 1-1,-11 0-1,-1 2 0,-8 0-2,2 0 2,-4 0-2,-5 0-1,1 0 0,-7 0 0,0 0 0,0 0-1,2 0 1,-1 0-3,-1 0-1,3 0-4,3 0-7,-2 0-13,1 2-45</inkml:trace>
  <inkml:trace contextRef="#ctx0" brushRef="#br0" timeOffset="170607.7582">12856 12063 44,'0'0'23,"0"0"1,0 0 3,0 0-3,0 0-3,0 0-3,0 0-5,0 0-2,0 0 0,18-48 1,-11 50-1,3 7 2,-1 6-3,0 0 1,-3 5 0,-2 4-1,-2-1 1,4 4-1,-5 4 1,1 1 1,2-2 2,-3 2 0,-1-2 0,0-2 0,0-1-2,0-2 1,0-1-2,0-7-1,0 0 0,0 3-1,0 2 1,-1 3-3,-3-7 1,4 1-4,0-6 0,0 3-1,0 4 3,0-8-2,0 7-2,0-9 2,0 1-2,0 1-1,0-7 1,0 1-1,0-6 0,0 0 0,0 0 2,0 1-2,0 1 1,0-1 1,0 1-2,0 0 0,0-1-2,0 1-2,0-2-6,0 0-5,7 0-21,3-2-49,5-9-149</inkml:trace>
  <inkml:trace contextRef="#ctx0" brushRef="#br0" timeOffset="171282.7968">13398 12080 28,'0'0'28,"0"0"3,0 0 0,0 0-6,0 0-5,0 0-4,0 0-3,68-78-3,-58 74 0,1 4-1,5 0-2,2 0 0,3 2 2,0 8-4,2-2 1,3 4 0,4 2 1,2 3 3,6 0-2,-1 1 1,2 1-1,0 3 2,-2-1-1,-3 2 0,-3 0 2,-5 1-2,-3-1 0,-7 1-1,-3-1-1,-9 0 1,-4-1 0,0-1-1,-10 0-1,-6-1 0,0 1-2,-4-6 1,0-1-2,1-1 0,3-4 2,1-3-2,5-2 1,5-2-1,-7-2 0,5 0 1,-5 0-3,-3 0 1,1-8-1,3 2 0,-1-4 0,5-2 2,1 2-2,2-7 1,2-2 1,2-1-2,0-7 2,8 1-2,0 2 0,7-2 1,-2-1-3,4 0 3,1-2-1,2 1 0,4-2 2,2-1-1,1-1 0,5 0 1,0 1-2,3 1 2,1 1-2,-1 0 1,0 1 0,-4 4-2,0 0 3,-4 2-5,-4 5 4,-3 3 1,-6 3 0,-7 5 1,0 2-3,-4 1 2,0 0-1,1 1-3,-4 2 2,0-2-1,0 2-1,2 0 0,-1 0 1,-1 0-2,3 0 2,-3 0 0,0 2-2,0 4-1,0 8-8,0 6-24,1 0-190,1 2-6</inkml:trace>
  <inkml:trace contextRef="#ctx0" brushRef="#br0" timeOffset="176538.0974">14316 11869 12,'0'0'17,"0"0"-3,0 0 0,0 0-3,0 0-1,0 0-2,0 0 0,0 0 1,0 0-2,0 0 1,-16-66 0,16 61 2,0 5-2,-4-6 0,4 2 0,-3-7-2,0 2-2,-1 2 2,-1 0 0,-1 0-2,1 2-1,-4-3 1,0-1-2,2 1 2,-4-4-1,2 3 0,2 2 0,-6-6 1,6 4 0,-1 1 0,-2-3 0,-1 2-2,5 2 0,-7-3 1,-2 1-1,1 3 0,-6-1 0,4 2 0,0 2 0,-4 1-1,1 2 2,-3-1-1,3 1 0,2 0 1,4 0-1,-6 0 1,6 0 0,0 0-1,-7 0 2,10 0 1,-10-3-1,11 2 0,-5-1-1,2-1 0,-2 1-1,2 1 0,-1 1 1,-3 0-1,4 0 1,-8 0-2,10 0 0,-9 1 1,5 6-2,4-3 0,-5 2 1,8 0-1,-3 0 1,0 4 1,2-5-2,-2 6 1,4-5 0,1 2 0,-1-3 1,3-1 1,-2 4-2,3-4 1,-5 4-1,1-1 2,-2 0-2,0 4 1,-2-2 2,3 3-1,-2-4-2,-1 4 2,4-6-2,-4 7 1,1-3-1,2-2 1,0 4 0,-1 0 0,4-4 2,-4 4-3,2 1 2,0 1 0,0-1-2,-1 0 1,0 0-1,-1-1 0,0 5 2,0-6-2,0 1 0,1 0 1,1-4 1,-2 6-2,0-1 0,2-5 1,0 6-1,0-2 0,2-2 2,-3 5-2,3 1 0,1-6 0,-2 9 0,3-3 0,-1-5 1,1 9-1,1-2 0,1 1 1,0 6-1,0-4-1,0-1 1,3-2 1,0-3 0,-1 1-2,1-2 0,0-3 0,-1 6 0,2-2 1,-1-5 0,0 7 1,-2-7 0,-1 2 0,2 0-2,-2 0 0,1 6 1,-1-6 1,0 8 2,0-1-3,0-5 2,1 5-3,1 0 0,-1-7 0,2 6 1,3-2 0,0-3-1,4 4 2,-2-3-2,3-1 0,0-1 1,0 0-4,-1 1 3,1-1 2,-5-4-2,3 2 0,1 2 1,-2-2 0,1 2-1,0-3 0,1 3 0,-5-4 1,4 4-1,3-3 1,-3-1-1,1 0 0,1-1 0,-2 3 1,1-6 0,3 5-1,-1-1 2,-2-2-4,3 2 2,-3-1 0,-3 0 0,2-4 0,-2 4 0,0-2-1,1 0 1,0 0 1,-2 1-1,1-2 4,-1 1-4,2-1 0,0-1 1,1-1-1,-1 1 1,4-1 1,-1 0-2,4-2 0,5 0 0,-1 0-1,0 0 1,0 0 0,-8 0 0,3 0 0,0 0 0,-2 0 1,0 0-1,-6 0 0,5 0 0,-5 0 1,-1 0 1,2 0-2,-2 0 1,0 0 0,4-2 1,1 0-2,0-1 1,3-2 0,-1-2-2,6-3 1,-1 1 0,1 2 0,1-2 0,-2 2 1,2-1-1,-5 4-1,-1-3 2,-2 4-1,-2-1 0,2-1 1,-3-1 1,7-1-1,-8 2-1,5-3 0,-5 3 0,0-2 1,-1 3-1,1-4 0,3-2 0,-5 3 0,5-6 1,-3 1-1,3 0 0,0-4 0,-1 1 0,2 0 0,-3 5 1,-3-1-1,3-3 1,-4 5-1,3-5 0,-3 1 0,-1 4 0,3-7 1,-1 1 0,-2 6 0,3-8-3,-1 1 2,-2 5-2,3-5 2,-3 0 0,-1 6 0,0-7 2,-1 1-2,1 4 0,-2-7 0,0 1 0,0 4 0,0-8 1,0 2-1,0 0 1,0-7 1,0 8-2,-2 1 0,1-3 1,-1 1 0,0 1 0,-1-1-1,0 0 1,0 2 0,-2-8 1,2 3-1,-3 2 2,3 0-2,0 1 1,-2-1-1,2 5 1,2-2 1,-3 0 0,4 6 0,-2-8 0,1 8 1,-1-1-2,-4-5-1,4 6-2,-3-5 3,-1 2-4,1 7 4,-3-4 1,3 4-3,-1 2 2,0 0 1,-1 0-1,-3 0-2,4 1 1,-3 1-1,4 2-1,3 1 1,2 1 0,-2-2-1,2 2 0,-6 0-1,0 0-1,1 0 1,1 0-1,1 0 0,1 3-3,0 0-4,0 8-3,2 1-20,0 1-40,2 7-77</inkml:trace>
  <inkml:trace contextRef="#ctx0" brushRef="#br0" timeOffset="177639.1604">15004 11771 113,'0'0'29,"0"0"-2,0 0 0,0 0-2,19-90 0,-3 73-4,0 0-1,4 0-2,3 5-3,-1 1-1,3 7-2,-1 2-1,2 2-1,-1 9-2,3 8-1,-2 6-1,-1 3 2,0 8-4,1-2 2,-2 5 2,1 1-2,-1-2-2,1 0-1,0 0-1,-2-3-2,-2-6 1,-5-2 0,-3-9-2,-4-3 2,-5-5 0,-2-4 1,-2 4 1,-8-3 0,-9 2-2,-5-2 1,-4-5 2,-1 0 0,-3-8 2,4-5 2,0-3-1,4-4 0,5-2 2,5-2-2,6-3 1,4-3-1,2-2-5,5-1 3,7 1-3,1 1 2,7 2-1,0 4 1,3 1-3,2 0 1,1 5 0,-2 0-5,0 4 3,-3 3-3,-5 4-1,0 2-2,-5 4-2,1 2-3,7 0-5,-2 2-3,6 8-15,1 3-22,-2 4-34,-1 0-69</inkml:trace>
  <inkml:trace contextRef="#ctx0" brushRef="#br0" timeOffset="178067.1848">15882 11843 169,'0'0'31,"0"0"-4,0 0-5,0 0-4,0 0-4,0 0-4,0 0-1,0 0-4,0 0-1,50-46-1,-29 38-3,-1 1 1,-3-1 1,-4 2 2,0-1 0,-4-3 0,-2 3-5,-1-8 1,-6-4-2,0-1 1,-2-2 2,-7 2-1,1 8 0,-4 3-1,-5 6 1,0 3 0,-9 0 1,1 12 1,-1 3-1,2 5 2,0 2-2,1 3 3,3 3-1,3 0 3,1 2-2,6-1 0,3 0-1,5-2 0,2-5 2,7-3 2,5-1-1,5-1 0,2-3 1,5-2-2,3-3-1,0-1 1,3-2-2,2-3-2,0-2 0,-2-1-2,-1 0 0,-1 0-1,-1 0-2,-2-1-2,-1-4-5,1-2-7,1 2-16,-3-1-43,2-1-115</inkml:trace>
  <inkml:trace contextRef="#ctx0" brushRef="#br0" timeOffset="178786.226">16373 11590 132,'0'0'7,"0"0"3,0 0 4,0 0 4,0 0 0,0 0 2,0 0 0,0 0 0,52 98-1,-47-61-2,0 0 2,1 1-3,2-2 0,1 0-3,-2-4-5,1-3 0,-2-7-2,0-6-3,-1-4 1,-2-2-2,-1-7-1,-2 1 0,0-4 3,0 0-1,0 0 4,0 0 0,3 0-3,-3-2 0,0-13-3,0-7 0,-3-9 0,1-1-1,1 1-2,1-5 2,0 3-3,3 3 3,3 1 0,1 5 0,-1 9 0,1 1 1,-3 4-1,0 3 0,1-1 0,-2 6-1,0-1 1,1 3 0,7 0 0,3 8 0,1 7 0,-2 2 0,-1 4 1,-3 1-1,-2 4 0,2 1 2,-1 0 1,-2 1-3,1-3 4,1 0-4,-3-8 0,1-3 0,-4-6 0,0-3 0,0 0 1,-2-5 0,0 0 1,0 0 2,0 0-2,0 0-1,0 0 0,-8-8 3,-1-5-3,0-7-1,3-3-3,6-1 1,0-3 0,10 2 1,7-1 1,3 3 0,5 1 0,3 4-1,-2 1 2,0 3-1,-9 4 0,1 5 2,-8 2-2,1 3 1,2 0-1,-1 4 1,1 7 0,-6 4 2,-2 4-1,1 1 1,-3 2-1,-1 1 1,1 1 3,1 1-2,1-1 1,2 0 0,1-2-2,2 0-1,1-2 0,3-2-2,-1-1 0,1-2-2,0 0-2,-6-5-4,-1-3-9,-2 2-28,-4-4-100,1 2-78</inkml:trace>
  <inkml:trace contextRef="#ctx0" brushRef="#br0" timeOffset="179590.272">17534 11742 100,'0'0'33,"0"0"-4,0 0-8,0 0-4,0 0-4,0 0-2,0 0-1,0 0 2,-98-78-1,73 78-1,-1 0 2,-1 0-2,4 5 2,-4 2 0,3 5-2,-2 0 1,2 5-1,-1 1-1,2 3 1,-2 2-1,1 2 1,2 4-2,2 0 0,1-2-3,3 0-3,5-2-1,5-8-1,6 0 0,0-4 1,7-3 2,7 2-2,4-4 1,2-4-2,1-1-1,1-3 0,4 0 0,2-7 1,-1-1 1,4-2-2,-2-2 1,1-3-2,-1 0 1,-3 0 1,0-2 0,-6-1 0,-1-1-1,-3 2-2,-3-4 3,-1 1-3,-4 1 3,1 4 0,-5 0 0,0 4 2,-2-1-2,-1 1 2,-1 5 0,2 3 0,-2-2-2,0 1 3,-3 1-3,-3 3 0,0 2 3,-4 11-1,-1 6 3,2 5 3,0 2-4,4 2 4,0 1-4,2-1-2,3-3 1,0 0-3,6-6 1,5-2 0,4-3 0,4-7 1,0 0-2,2-7 1,2 0-1,-1 0 0,0 0-1,-1-5-1,0 0 2,-2-4-1,2-2 1,1-1-1,-2-1 0,3-4-1,-3-3 1,1-2 1,-1-2 0,0-1 0,-4 1 1,0 1-2,-4 2 5,-5 6 0,-4 5 3,-3 2-1,0 1 1,0 2-2,0-4-1,0 6 1,-1-2-2,-2 2 0,3 3-1,-6 0-1,3 0 3,-2 8-2,1 5 3,4 3-2,0 6 1,7 1 2,4-1-3,0 0 3,1 1-4,-2-1 0,1-2-2,-1-2 0,-1-3-3,0-3 2,-2-1-2,3-2-5,-5-1-7,4-3-27,2-1-56,-1-4-138</inkml:trace>
  <inkml:trace contextRef="#ctx0" brushRef="#br0" timeOffset="179803.2841">17880 11431 87,'0'0'12,"0"0"-6,0 0-6,0 0-1,0 0-3,0 0-2,0 0-9,0 0-20</inkml:trace>
  <inkml:trace contextRef="#ctx0" brushRef="#br0" timeOffset="180328.3142">18143 11669 194,'0'0'17,"0"0"-1,0 0 2,0 0-1,0 0-1,0 0-1,0 0-3,-6 85-3,6-63 0,3 5-2,6-1 1,2-5-2,0-3-1,6-2 1,-1-3-3,2-1 2,-2 0-2,-2-7 1,0 2-1,-3-5-1,-2 1 3,0 0-2,-5-1 2,1-1 3,-5-1-1,0 0 3,0 0 2,1 0 0,2 0-2,-2 0-2,-1 0-1,0 0-1,0-4 2,0-6-2,0-4 1,0-8-1,1 3-3,4-6 3,2 4-5,2 1 3,4 2 0,0 0-2,2 1 0,2 0 0,0 0 1,-1 3-1,-3 3-1,-1 3 2,-5 2-3,-3 3 1,5-1 0,-5 4-1,0-3 0,7 3 0,2 0 0,3 3 0,5 7 0,-1 1 0,-1 2-1,1 4 2,1 0-3,-4 0 2,0 1 0,-4-1-2,0-2 4,-4-3-5,-2 0 1,-2-4-9,0 0-15,3 3-39,-3-4-103,0 0-63</inkml:trace>
  <inkml:trace contextRef="#ctx0" brushRef="#br0" timeOffset="181763.3962">19379 11639 59,'0'0'20,"0"0"0,0 0-2,0 0 0,0 0-1,-85-62-1,62 60-1,-3 2-2,-4 0 0,0 7-1,-3 3 1,1 2 0,1 1 0,-1 0 0,4 1 0,2-1-4,6 1 2,1-1-2,6 4-2,0 0 1,6 2-1,0-2 0,4 3-1,0 2 3,3-1-2,0 1 1,0-6-1,0 4-2,0-4 0,0-6 0,3 5 1,0-5-1,4-3 2,-1 0 0,7-4 1,4 0-3,6-3 0,6-2-1,1-7-1,2-5 0,0-1-2,-2-4 0,1-5-1,-4-1-3,-2-5 3,-2-5-2,-7-4 1,1-5 1,-5-2-2,-2-1 1,0-2-1,-1-2-1,-2 0-2,-2 3 2,4 1-4,-4 0 4,-1 4-1,-3 1 0,-1 3 4,0 3-3,0 3 5,-4 6 0,0 7-1,1 9 1,1 8 0,2 3 0,-7 0 0,-1 0-1,-6 10 1,-3 6 1,3 8 1,-2 7 4,4 3-2,1 5 1,1-3-2,2 2 0,-1-3-2,5-1 0,2 2 1,0-1 0,2 0-1,0-3 1,7 2 0,2-2 0,1-1 2,0-3-1,3-3 0,-1-3-1,1-3 0,0-2-2,-2 0 0,4-5-1,-5-4 1,1 1-2,1-4 1,-3-1-1,7 2 0,0-3 1,2-1-1,5-2 0,-2 0 0,5-5 0,-3-2 0,-1-3 1,-1-5-2,1-2 1,-3-2 0,-3-3 0,-1-2 0,-3 1 0,1-4 0,-4 4 0,-2 4-1,-3 9 1,-2 5 1,-2-2-2,0 3 1,-6-1 0,0-2 0,-4 7 0,-6 0 0,4 4 0,-5 5 0,6 6 1,1 0-1,4 3 1,3 1 0,0 1 1,3 2-1,0-2 0,4 0 1,1-2-1,3 0 1,-3-7-2,-1 4 0,2-2 1,-2-4-1,5 3 0,-4-4 0,1-2 0,6 3 0,-4-4 0,6 0 0,4-2 0,0-1 0,5-2 0,-1 0 0,-3-5 0,4-4 0,-3-1-1,-1-4-1,0 0 1,1-5 0,-2-2 0,3 0-1,-5-1 2,2-2-2,-2-1 0,-1 1 0,-4 1 0,1 1 1,-6 7 1,-2 3 0,-4 3 0,0-3 0,-7-1 1,2-1-1,-10 5 2,0 5-2,-7 1 1,-5 1 0,1 0-1,0 2 0,4 0 1,5 0 0,4 4-1,3-1 0,2 5 0,0 4 0,5-3 0,0 8 2,3-2-2,0-2 0,0 3 0,0 0 1,4-7 1,2 3-1,-2-4 0,1-3 1,3 2-1,-5-6 0,5 3-1,-3-4 0,10 0 0,4 0-1,4-7 1,6-3-1,2-3-1,4-2 0,3-2 2,4 0-1,-2 0 0,-1 0 2,-1 3-1,-5 2 0,-10 5 1,-3 1-1,-7 6 0,-7-2 1,0 2-1,-5 0 1,1 2 1,-2 6-1,0 8 0,-5 2 0,-7 5-1,-2 0 2,3-1-2,1 0 0,3-6 0,4 1 1,0-3-1,3-1 1,0 6-1,0-5 1,0-1 0,6 3 1,-5-3-1,1-1 0,-1 0-1,-1 0 2,3 0 2,-2 2-2,1-2 3,-1-1-5,2 1 0,-2-8 0,2 3 0,0-1-2,-1-2 1,5 1-3,-1-5-3,5 0-5,6 0-22,2-4-42,3-7-115,3-3-43</inkml:trace>
  <inkml:trace contextRef="#ctx0" brushRef="#br0" timeOffset="181953.4071">20832 11754 218,'0'0'10,"0"0"0,0 0-3,0 0-7,0 0-8,0 0-14,0 0-89</inkml:trace>
  <inkml:trace contextRef="#ctx0" brushRef="#br0" timeOffset="183723.5084">7331 14701 149,'0'0'22,"0"0"1,0 0-1,0 0 3,-2-88-5,12 65 4,6 3-4,0-2-6,4 3 2,3-1-7,3 4 2,2 3-2,4 1 0,3 7-2,0 5-1,5 0-3,4 9 0,-1 7 4,0 4-7,2 5 3,-2 3-2,-2 3-1,-2 5 2,-2 0-2,-4 3 0,-4-3-2,-4-3 1,-3-5-2,-6-4 2,-6-7 1,-4-8 0,-4-1 0,-2 1 1,-8-1-1,-6 4 3,-5-2-2,-3-3 1,4-3-1,0-4 1,0 0 2,4-4-1,-2-8 1,8 2-2,5-7 0,1-5 0,2-2 2,2-9-3,5 1 2,4-2 0,0 3-1,1-3 0,5 2-1,-1 2-2,2 0-1,0 1 1,4 2-2,-2 3 3,-1 4 3,1 2-3,0 2 1,-2 3-1,2 1 0,-3-1 0,3 4-1,-1-1 1,-2 2 0,-2 3 0,-2 0 0,-6 1-1,-1 4 1,-2-3 0,-4 3 0,0-2 0,0 2 1,0 0-1,0 0 0,0 0 0,0 0-3,-4 7 0,-3 3-3,-2 7-6,3-7-23,3 5-75,2-5-102</inkml:trace>
  <inkml:trace contextRef="#ctx0" brushRef="#br0" timeOffset="184139.5322">8638 14407 215,'0'0'34,"0"0"-2,0 0-3,0 0-1,0 0-8,0 0-6,0 0-6,0 0-4,0 0-1,0 0 1,6-20 1,24 16-4,14-3 1,4-2 1,4 1-2,4-1 0,0-3 0,-1 3-1,2 0 1,-7 3-3,-2 1-2,-9 4 0,-6 1-3,-8 1-2,-7 6-3,-7 0-4,-7 0-6,-4 6-26,0 6-47,-6-2-92</inkml:trace>
  <inkml:trace contextRef="#ctx0" brushRef="#br0" timeOffset="184529.5545">8536 14700 144,'0'0'7,"0"0"3,0 0-1,0 0-3,0 0 0,0 0 0,0 0 5,0 0 2,0 0 3,0 0-2,-9 0-3,16 0 0,5-2 0,6 0 0,-1 1 1,6-3 3,0 2-1,0-1 0,5 0-2,1-1-2,4 1-3,4-1 1,1 1-3,2 0 1,1-1-3,-2-1-1,1 2 0,0-1-1,-3 1 1,-3-1-1,-4 1-1,-9 2-1,-3-1 0,-7 1 1,-5 1-1,0 0 0,-6 0-1,0 0 2,0 0 0,1 0 0,1 0-2,-1 0 1,1 0-3,-2 0-4,0 0-5,0 4-9,0 6-25,-3 4-60,-8 1-83</inkml:trace>
  <inkml:trace contextRef="#ctx0" brushRef="#br0" timeOffset="184931.5775">8614 15020 70,'0'0'42,"0"0"3,0 0-1,0 0-5,0 0-11,0 0-4,0 0-6,0 0-1,0 0-2,-10 2 0,20-8-2,9 1-1,7-1-2,4 1 0,3 0-1,5 3-1,4-3-2,4 5 0,3-2-1,-1-1-2,3 0-1,-2 0 0,1-1 1,-2-1-1,-5-1 0,-3 2-1,0-3 0,-5 3-2,-5 0 1,-9 2 0,-1 0 0,-9 2 1,-5 0-1,0 0 1,-6 0 2,0 0 1,0 0 3,1 0-1,0 0 3,1 0-2,-1 0 1,1 0-1,-1 0-2,1 0-2,-1 0-2,-1-1-2,0 1-1,1 0-4,-1 0-6,0 0-7,2 0-18,-2 0-97,0 0-94</inkml:trace>
  <inkml:trace contextRef="#ctx0" brushRef="#br0" timeOffset="186393.6611">10319 14457 100,'0'0'25,"0"0"1,0 0 4,0 0-3,0 0 0,0 0-4,0 0-2,0 0-1,0 0-2,21-39 0,-16 22-1,-2 2-3,-2-4-4,-1-1 0,0-1-4,-3-6 0,-4 3-1,-2 1-3,-2 5-1,0 1 0,3 7-1,-5 0 1,0 6-1,-5 1-1,-5 1 2,-2 2-1,-1 5-1,-2 6 2,-3 2-1,1 4 0,0 3 3,4 1-2,1 1 1,7 2 0,3 2 1,7 2-1,3-1 1,3 0-2,2 1 3,3-2 1,4 0-2,5 1 3,2-2-1,2-5-4,5 0 3,-1-3-4,-1-3 2,2-3 0,-5-4-1,0-2 1,1-3 0,-1-2 2,6 0-2,-3-7 0,-3-4 0,1-3 1,-3-1-5,1-5 2,-1-2-2,1-5-3,-2-2 5,3-3-6,-3 0 5,1-5 1,1 2 0,-4 1 1,1 1-1,-4 6 2,-3 7-2,1 10 1,-5 5 2,-1 5-1,0-1-1,0 1 0,0 0 0,0 0 1,-7 9 2,1 9-1,-3 8 0,2 3 1,6 0-1,1 1-1,0-3 1,8-1-1,2-3 3,2-3 4,4-1-4,-1-2 3,2-3-7,-3-4 0,4-2-1,-1-1 2,-1-2-2,2 2 0,-4-5 0,1 1 0,3 0-3,2-1 0,-2-2-2,2 1-1,-2-1-5,-6 2-13,6-1-19,-5-1-106,-8 0-75</inkml:trace>
  <inkml:trace contextRef="#ctx0" brushRef="#br0" timeOffset="187331.7147">11148 14279 151,'0'0'11,"0"0"1,0 0 3,0 0 1,0 0-3,0 0-2,8 95 0,-6-62 0,3 1-2,-1 0-2,5-2 1,-2-5-1,3-3 2,1-4 3,-3-6 1,-2-6 1,-3-6-4,-3-2-4,0 0 5,0 0-1,3 0 2,2 0-3,1-5-3,1-9-4,-5-4-1,1-8-1,-2-1-1,1-5 2,2 0-2,2-3 3,4-2 2,0-1-1,5 1 2,2 3-1,1 4 1,0 5-1,1 5 2,-6 8-5,2 7 1,-1 5 2,0 1-3,4 13 1,-4 5 0,-4 9-2,-1 4 1,-1 3 2,-3 6-3,-3-2 2,3 0-3,-2-4 2,0-1 3,0-5 0,-1-9 1,3-3 0,-2-5-3,-2-9-1,0 2 0,-1-5 0,0 0 2,0 0 2,0 0-2,0-1-3,0-15-4,0-9 0,-2-9 0,-1 0 4,1 2 1,-1-2 1,3 1-2,0 2 0,3 2 1,2 2-2,2 4 2,3 3 2,1 1-3,1 4 1,-2 5 0,3 3-2,-1 4 3,2 3 0,2 3 0,0 9 1,-4 2-1,2 4-1,-2 4 0,1 0 0,1 3-1,-4 0 2,2-1-2,-4 1 0,1-1 0,-3-3-1,0-4 0,-5 0 2,0-1 2,-1-3-5,0 6 4,0-7-15,0 0-11,0 0-27,0-9-77,0 7-92</inkml:trace>
  <inkml:trace contextRef="#ctx0" brushRef="#br0" timeOffset="187706.7362">12028 14197 179,'0'0'16,"0"0"4,0 0-1,0 0 0,-77 87-3,63-58-3,3 3-1,1 2-4,4-2-1,3 2-1,3-1 3,0-3-3,2-2 4,4-3-2,1-6-5,-1-7 3,-1-4-4,1-3 2,-2-2-3,0-1 0,6 1 1,4-3-1,1 0 2,3-5-3,-3-3 1,-1-5-3,-2-1 4,1-4 0,-4-4-2,-1-3 4,-2-3-3,-1-4 3,-5-3 2,0-2-1,0 1-1,-6 0 1,-3 5-1,0 5-1,3 8-1,-1 9-1,0 6-3,-3 3-2,-3 3-1,-2 9-5,6 5-1,1 1-7,8 2-17,0 2-25,11-2-61</inkml:trace>
  <inkml:trace contextRef="#ctx0" brushRef="#br0" timeOffset="188310.7707">12603 14291 132,'0'0'17,"0"0"2,0 0 0,0 0 0,-58-77-3,44 71-3,-4 3-2,-2 3 0,-2 0-2,-5 7 2,5 6 0,-1 3 0,2 2 0,4 4 1,-3 1-1,3 3-2,1 3 0,2 3-1,0-1-3,6 1 3,-1-3-4,6-3 2,1-6-2,2-3-2,2-2 0,1-6-2,7 2 1,-3-5-1,4-4 0,6-2 0,3 0-2,5-9 2,0-5-3,0-6-1,0-1 3,-1-4-4,-2-3 4,-2-1 0,0-5 0,-3-3 0,-2-6-1,-3-2 0,-5-5 1,0-4 0,-4 3 0,-3-1 1,0 3-2,0 0 2,0 3-4,-3 7 3,-4 4 2,1 6 3,2 11-2,1 7 1,-3 6 2,3 2-4,-1 1 1,-4 2 2,-1 5-1,-3 12 6,-1 7-2,3 7 5,3 5-4,-2 6 0,5 4 1,1 3-3,3 3 5,0 1-2,7 1 1,5 0-2,1-4 1,4 0-3,-1-5 1,3-4 4,-2-5-5,3-4 6,1-4-2,-2-6-4,-1-2 1,1-5-5,-2-1 0,1-5-1,-7-3 1,5-1-1,2-5-1,0 0 0,5 0-1,-2-5-3,-1-4-2,-1 0-3,-6 2-7,-2-1-15,2-1-24,-5 4-55,4-4-125</inkml:trace>
  <inkml:trace contextRef="#ctx0" brushRef="#br0" timeOffset="189128.8175">13130 14154 295,'0'0'14,"0"0"4,0 0-1,0 0-2,0 0-1,0 0 0,0 0-2,0 0 0,0 0-2,0 86-6,6-47 1,-1-2-3,3 1 0,-1-6 1,-2-4-1,-1-9 1,-1-9 1,-1 1 0,-1-7-2,1 1 2,-1 0 2,-1-5-1,0 0 0,0 0-1,0 0-2,0-2 0,0-15-1,0-7 2,0-10-3,0 0 2,4-3-2,2-1 0,4 0 0,3 1 1,2 1-4,3 6 3,1 3-1,3 4 0,-1 5 2,-6 7-3,-6 5 2,1 5 0,-2 1 0,4 4 2,1 8-2,-6 7 1,-4 5 1,-1 8-2,-2 5 2,0 3-1,0 1 0,0 2 0,-2-5 0,2 0-1,0-8 3,0-4-3,3-8 2,2-5-1,-2-5 1,-1-6 4,1 3-3,-3-5-1,0 0-2,0 0-4,3 0 4,0-9 0,-1-7 0,2-7-1,-3-3 0,2-1 2,1-2-1,4-1 0,0-1 0,2-1 1,5 2-2,-1 0 2,3 1-1,1 5 2,0 0-2,0 7 0,-2 2 0,-4 5 0,-1 3 1,-5 2 0,-3 2 0,1 2-1,-1 1 0,3 0 0,-1 3 2,4 10-1,-4 6 1,-1 8 0,-1 5 1,-2 2-3,2 2 3,-3 2-2,1-3 1,-1 1 0,1-2 0,1-4-2,0-11 1,-1 1-1,1-9 2,1-2-1,0 0 0,-2-6-1,6 2 1,0-5-2,5 0 1,4 0 0,1-2 0,3-8 0,-3-1-1,1-1 0,-3-2 1,1 1 0,-3-3-2,1 1 2,-2-1-2,0-1-1,0-2-7,-2 0-4,-1 7-17,-3-3-37,-2-2-100,-1-3-65</inkml:trace>
  <inkml:trace contextRef="#ctx0" brushRef="#br0" timeOffset="190938.9211">15971 13791 107,'0'0'34,"0"0"-2,2-84-5,-14 57-1,1 2-7,-7 3-2,-1 5-2,-2 3-4,5 7-1,-3 4-1,-2 3-3,-1 3 0,-4 9-2,0 3 1,4 4 1,-1 5 0,2 1-1,3 4 1,1 2-2,3 2-2,4 2 4,2 1-3,5-1 1,1-1 0,2-2-4,0-5 1,6-5-1,3 0 0,-1-7 1,-2-3 1,5-4 0,-3-4-1,2-2 0,7-1-2,-2-1 2,5-3 0,-3-6-1,1-2 1,-3-5-1,2-2 0,-3-1 2,2-1-2,-1-2 0,0-4 0,0-1-3,1-4 3,2-5-2,-1 2 3,-2 2 3,-1 1-1,-4 5 4,-3 9 1,-1 7 0,-5 7 0,-1 3-3,0-2 1,0 2 1,-1 7 2,-7 9 1,-5 8-1,3 8 0,1 3-2,1 1 0,5 3-1,3-3-1,3-1-4,9-5-1,6-4-1,4-4 1,5-6 1,4-4-1,-1-3 0,2-4-1,-2-2-4,-1-2 5,-7-1 0,-3 2 0,-5-2 0,-2 0-2,1 1 2,-9-1-1,2 0 1,-2 0 0,2 0-1,1-1 1,3-4-1,-7 2-1,3-3 0,-3 2-3,-2-1-1,1 2-7,-2 3-11,0 0-32,-6 1-72,-9 9-95</inkml:trace>
  <inkml:trace contextRef="#ctx0" brushRef="#br0" timeOffset="191426.949">16953 13366 150,'0'0'19,"0"0"-1,0 0-2,0 0 2,0 0 5,0 0 0,-93 62 4,69-16-2,-3 8-2,-4 8-2,-1 6-6,1-1-1,-1-1 0,0-1-4,4-6 3,2-6-4,3-8-2,6-11-1,3-5-1,5-11-3,3-4-2,2-5 0,2-4-2,1-2-3,1-3-5,-2 0-9,2 0-12,0 0-26,9 0-84</inkml:trace>
  <inkml:trace contextRef="#ctx0" brushRef="#br0" timeOffset="191822.9716">16521 13334 95,'0'0'37,"0"0"-9,0 0-6,0 0-4,0 0-2,0 0 1,0 0 1,-86 53 2,72-17-2,2 5-1,4 3-6,-1-2 0,8-2-9,1-4 3,11-4-4,4-7-1,6-8 1,5-8-2,2-4-1,2-5-1,0-4 0,2-8 1,-1-4 2,-4-3-4,-4-3 2,-3-5 1,-7 0-4,-7-2 4,-4-1 1,-2-2 0,-12 2 0,-2 2 1,-3 4 0,-2 4 3,-3 5-1,0 7 1,0 5 0,1 3-1,-1 0 0,1 4-2,10 2-1,0 3 0,4-3-1,5 5-4,1 3-4,2 3-13,11 5-47,2 0-124</inkml:trace>
  <inkml:trace contextRef="#ctx0" brushRef="#br0" timeOffset="192241.9956">16963 13861 219,'0'0'28,"0"0"-1,0 0-3,-68 85-5,56-59-2,0 6-5,3-3-3,5 0-4,2-3-2,2-4-3,0-5 0,3-3 0,1-5 1,2-3-1,1 2 0,-1-6 1,4-2-2,2 0 1,8-5 0,5-7-1,1-3 1,1-4-3,1-2 1,-1-3 1,-1-3 1,-4-3-1,-6-3 2,-5 1 0,-8-2-1,-3-1 1,-4 2-1,-10 2 4,-6 7-3,-4 5 2,-5 6 1,-3 8-1,0 5-1,1 2 2,3 8-3,5 3-1,8 4-1,6 2-7,6-5-8,3 1-43,14-3-150</inkml:trace>
  <inkml:trace contextRef="#ctx0" brushRef="#br0" timeOffset="193221.0516">17381 13558 184,'0'0'19,"0"0"2,0 0-4,-45 85 0,40-56-2,5 3-3,0 0-4,0 0-1,4 0 0,1 0-2,0-3 0,-2-4 0,1-7 0,-4-7-2,2-5 2,-2-6-2,0 0 1,0 0-1,0 2 1,0-2-2,-9-2 2,0-8-1,-2-10 2,4-5-4,6-4-1,1-3 0,3-1-1,12-2 2,2 0-1,6 0 1,6 1-1,4 1 0,1 4 0,-1 4 0,-3 7 1,-1 5-2,-9 6 3,-4 4-2,0 3 1,-6 11 1,2 9 0,-5 2 0,-4 9-1,-3 2 0,0 3 2,-2 3-1,-3-3 1,2 0 2,0-2 2,2-3-4,-1-11 4,2-1-2,0-8 0,0-6 0,0 2 1,5-6-2,-1 0-1,4-1 1,3-1-4,0-12 1,-1-5-2,-2-6 2,-3-1-1,1-3-1,-3-2 2,1 1-2,2-1 1,1 0-1,4 1 0,3 0 1,2 0-3,6 3 2,2 0 0,3 3-1,2 3 2,2-1 0,-2 4 0,-2 2 1,-2 5 2,-9 3 1,1 5 0,-7 2 3,-5 10 2,-3 11 2,-2 6 1,-8 9 0,-9 5 0,-4 3-1,-1 2-3,1 0-2,5-6-2,4-3-1,7-3 0,5-5-3,0-5 2,7-4-2,6-5 0,-5-5 0,8-6-3,-2-4 2,4 0 1,3-3-1,-3-6 2,-2-3-2,-4-2-4,-2-2 4,-3-3-3,-1-3 3,-3 1 0,-1 1 0,0-5 1,-1 2 0,2-1 0,3 2 0,3 0 0,2 3 0,4-1 0,5 1 0,3 4 0,2 0-1,-2 1 1,0 4-2,-6 2 4,-1 2-2,-6 4-2,-5 0 4,0 0-4,-2 2 4,3 4-2,-1 1 1,2 9 0,-6 2 1,-1 2 0,0 6-2,0-5 0,-1-2 1,-2-4-1,2-1 0,1 0-1,0-3-1,0-1 0,5-1-4,1-1-1,3-4-11,6-2-15,3 0-39,5-10-104</inkml:trace>
  <inkml:trace contextRef="#ctx0" brushRef="#br0" timeOffset="193496.0673">18878 13920 310,'0'0'-22,"0"0"-21,0 0-72</inkml:trace>
  <inkml:trace contextRef="#ctx0" brushRef="#br0" timeOffset="194628.1321">15912 14610 183,'0'0'18,"0"0"7,0 0 1,0 0 3,0 0-1,0 0-4,0 0-7,0 0-3,-8-9-3,9 6 0,12 0 0,4 0-2,10-2 0,10 2-2,3-3 0,12 0-3,9 0 0,10-2 0,7 1-4,10-1 0,8 4 0,3-1-1,4 5 0,-1 0-2,0 0-1,-4 7 1,-4 2-3,-3 2 0,-2-2 3,-4-1-3,1-2 3,1-3 1,3-3-1,1 0 2,1-9 0,4-1 1,-2-4-1,-2 1 1,-2-2 0,-5 1-3,-8 2 3,-6-3-2,-12 5 6,-11 3-2,-9-1 3,-14 5 0,-12 0 3,-6 3-1,-7 0 0,0-2-1,0 2-3,0-1-2,0-2 0,-9-2-2,-2 2 1,-7 0-2,-2 3-2,4 0-1,-1 0-13,5 3-26,7 0-136</inkml:trace>
  <inkml:trace contextRef="#ctx0" brushRef="#br0" timeOffset="211200.0799">7075 13997 51,'0'0'24,"0"0"0,0 0-4,0 0-1,0 0-3,0 0-3,0 0-4,-80-27-4,67 27-2,-2 5 3,-1 7 2,-1 5 0,-2 4 0,5 2-3,-2 5 1,4 3-3,5 1 0,1 2-1,6 2-1,0 1-1,0-1 3,10 0-1,-1 1-2,5-1 3,0 2-1,3 1 3,-4 5 3,5-1-4,-3 4 2,-1 1-4,0 3-2,-3 2 2,1-1-1,-5-3-5,-1 4 4,0-5-1,-3 1 2,0 3 2,-1-3-2,-2 0 5,0 0-2,0-3 1,0-3 1,0 1-2,0-3 2,-2 0-1,1-2 0,-3 1-3,1-5-1,2-1 2,-2-3-2,0-4 1,0-9-1,1-1 2,1-7-2,-1-5 0,2 1 1,0-6-1,-1 0 2,1 0-2,0 5 4,0-1-2,0 3 0,0 3 1,0-5-2,-1 5-1,-2 1 3,0-3-3,-3-1 0,3-4 0,-3 4-3,4-4-1,-1-1-3,0 1-7,3-3-15,0 0-82,0-13-87</inkml:trace>
  <inkml:trace contextRef="#ctx0" brushRef="#br0" timeOffset="212710.1663">6603 14202 39,'0'0'14,"0"0"3,0 0 2,0 0 3,0 0 0,0 0-5,0 0-2,0 0-5,0 0-3,0 0-1,15-2 0,6 2 0,4 0-1,7 0-2,5 0 1,5-5-2,3-2 0,5-1 1,5-2-1,2-1-1,2 1-1,2 0 2,3 3 0,-1 0-1,2 0 1,0 1 0,0 2 0,0-1 2,-1 0-1,-1 3-1,4-3 4,-5-1-2,1 0-1,3 0 1,-1-3-2,1 1 2,0-2 0,2 0 2,-2 2 3,-1-2 0,0 1 0,-3 0 2,2 1-4,-4 0-1,3 4-2,0 3-1,1-1-1,4 2 0,-3-2-2,1 2 0,1-3 0,-1 1 1,2-1-1,-1-2 0,1-2 2,-2 2-1,2-2-1,0 0 0,0-2 1,-1 0-2,-2 0 2,0 0-2,0 0 2,-5 0-1,1 1 1,-4 2 0,-1 2-2,-1-2 3,-2 2-5,-1 0 3,-1 3 1,1-1-1,1 2 3,1 0-1,4-1-4,3-3 2,5-1-2,2-2 2,3-1-1,4 3 0,0-4 0,2 4-2,-5-2 3,-1 0 0,-3 1 0,-2-1 0,-5 2 0,0 0-1,-3 1 2,-1 1-1,-3 3 0,3 0 2,-1 0-2,3 0 0,2 0-2,0 0 2,1 0 0,-2-2-1,3-1 1,-1 0 0,-1-1-1,-2-1 1,-3-1-1,-2 2 1,-5-1 0,-1 0 1,-2 1-1,-2 0 1,-4 0-1,1 3 0,-1-1 1,-1 2-1,-2 0 0,2 0 0,-1 0 0,-2 0 0,2 0 0,-2 0 0,0 0-1,1 0 1,1-1 0,4-3 0,0 3 0,3-3 0,1 1 0,-1-2-1,3 0 1,-2 0-1,0 1 1,0 0 0,-1 1-1,-3 2 1,0 1 0,-6 0 0,-4 0-1,-3 0 1,-2 0-2,-4 0 2,-6 0 0,1 0 0,0 0 0,-7 0 2,7-2-1,-2-1 0,-4-1 0,6 1 0,-2-2 0,-5 1 2,-1 1-2,-1 1-1,-4 0 1,0 1-2,1-1 2,-6 2 1,0-2 1,0 2-1,1 0 1,1-1-1,-1 1 0,1-2 0,-1 2-1,0 0 2,1 0-2,0 0-1,-1 0 2,1 0 0,4 0 1,5 0 1,2 3-1,4 4-1,2 0 0,0 3 0,0-1-2,5 1 2,-2 0-1,2 0 0,-1-3 2,-1 3-2,-3-2 1,0 3 0,-3 1-2,-1 2 1,-1 3 0,-2 3 1,-3 1 5,0 3-1,-2 3 1,-4 3-2,-2 5-5,-1 0 4,0 1-2,-3 5 0,-5-1-1,1 4-1,1 3-2,1-1 1,1-1 0,3-3 0,1-1-3,0 0 2,0 1 1,4-2-2,-2 1 4,2-2-2,-1-2 2,-2 1 1,-1 0-4,0 0 3,0 0-1,-4 0 0,-2-3 2,-4 0-1,1-1-1,-2 0 0,-4-1-2,2-1 1,-3-2 0,3-3 1,-1-6 1,5-6 0,2-4-1,1-3 0,3-6 0,1 1-1,2-3 0,-2 0-2,2 0-2,-1 2-7,-1-1-10,-1 4-40,0-2-112</inkml:trace>
  <inkml:trace contextRef="#ctx0" brushRef="#br0" timeOffset="214603.2746">7175 15981 10,'0'0'12,"0"0"2,0 0 5,0 0 0,0 0 4,0 0-2,0 0-1,0 0-1,0 0-3,-15-7-7,13 7-3,1-1-4,-1 1-2,2-2 4,0 2-2,0 0 2,14-2-2,7 2 1,9-6 0,5 2 1,7-1 0,4-2 1,5-3 1,4 1-1,1 1 1,5-1 2,1-1 0,3 4-1,1-1-1,1 2 0,4 1-4,-2 4 1,2-2-2,4 2 0,0-1 0,1 1 2,3-2-2,1-1-1,2 0 1,-1-3-1,3 0 1,2-2 1,0 1 1,-2-3 0,4 1 0,-5 0-1,2 0 3,-5 0-2,-1 1 2,-2 1 1,-4 0-4,1 2 1,-5 0 0,1 3 0,-1-1-3,0 1 1,-2 0 2,-1 2-3,-1 0 0,-2-1 1,-1 1-1,0-2 0,-3 0 0,2 1-1,-2-1 1,1 0 0,-4-1 0,2-1 1,-3 0 0,-2 0-2,-2-1 2,-1 0 0,1 1 0,-3-2 2,-2 4-1,3 0-1,-1 1 0,-2 1-1,0 0 0,-4 0 1,3 0-1,-3 0-1,1 0 1,-2 3-2,4-1 2,0-2 0,1 0 1,3 0-1,0 0 0,-1-5 0,1 2 0,1 0 0,0 0 0,-1 1 0,-1-1 1,1 2-1,1-2 1,-2 0 1,0 1-2,0 1 1,-2-1-1,-3 2 0,2 0 0,-3 0-1,-2 0 1,2 0 0,-3 0 0,-1 0 1,1-3-1,0 2 0,-1-3 0,2 2 1,2-1 0,-1-2 0,4 2 0,-1-2-1,1 1-2,-5-1 2,-1 0 0,-2 3 0,0-1 1,-3 0-2,0 0 0,-1 1 1,-1 0 0,0-1 1,-2 1 1,0-3 0,0 3-2,0-1 0,-1-1-3,-2 3 2,4-1 1,-1-1-1,2 0 0,0-1 2,-2-1-2,3-2 2,-2 2 0,-5-3-1,1 1 1,-5 2-1,-8 1 0,2 2 1,-7-1-1,-6 3 2,4 0-2,-3-2 0,1 0 1,-1 1-1,3 1 0,-4 0 0,4 0 0,-2 0-1,2 0 1,-7 0 0,0 0 1,0 0 0,6 0 0,-1 0 1,1 0 1,3-3-1,-4 2-1,4-5 1,4 1 0,3 2-1,3-1 2,1-1-3,3 3 0,0 1-1,1-1 0,-1 1 1,3-1-1,-2-1 1,1 2-1,-5-4 1,-4 4-2,-1-4 4,-4 2-1,-2-1 0,0 0 1,-5 1-1,4-1 3,-5 1-2,0 0 0,2 1-1,-5 2-1,0-1 2,0 1-1,1-2 1,1 2-1,-2-3 1,3 2 2,-3-1-4,1 1 2,3-4-1,-2 0 0,5 2 2,-1-2-2,-2 2 1,-1-1 0,4-1 1,-1 3-2,-2 0 2,0 1-1,-1-2 2,2 2 0,-2-2 0,1 0-3,-4 3 0,2-2 1,0-1 1,3-1 0,-3 2-1,-2 2 2,0-3-3,0 3 1,2 0 0,-2-2-1,1 0 0,-1 1 0,0-1-1,1 1 2,-1 0-2,0-2 1,2 3-1,-2-3-1,0 2 2,0 0-1,0-1 1,0 1-1,-3-3 0,-1-1-1,-4 2 0,2-2 2,-3-2 0,2 3 2,-3-2-1,-2-1-1,5 0 1,-7-1-1,1-2 0,1 3-1,-1-2 1,1 1 0,-2-1 0,1 0 0,-4-3-1,6 2 1,0 1-3,2-2 2,1-3-4,1 0 0,4-3-5,3-4-13,3-5-19,8-12-110,7-7-71</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50:06.820"/>
    </inkml:context>
    <inkml:brush xml:id="br0">
      <inkml:brushProperty name="width" value="0.05292" units="cm"/>
      <inkml:brushProperty name="height" value="0.05292" units="cm"/>
      <inkml:brushProperty name="color" value="#FF0000"/>
    </inkml:brush>
  </inkml:definitions>
  <inkml:trace contextRef="#ctx0" brushRef="#br0">12095 9283 25,'0'0'9,"0"0"-2,0 0-4,0 0-2,0 0 2,0 0-4,0 0 3,0 0 3,0 0-2,0 0 3,-10-7-1,10 7 0,0 0-2,0-2 3,3 0-2,7 1 1,-1-2-3,10-1 0,-3-1-2,2 0 0,5 0-2,-6 0 3,0 3-2,-1-3 1,-2 3 0,5-1 0,0 1 2,-1 0-2,5 1 2,-6-1-2,1 2 2,-2-2-2,-4 1 1,7-1-1,-8 2 1,2-2-1,0 2-1,3 0 1,6 0 0,-6 0-1,10 0 2,-5 0-1,0 0-1,-1 0 1,1 2 0,1 1 0,0-1 0,3 0 0,0-2 0,3 0 0,-2 0 0,1 0 1,-2-2 0,0-1 1,-1-1-2,0 1 1,-2 1-1,-6-1 1,3 1 0,-1 2 0,3 0 0,5 0-1,-3 0-2,-2 2 2,0 3 0,1-2-1,-2 4 3,3 0-2,0-4 3,3 2-1,3-3 0,2-2 2,5 0 0,4 0-1,7-3-2,-1-1 5,4-1-6,2 2 1,-2 1 1,0 0-2,-1 2 1,-2 0 0,-3 0 0,-3 0-1,-2 4 0,-3 1 0,2 0 4,-4 2-3,0-2 3,3-3-1,0-1-1,3-1 1,2 0-2,1 0 0,4 0 0,-2-1-1,5-3-2,1 1 2,-2 1-1,4 0 2,-5 2-1,0 0-1,-1 0 0,-2 0-1,1 2 4,-4 3-2,0-1 1,-4-1-1,-3 0 0,-4 1-1,1-4 1,-1 0 0,-3 0 0,1 0 0,-1-2 0,1-3 0,-2 0-2,2 0 2,-3 3 0,0-1 2,0-1-4,-1 1 2,-7 3-2,2 0 1,-2 0 1,-6 0 0,8 0 0,-8 0 0,0 0 1,2 0-1,-3 0 0,1 0 1,-1 0-2,2 0 3,-1 0 1,7 0-2,-2-2 0,8-3 0,-1 0-1,2 0 2,2-2-1,2 0 1,2-1 1,1 1-2,2 0-1,0 2 0,-4 0 1,0 2-1,-4 1 0,-1 1 0,-9 1 0,2 0 0,0 0 1,-7 0 0,9-2 0,-1 2 2,1 0-2,5-1 0,0 1 2,0-2-2,1 1 0,1-1-1,2 1 0,0-2 0,1 1 0,3 0 1,-2 1-1,2 1 0,-4 0-1,5 0 0,-2 0 1,-1 1 0,-2 1 1,-1-2-1,-1 0 0,-1 0 1,-1 0-2,0 0 1,-3 0 2,3 0-2,-1-2 0,-1 1 0,2-1-3,-5 1 3,5 0 0,-5-1 1,-4 1 0,0-2-1,0 1 0,-5-1 0,5 0 0,-9 1-1,-3 1 2,5 0-1,-4-1 0,-2 0 0,2 2-1,-6 0 1,0-1-1,0 1 1,1 0 0,1 0-1,-1 0 2,0 0-1,1-2 0,6 2 0,-2 0 0,-1 0 0,2 0-1,-7 0 1,0 0 0,0 0 1,2 0 1,-2 0-2,3 0 0,4 0-1,0 0 0,-1 0 2,-1 0 1,-5 0-1,0 0-1,0 0 0,2 0-1,-1 0 4,1 0-2,-1 0 2,1 0 2,-1 0 0,1-1 2,-1 1-2,1 0-1,-1 0-1,2 0-2,-2 0 0,1 0 0,-1 0 2,0 0-2,1 0 0,-1 0 0,1 0-1,-1-2 1,1 2-1,-1 0 3,0 0-3,1-1-1,0 1-1,-1 0-3,5-3-4,3-2-12,4-3-70</inkml:trace>
  <inkml:trace contextRef="#ctx0" brushRef="#br0" timeOffset="3006.1719">15248 8999 1,'0'0'8,"0"0"-1,0 0 1,47-89 4,-32 63-1,0-1-1,4-2 1,0 1-3,0 1 3,2 0-1,1 0-2,0-2-1,1 4-1,1-1-1,1 1-3,1-1 1,-1-2-2,1 1 2,-1-2-3,1-3 1,3 0-1,-1-1-1,-1-1 2,-1-2 2,-4-1-1,0-2 1,-4 4-1,0-2-1,-2 5 2,-2 1-1,2 4 0,-3 2-1,1 0 1,1 3-2,2-2 0,1-1 0,2-1 1,3-3-2,2-1-1,0-3 1,3-3 0,-2 2 0,2-1 1,-2 0 0,-3 4-1,0-1 0,-1 3-1,-2-3 2,-1 4 2,-3-2-2,1 2 1,0 0-2,1 0 1,-1 2-2,0 1 2,-1-1 2,3-1-2,1-2-2,1-3 1,2-4 0,3-1-3,3-4 4,-1 0-1,3 2 1,-1-2-1,1 6 0,-1 0-2,-3 4 3,-3 6 0,0 0 0,-2 4 0,-2 2 0,-2 1-1,-1 1 1,-1 0 1,1 2-2,0-2 4,3-1-3,1-3 1,1 1 0,2-4-1,4 1 0,1-1 2,0-4-2,1 2-2,-2-1 2,0 0-4,-3 1 4,-2 3 2,-4 2-2,-3 3 0,-6 6 0,1 3 0,-4 2 0,-2 2 0,1-2 0,0 2 0,-2-2-2,4 1 2,-2 0-1,-1-1 1,0 0 0,1-1 0,3-5 0,-2 0 1,2-4-1,-5 5 2,2-4-1,-2 1 1,-2 5 2,3-8-2,-3 6 1,-1 5 0,1 2-3,-2 5 2,0-2 0,0 2-1,0-5-2,0-1 1,0 2 0,0 0-2,0 4 2,-5 0 2,-1 0 0,0 0 0,1 0 2,-1 0-1,2 0 1,-2 0-2,-5 0 1,5 0-3,-6 2 0,-5 4-1,1 3 1,-7 7-2,0-1 4,-3 4-4,-3 1 2,2 3-1,-6 1-1,0 1 2,0-1 0,-2 1 1,2-4 3,3-1-3,2-2 2,4-2 0,9-5 0,5-6 0,7-2 0,3-3 3,-1 0-1,1 0 0,-2 2-3,1-2-2,-2 0 0,3 2-1,0-2 1,0 0 0,4-4-1,6-3 1,3-4-2,2 3 1,1-2 1,-2 3 0,2-1-2,-1 1 2,2-3 0,0 1 0,1-3 1,2 0-1,1-2-1,3-2 1,0 0-1,-1 0 0,0-1 2,-4 2-1,0 1 0,-7 6 1,-4 3-2,0 0 1,-4 3-1,-1 1 1,1-1 0,-4 2-2,0 0 1,0 0 1,2 0 0,-1 0 0,0 0 1,3 0-1,-3 3 2,3 2-2,-3 4 0,-1-3 1,0-1-1,0 7 0,0-6 0,0 6 0,0 6 0,0-2 1,-2 5 0,-6-1 0,3 4 3,-4 1-1,0 4 2,-2 3 0,1 3 0,-2 1-2,1 1-1,0-2 0,2-3-1,0 0 0,1-3-1,2-2 0,2-8 1,-3-5 2,4-5 1,2-4 2,-4 2 0,2-4 0,-2 3-1,-1 0-2,-1 1-1,1-3 1,3-1-4,0 0 2,3-3-1,-1 0 0,1 0 0,-2 2-4,1-1 2,1 1 0,0-2-3,0 3-2,0-2-6,0 4-20,3-2-138</inkml:trace>
  <inkml:trace contextRef="#ctx0" brushRef="#br0" timeOffset="5045.2885">16567 4703 69,'0'0'24,"0"0"-4,0 0-3,5-82-4,-5 60-4,0 0-4,-5 0-1,-1 1-4,0-2 1,-2 1-1,-1 1 0,2 4 1,0 3 2,2 6-3,-3 0 1,0 1 0,-2 3-2,-5 3 2,-3 1 0,-5 8 3,-3 7 2,-1 6 2,-4 6 4,-1 2 0,-2 8 1,-3 3-2,3 4-2,0 2-2,5-2-3,5-1 0,5-2-3,9-4-1,7-5 1,3-3-1,4-1 1,8-4-1,4-3-1,0 0 1,3 0 0,-1-2 0,0-1 0,0-3-1,0-3 0,-5-4 1,-6-4 0,2-1 1,-3-3 0,5 0 2,1-3-1,2-6-1,1-4 0,-1-6 0,-1-4 1,-1-3-1,0-6-1,0-7 1,1-1-1,-3-2 1,2-3 0,-1 4-1,-3 0 2,-1 4-1,-2 6 0,-2 9 2,-3 2 1,0 8 1,0 4 1,-2-3-3,1 6 0,-1 2 0,-2 3-1,1 0 2,-5 5-1,0 9 2,1 2 1,1 8-2,3 2-1,3-4-1,0 0-1,1 1 0,7-3 2,2 0-2,-2 1-1,4-1 1,1-1 0,-1 3-1,0 0 1,2-3-1,-1-1 0,2-1 0,4-4-1,0-3 0,7-3-3,4-7 0,5 0-7,10-7-12,0-6-78,3-5-97</inkml:trace>
  <inkml:trace contextRef="#ctx0" brushRef="#br0" timeOffset="5673.3245">17442 4233 118,'0'0'26,"0"0"-7,0 0-6,0 0-3,-85 29-1,71-12 2,-1 3 3,0 4-1,-2 5 2,-1 1 1,0 5-2,-3 1 1,2 6 0,-1-2-4,0 4 0,6-2-6,3-2-4,3-5 1,8-2-2,3-4 0,11-4 4,5 1-4,4-2 1,3-2-1,5 0-1,2 0 1,-1 1-1,2-3 2,-2-1-1,-3-2 1,-4-4 0,-2 0-1,-9-5 1,0 0-1,-5-4 0,1-1 0,0 2-1,-1-5 1,0 4-1,2-3-1,0 1-1,0-2-1,5 0-4,-6 0-5,6-5-11,-1 0-33,-3-4-131</inkml:trace>
  <inkml:trace contextRef="#ctx0" brushRef="#br0" timeOffset="6093.3485">17167 4708 80,'0'0'6,"0"0"3,0 0 2,0 0 0,0 0 0,0 0-4,0 0 0,0 0-1,90-29 0,-70 29-3,5 0 2,1 0-1,4-1-2,-1-2 1,2-1-3,2-1 2,-3 0-2,-3 1 0,-7 1 1,-2 1 0,-7 0-1,-5 2 1,0 0-2,-6 0 0,0-1 2,0 1-1,2 0 2,-1 0-2,0 0-2,-1 0-5,3 1-10,0 4-31</inkml:trace>
  <inkml:trace contextRef="#ctx0" brushRef="#br0" timeOffset="6808.3894">17852 4414 105,'0'0'21,"0"0"-4,0 0-5,0 0-2,0 0-2,0 0 0,0 0 3,0 0-3,0 0 1,91-77-2,-58 68 1,2-1-3,1 5 1,2-2-1,-2 2 0,0 0-1,-3 2 1,-4 1 1,-8 0 0,-1 1-1,0-1-1,-8 2 1,8 0-1,-10 0 0,-4 0 1,0 0 1,-6 0 1,0-2 0,0 2 0,1 0-1,2 0-2,-2 0 0,1 0 0,-1 0-1,1 0 0,-2 0 1,0 2 1,-5 13 2,-12 7 1,-7 7-2,-7 2 1,-3 3 0,-7 5-1,-2 0 0,-1 0-2,1-2-2,3-2 2,5-1-2,4-6 1,7-2-1,5-6 0,8-6-1,3-7 0,4-1-1,4-1 2,-2-1-2,1 1 1,1-5 0,0 5 3,0-1-4,1 2 3,4 2 1,4-6-2,-1 0 2,5-2-1,9 0-2,0-2 0,8-8-1,3 1 0,5-3 0,2 1 0,2-1 0,6 0-1,-3 1 0,2 1 1,-3 3 0,-4 2 0,-7 3 0,-8 1-2,-7 1 2,-6 0 0,-7 0 0,3 1 0,-5 3 0,0-1 2,0-1-1,-3-2 0,0 5 0,0 0 0,0 0-2,-2 0-1,2-5-3,0 0-2,0 0-6,0 6-4,0 0-20,0 0-39,0 0-135</inkml:trace>
  <inkml:trace contextRef="#ctx0" brushRef="#br0" timeOffset="7324.4189">18436 4720 141,'0'0'7,"0"0"1,0 0 3,83-70-2,-60 55 1,0 1-3,-7 6 0,-6 3-1,-1 1-4,-3 4 1,4 0-1,1 0 1,-3 9 2,1 8 1,-3 2 0,-4 3-1,-2 6-1,0 2 0,-8 2-1,-1 3 0,-3-2 0,0 1 2,-4-2 0,-1-2 1,0-3 0,-3-3 2,-2 0 0,-1-2 2,-3 1-1,-2-2 0,-2-1 0,4 1-4,1-2 2,5-2-4,4-3 2,9-6-4,4-3 0,3-3 0,6 5-1,11-2 0,5-3-1,7-2 0,4-7-2,4-5 0,3-1 1,0-3 1,-1 3 1,-1 1 0,-5 2-1,-4 3 1,-12 3 0,-4 1 0,-1 3 0,-6 0 1,5 0 0,-1 0-1,1 0 1,-2 0-2,0 3 1,0 0-1,-5-2-1,1 1-2,-1-1-1,-1 3-3,0-1 0,0 0-6,-3-3-7,0 4-17,0 1-37,0-2-92</inkml:trace>
  <inkml:trace contextRef="#ctx0" brushRef="#br0" timeOffset="7821.4473">19035 4600 93,'0'0'20,"0"0"4,0 0-3,0 0 1,-78-11-3,55 15-3,7 9 3,-3 4 0,-1 6-1,2 5-1,0 4 1,-1 7-5,2-1 2,-1 5-6,2-2 0,2 0-3,4-3-1,2-3-3,4-3 1,4-6-1,0-2-2,6-4 0,7-2-3,5-3 3,7 2-1,3-2 3,2-1-2,3-1 3,1-2-2,2-3-1,-4-3 0,-2-5 1,-3 0 0,-8 0 4,-3 0-1,-3-3 3,-6-1-1,4-4-3,-6-1 2,-2 1-4,1-2 2,-4-2 0,0 1-4,0 1 2,-1-7-1,-5 8 0,1-5 2,-5 2-3,3 4-1,-6 0-1,-3 1 1,-4 4 0,-8 2 1,-4 1-2,-5 0 2,-3 6 0,-2 3 0,0 0 1,0 1 1,6 2-2,6-5-1,11-1-4,7-1-6,10-4-7,2 0-41,10 1-146</inkml:trace>
  <inkml:trace contextRef="#ctx0" brushRef="#br0" timeOffset="8247.4717">19172 3509 228,'0'0'24,"0"0"-5,0 0-6,0 0 0,0 0-1,0 0 1,-43 119 0,43-69-2,0 2-1,1 3-2,7-2-2,-1 1-3,2-5-1,2-3-3,-1-6 1,-1-4-1,-1-3 1,-2-5-1,-3-9 1,-1-2-1,-1-6-2,-1-7 1,1 2-5,1-2-3,2 4-8,0 2-27,4-1-119</inkml:trace>
  <inkml:trace contextRef="#ctx0" brushRef="#br0" timeOffset="8485.4853">18960 4004 25,'0'0'-9,"0"0"5,0 0 2,0 0 2,0 0 2,0 0 3,0 0 1,0 0 0,0 0-4,0 0 2,52-41-1,-42 40 2,6-1 0,7-3-2,5 3-3,2-3 0,3-1-2,6 2 0,-1-4-4,1 2-4,-2-2-8</inkml:trace>
  <inkml:trace contextRef="#ctx0" brushRef="#br0" timeOffset="8683.4966">19305 3885 97,'0'0'21,"0"0"-2,0 0 0,-101 40 0,68-20-2,-3 5-3,-5 4 1,-2 0-1,-3 3-2,-1 1-1,1 1-7,7-3-4,4-4-1,6-3-6,13-8-3,5-6-3,11-2-11,11-6-35</inkml:trace>
  <inkml:trace contextRef="#ctx0" brushRef="#br0" timeOffset="8935.511">18747 3785 183,'0'0'15,"0"0"-6,0 0-1,0 0-1,0 0-1,0 0 0,0 0-1,0 0-2,93-53 1,-66 63-2,-1 7 1,2 7 0,-2 5 2,1 7 0,1 5 0,1 4-3,0 2-2,1 0-2,2-1 0,0-3 1,2 0 1,1-3-4,1-2 1,0-4-2,2-2-5,1-3-7,-3-3-28,0-3-130</inkml:trace>
  <inkml:trace contextRef="#ctx0" brushRef="#br0" timeOffset="12643.7231">18036 5920 57,'0'0'25,"0"0"-4,0 0-4,40-80-1,-26 63-4,1 4-3,1 2-3,2 2-1,0 1-3,-4 5-1,4 0 1,1 3-2,0 0 1,5 5-1,-4 2 0,-1 5 0,0 2-1,-3 2 1,0 1 0,-6 2 2,-1-6-2,-5 3 2,-1-8 1,-3 6-2,0 4 2,-7 1 1,-5 4 1,-4-3 1,0 0 0,-1-1-2,0 2 3,-1-1-1,2-2 0,1 0 0,3 0-1,2-6-3,3 1 2,2-5-1,1 3 0,1 0-1,0-1 0,2 1 1,-1 2-1,1-4 2,-3 4 0,4-1 1,-2 2 0,1-2-2,-1 0 2,1 2-3,1-8 2,0 4-2,0-4 1,0 1-1,0-1-1,0-6 0,-2 0-1,2 0 1,0 1 0,0 0 2,0 1-2,0 0 0,0-1-1,0 5 0,0 0 0,0 1-2,0 5-2,0-7-1,0 7-7,0 8-7,0 1-32,2 6-113</inkml:trace>
  <inkml:trace contextRef="#ctx0" brushRef="#br0" timeOffset="13567.776">18146 6892 75,'0'0'19,"0"0"1,0 0-1,0 0-3,0 0-7,0 0-1,0 0-4,0 0 1,0 0 1,0 0 1,-13-5-1,13 5-1,0 5-1,1 2 0,8 3 1,-2-5-2,6 2 1,-6-4 1,-2-3-3,6 0 1,-5 0 0,3 0-1,0 0 2,-6-4 2,3-2-1,-3 1 1,-1 0-2,1-4-2,-2 2-2,-1-6 1,0 2-1,0-1 3,0 1 0,-1 5 3,-1 2 1,2 4 0,0-2-1,0 2-1,0-1-4,-1 1 0,-5 0 1,-2 0-2,-3 10 4,1 4-2,2-2-1,3 3 1,4-2-4,1-3 1,0 5 0,3-5 1,7 1-1,-6-3 1,5-4-1,0 2 0,-4-5 1,4-1 0,-5 0 0,4 0 1,-1-4-1,-2-4 0,-1-1 1,0-3-1,-3 2 2,-1-1-1,0 0-1,0 1 0,-1 0 0,-5 2 2,-1 2-2,4 3 1,-6-2 0,3 5-1,0 0 1,-5 0 0,4 0 0,-2 0 1,-2 2-1,1 3 0,2-1-2,4-2 0,1 0-1,-2 1 0,4 1 0,-2-1-2,2 1 2,1-4 1,-2 0 1,2 5 0,0 1 0,0 3 1,2-1 0,-1-4-1,3 4 1,1-6 2,-4 1-2,2 2 0,-3-5 1,0 0 1,0 0 1,2 0 0,-1 2-1,3-2-3,4-3 0,-2-4-2,3-3 1,-1-2 0,-5 5-1,4-7 2,-2 4-2,-3-1 0,-1 0 2,-1 0 2,0 1 3,-3 2-1,-2-1-1,-5 6-3,-7 1 0,1 2-1,-9 3 3,3 8-2,5 3 0,3 1-4,5-3-7,7 0-32,2-4-155</inkml:trace>
  <inkml:trace contextRef="#ctx0" brushRef="#br0" timeOffset="17710.0129">18849 6014 5,'0'0'6,"0"0"0,0 0-4,0 0-1,0 0 1,0 0-1,88-68 1,-67 62 1,1 0-1,-2 0-1,4 0 2,0 0 0,-1 0 1,-1-1 4,0 0-2,1 2-2,-3-3 0,0 1-3,-6 2 5,1 0-1,1 0 1,-6 1 2,2-1 2,-1 2-2,-4-1 4,1 1-1,-5-1 1,2 3-2,-5 1 1,0-2-1,0 2-2,2-2 0,-1 1-1,0 1-1,1-2-2,-1 2-1,-1-1-1,2 1 0,-2-1 0,1 1 2,-1 0 1,2 0 0,1 0 3,-2 4-3,2 9 2,2 4 1,-4 2-3,3 5 1,-3 0-1,2 2-1,0 0 0,2 4 1,1 2 1,2 4 1,2 3-4,0 2 0,2-2-1,2 0-1,0-2 1,0-5 2,-2-5-2,0-5 1,-4-5-1,-2-3-1,-2-5 1,-3-5 2,2 3 1,-3-2-2,0 2 1,0 3-1,-1 2-2,-3-4 1,-4 6 0,-1-4-5,0 2 6,-3-4-2,-3 2 1,1-5-2,-6 5 0,-2-5 2,-2-1-2,-1-1-1,-3-3 2,0 0-3,-4 0 2,-2 0 0,0 0 0,-3 0 1,-3 0 0,3 0 1,-1 0-1,3 0 0,6 0 1,8 0-1,9 0 2,0 0-1,8 0 0,-2-2-1,2 2 2,4 0-3,-2 0 0,2 0 0,-1 0-1,-2 0-1,3 0 0,0 0 1,-1 0-1,1 0-3,0 0-2,0 0-3,0 0-8,4 0-23,3 0-99</inkml:trace>
  <inkml:trace contextRef="#ctx0" brushRef="#br0" timeOffset="18180.0398">19188 6236 49,'0'0'15,"0"0"-3,0 0-1,-81 13-3,57-6 0,-4-2-3,-1 0 0,-3 0 1,1-2 0,-3 1 1,3-4 0,2 0 3,0 0 1,9 0 0,4 0 1,5 0 0,6 0-2,0 0-3,5 0-4,-1 0 0,1-3-3,4-4 1,3 0-2,7 0-1,3 4 0,0 3-4,8 0-7,-2 0-15,-1 8-67</inkml:trace>
  <inkml:trace contextRef="#ctx0" brushRef="#br0" timeOffset="18999.0867">19791 5788 20,'0'0'15,"0"0"-1,0 0-1,-14 90 0,14-60-3,0 4-1,0-1-2,0 3 2,3-1 1,-1 1 2,3 0 1,2-3-3,-1-3 0,1-3-2,0-3-2,3-2 1,-4-8-3,0-2 0,-2-4 0,-1-5 0,0-1 2,-3-2 5,0 0-1,0 0 0,2 0-2,-1-2-3,-1-4 0,2-9-2,-1-6-1,-1-1 0,0-5-1,1 1 0,3 1-1,2 4 1,3 0-1,4 0 1,2 2 0,2 2 1,2 3-1,1 2 0,1 2-1,0 3 2,-5 2 1,1 2-2,3 3 1,-2 0-2,6 5 0,-2 3 0,-3 4-1,-2 0 1,-1 5 2,-1 0-3,-3 0 0,-1 5-1,-3 0-1,-1 4 2,-4 0 0,-1 1 0,-2 2 1,-5-2-1,-7 0-1,-6 0 2,-1-4 0,-5-1 0,-2-5 2,-3 0-1,0-3 0,3-2 1,-2-5 0,7-2 0,4-4 0,4 1 1,2-2-2,-2 0 0,2 0-1,-1-3 0,3-4 1,-2-2-1,2 4 0,1-7 1,2 7-1,0-3 3,0-1 0,2 6 1,0-6-1,2 6-1,-1-1-2,2 1-1,1 3-2,-2-2-1,2 2 0,0 0-7,6 0-9,6 0-45,1 4-120</inkml:trace>
  <inkml:trace contextRef="#ctx0" brushRef="#br0" timeOffset="19326.1054">20610 6409 61,'0'0'12,"0"0"1,0 0 0,0 0-1,-56 85-3,45-64-1,-1 0-3,-1-1-2,3-2-2,3-5-2,0 0-2,-2-1-7,3 2-8,0-1-37</inkml:trace>
  <inkml:trace contextRef="#ctx0" brushRef="#br0" timeOffset="20299.161">18218 7932 60,'0'0'14,"0"0"5,0 0-1,0 0 0,18-101-5,-16 73-4,0 3 0,-1-4-4,1 1-1,-2 0-2,0 0 2,0 3-3,0 6 2,-2 4 0,-2 8-2,-6 2 0,-7 2-1,-5 3 2,-9 8-1,-2 4 2,-4 9 3,-1 0 5,2 3 2,2 2 1,6-1 1,3-1 0,8-1-4,5 1 1,5 1-2,7-1-1,0 0-1,0 1-2,6 0 0,2-2-4,4 2 0,0-1-2,-1 0 1,3-2-2,0-2 1,-5-6 0,2-2 0,-5-5 0,0-1 0,0-1 1,-3-2-1,5-2 0,2-1 3,7-1-2,5-10 1,-2-3-1,3-4 1,2-3 0,-1-2-2,-2-4 1,3-1 1,-4-2-1,1-2-1,-5-3-2,1 0 1,-4-1-1,-1 3 1,-1 2 2,-2 4-1,-2 10 1,-3 5-1,-2 9 0,-3 3 0,0-3 0,0 3 1,0 0 2,0-1-1,0 1 1,-9 7-1,-2 5 1,-1 5-1,6-3 3,2 2-4,4 1 1,0 0 0,4 3 2,6 1-3,3-1 1,5-2-2,0 1-2,1-2 2,1 1-2,-2 1 1,1-3-2,-1 3-1,-3-2-7,1-1-3,-5-3-7,1-1-16,-2-7-69</inkml:trace>
  <inkml:trace contextRef="#ctx0" brushRef="#br0" timeOffset="20858.193">18733 7521 124,'0'0'25,"0"0"-3,0 0-1,0 0-6,0 0-2,0 0-2,0 0-2,0 0-1,0 0-1,88-17 0,-68 30 0,0 3 1,2 3-3,-2 1 2,1 4 1,3 1-2,0 1 0,0 1 0,1-2 0,-1 0-3,0 0 3,-3-1-2,1-2 0,-4-3 0,-3-2 3,2-2-4,-7-5 0,1 2 0,-3-7-2,1 1 3,-2 0-3,0-1 0,2 1 0,-6-5 0,1 2-1,-4-3 1,0 0 1,0 0-1,2 0 0,-1 0 2,1 2 0,-2-1 0,0 1-1,0 0-1,2-1-1,-2 1 0,0-1-2,0 1 0,0-1-2,0 0-4,0 1-4,5 1-8,-2 0-34,4-1-89</inkml:trace>
  <inkml:trace contextRef="#ctx0" brushRef="#br0" timeOffset="21289.2176">19145 7412 4,'0'0'10,"0"0"0,0 0 0,-74 83 0,55-57 2,2 3 0,4 0-2,0-1 1,0 5 1,2-3 0,3 3 0,-3 2 0,0 0-2,-3 3-2,1 1 0,-4 1-1,-2-1 2,-1-1-1,-2-5-1,2-1 1,1-6-2,2-5-3,6-5 0,4-9-1,5-2 0,2-5-1,-1 0 1,1 0 3,0 1 2,-1 1 0,1-2 0,-2 0-1,2 1-1,-1-1-2,-1 0-2,1 0-1,-1 0-1,1 0-2,1 0-4,0-4-4,0-4-3,4 1-10,7-6-27</inkml:trace>
  <inkml:trace contextRef="#ctx0" brushRef="#br0" timeOffset="22047.261">19326 7413 22,'0'0'22,"0"0"-3,0 0-1,0 0 0,0 0 1,0 0 4,0 0 1,0 0-1,49 86-4,-42-47-1,-1 5-3,1 2-4,0 5-4,-1 1-3,-2-5 0,2-1-2,-3-5 2,0-6-3,-1-6 0,0-8-1,1-4 0,-3-5 1,0-8 2,1 3 0,-1-7 3,0 0-1,0 0 0,0 0-3,0 0-1,0 0 0,0-9 0,-6-7 0,1-2-1,0 5 0,3-4 0,-3 0 2,2-1-2,-1 0-2,3 0 2,-1 5-2,2 0 1,0 0 2,0 1-1,0 2 1,4 0 0,2 1 1,0 1 0,2 3 0,1 2 1,2-1-2,-1 4 0,9 0 0,-3 0 0,5 4 0,-1 4 1,-3 0-2,3 1-2,-2 2 1,-3 2 1,1 0 1,-5 3-1,0 0 2,-1 3-2,-3-1 0,-4-4 2,1 2-1,-4 2 0,0 2-1,-6 5 1,0-5 1,2-6-2,-4 0 1,2-1-1,-3-1 0,-4 2 1,0-3-1,-2-1 2,-3-2-2,-5-2 0,-2 0 0,0-4 0,-4 1 0,-1-3 1,1 0-1,2 0 2,1-3-1,7 1 0,3-1 0,6 0 0,4 2-1,2 1 0,1-3 0,0 0-1,0 0 0,1-5-1,4 0 0,7-2-1,5-1-4,-2 4-2,-1 0-9,-2 4-18,0-2-138</inkml:trace>
  <inkml:trace contextRef="#ctx0" brushRef="#br0" timeOffset="22651.2955">19843 7512 173,'0'0'23,"0"0"-1,0 0-2,0 0-1,0 0-1,0 0-2,0 0-5,0 0-1,100-71-5,-70 66-1,5 4-1,0-2 0,-1 3 0,3 0-3,-4 0 0,-1 5 0,2 0-2,-2 2 1,-1-3 2,0 0-3,0 0-2,-4 0-2,-2 1-2,-7-2-1,-7-2-2,-4 3-4,-2-4-4,0 3-8,-1-1-30,-4 1-52</inkml:trace>
  <inkml:trace contextRef="#ctx0" brushRef="#br0" timeOffset="22928.3114">19930 7739 94,'0'0'17,"0"0"4,0 0-4,0 0-1,100-50-4,-70 44-5,3 2-2,2 2-4,-3 2-1,1 0-3,-3 0-3,-3 2-5,-1 2-5,-5 2-6,-1 1-7,-7-1-19</inkml:trace>
  <inkml:trace contextRef="#ctx0" brushRef="#br0" timeOffset="23266.3307">20145 7945 64,'0'0'30,"0"0"-5,0 0-3,0 0-8,0 0-2,0 0-4,88-20-1,-76 20-1,7 0-1,-3 0-4,-6 0 1,3 4-2,-3-1 2,-6-1 0,1-1-1,-5-1 1,0 0 1,0 3-2,0 1-1,-2-1 1,-1-1-4,3-2-6,-1 0-11,1 0-26</inkml:trace>
  <inkml:trace contextRef="#ctx0" brushRef="#br0" timeOffset="23807.3617">20520 7766 43,'0'0'19,"0"0"-1,0 0-1,0 0-2,0 0-3,22-92-1,-14 75-3,3-4-1,1-1-1,1-3 0,-3 0-1,2-1 1,-1-2-2,-2 3 1,0 1-1,1 4-1,-4 6 2,-3 4 1,0 8 0,-1-3 0,1 2-2,0 0 2,0-1 1,-3 4 1,6 0 1,-2-2 0,1 1 1,5 1-2,-4 0 0,5 0 2,2 6-1,-3 4 0,0 5 2,-1 3-1,-3 6 2,1 3 1,-3 6 2,1 5 1,-2 2 0,-1 4-3,1 0 1,2-1-5,2 0-2,-1-4-1,1-2-2,0-7-1,3-4-1,-4-9-2,0-3 2,-2-5-4,-2-3 2,1-2 0,-3-4 0,0 0 0,1 3 0,2 0 2,-3 1-1,5 0 3,-5-4-2,0 0-1,0 0-1,0 1 0,0-1 0,0 0 1,0 2-2,0-2-6,0 0-4,0 1-8,0-1-17,0 0-99,3 0-88</inkml:trace>
  <inkml:trace contextRef="#ctx0" brushRef="#br0" timeOffset="24641.4094">19428 8734 104,'0'0'33,"0"0"-2,0 0-4,0 0-3,0 0-6,0 0-7,0 0-4,0 0-4,0 0-2,46-77-1,-41 76-1,-1-2 0,1 1-1,-5 2 0,0-2 2,0 2 0,2 0 2,0 0 2,-1 0 1,1 0 0,-1 0 1,0 0 0,1 0 1,-1 0 0,1 0 0,-1 0 1,1 0-2,-1 0 0,1 0 2,-1 0-2,1 0 0,-1 0 2,1 0-2,-2 0-2,1 0 0,-1 0-3,1 0 1,1 0 3,1-2-2,-2 1 2,0-1-1,1 0-2,-1 1 1,0-1-2,1 1-1,-2 1 2,2 0 4,-2 0 4,0 11 3,0 13-1,-9 10 0,-7 12-2,-2 6 0,-4 8-2,-3 3-1,0 1-1,3-3-2,3-4-2,0-6-2,9-6-1,-1-4-1,6-16-1,1-4 1,1-8 1,1-9-2,2 2 0,0-6-6,-1 0-8,1 0-20,0 0-55,0-12-136</inkml:trace>
  <inkml:trace contextRef="#ctx0" brushRef="#br0" timeOffset="25043.4324">19135 8507 162,'0'0'26,"0"0"-3,0 0-2,0 0-6,0 0-2,-28 93-5,28-66-3,3-1-3,2 2-2,2-4-2,1-3-2,2-1 0,-2-8-2,3-2-1,-2-5 0,1-4-1,9-1-2,-5 0 1,8-4-1,-5-5 1,-5-3 3,-3 2 1,-2-5 4,-7 1 2,0-1 0,-6-7 2,-6 2-1,-3 0 0,-1 2 2,-3 2 2,0 1 0,0 3 1,6 4 0,3 4 0,1 4-1,4 0-4,-1 0 2,-6 12-3,7 4 0,-2 5-1,5 3-1,0 4-6,2 4-6,0-1-20,6 3-142</inkml:trace>
  <inkml:trace contextRef="#ctx0" brushRef="#br0" timeOffset="25470.4568">19573 9060 99,'0'0'14,"0"0"-1,0 0-2,0 0-5,10 79-2,1-61-3,4 1-2,2-4-1,3 0-2,-1-3 1,3-3-3,-5-4 3,1-2-1,-2-3 2,1 0 1,5-5-3,-4-7 4,-3-3-2,1-2 0,-4-2 0,-1-2-4,-4-3-1,-5-1-3,-2-2 5,-5 0 3,-8-1 7,-5 3 5,-6 2 5,-6 5 1,-2 6 3,-5 5 0,2 5-1,2 2 1,10 0-4,5 3-6,7 1-7,6-2-4,4 7-5,1 2-10,14 4-29</inkml:trace>
  <inkml:trace contextRef="#ctx0" brushRef="#br0" timeOffset="26039.4893">20249 8736 245,'0'0'9,"0"0"-1,0 0-1,0 0-2,0 0-1,0 0-1,0 0-2,0 0-1,0 0 3,65-58-4,-44 58 1,6-2 1,-1 2-1,-1 0 1,-2 0-2,-7 0 0,1 2 1,-7 1 0,-1-1-2,2 3 4,-8-3-2,2 5 1,-4-1 0,-1 5 2,0 4 1,-3 0 3,-6 4-2,-3-1 0,-2 1 2,-1-1-3,-3 4 5,0-2-2,0 4 1,-3-2 2,1-3-2,3 0-3,0 0 2,1-3-2,5-3-2,2-1 3,4-5-3,0 1 1,-2 0 0,3-4 0,3 1 0,1-5 1,0 0-1,0 0 2,0 0 1,0 3 0,0-3 1,0 4-1,3-1 0,10-1-1,6-2-3,4 0-1,7-7-1,1 2 0,-4 0-1,-5 1-1,-5 3 0,-1 1 1,-7 0-2,3 5 1,-4 0 0,-4 2 1,1 1-1,-4-3-1,-1 4 2,0-5-3,0 0 2,0 5-5,-1-6-5,-2 1-15,1 0-60,2-4-139</inkml:trace>
  <inkml:trace contextRef="#ctx0" brushRef="#br0" timeOffset="26527.5173">20802 8659 207,'0'0'13,"0"0"-2,0 0-3,-93 41-1,67-17-2,0 1 2,2 2-1,5 2 2,1-1 4,7-1-1,2 3 3,6-2-1,3-4-2,0-2 0,6-2 1,4-5-2,2-2-1,3-1-1,2 0-2,1-4 1,1 1-5,4-1 0,2-1 1,-1-2-2,2 0-2,-3-1 2,-5-1 0,2-3 0,-2 0 1,0 0 0,4-7 1,-3-1 0,-3-1 1,0-1 0,-1-2 1,0-3-4,-1 2 0,-1-1-1,-2 5-1,-4-1-2,-2 2 0,-5-1-1,0-6-1,-5 1 2,-8-3-2,-3 1 3,-4-1 1,-5 4 2,-2-1 0,-2 2 1,-3 2 1,-3 5-2,-1 3 1,-2 2-2,2 2-3,-1 10-5,1 0-11,2 3-32,0 0-159</inkml:trace>
  <inkml:trace contextRef="#ctx0" brushRef="#br0" timeOffset="27888.5951">21113 8474 45,'0'0'29,"0"0"-3,0 0-1,0 0-1,0 0-3,0 0-3,0 0-3,0 0 0,0 0-2,0 0 0,-12-77 1,18 70 0,-3 5-2,-1-1-2,3 1-2,-5 2-2,0-2 0,0 2 0,0 0-2,-2 7 2,-8 5-3,-6 4-2,0 0 1,-2-1 2,2 0-3,-1 0 1,3 0-2,0-1-1,2-1 2,1 1-1,4-2 0,-2 0-1,-1-1 0,-3 3 0,-4 3-1,-1 1 0,-2-2 1,1 2-3,-3 0 1,2-1-3,1 0 0,3-1-4,3-1-3,3-5-9,3 0-22,1 1-76</inkml:trace>
  <inkml:trace contextRef="#ctx0" brushRef="#br0" timeOffset="31403.7962">17812 7279 70,'0'0'8,"0"0"-6,0 0-1,0 0-1,0 0 1,0 0 1,0 0-2,0 0 2,0 0-1,-3 28 3,4-17-1,2 2 2,-1-4 3,-1 2 3,-1 0 3,0 7-1,-1 0-1,-5 8-1,2 2 0,-2 2-1,-3 3 0,4 4-1,-1 0-1,0 2-2,0 0 0,-1-3-2,1-1 1,0 0 0,2-4-1,0 4 2,3-4 0,1 1-2,0 1 5,0 4-3,8 1 1,-1 4 1,3 5-1,0 7-1,2 4-3,1 2-3,0 4 1,1-1 0,-1 1-2,0 0 2,-1-2-1,-2-1-2,1-3 2,-2-1-2,-1-3-1,0 2 1,-1-5 1,-2-4 1,-2-2 2,-2-4 1,1 2-1,-1-1 1,0 1 0,1 1 0,-1-3 2,2-2-3,4-3-1,-1-2 1,3 0-6,0-3 4,3-1-1,-1-2-1,-1-2 2,3-3-2,-4 1 2,-2 2 0,0-1 0,-3 2-1,-3 4 4,-1 0-6,0 5 1,0-2 2,0 3-1,0-2 4,-2-5-2,-1-1 1,0-10-2,0 1-2,3-8 1,0 1-1,0-1 1,0-3 0,6 0 1,-5-6 0,7 3 1,-4-4 0,0-1 0,9 1 3,-8-2-2,5 0 1,4 0 1,-4 0-1,5-2 2,2-2 1,5-4 1,0-1-1,2 0-2,2-2 1,6 1-4,3 1 2,5 2-3,3 2 0,5 3 2,0 1-2,2 1 1,-3 0-1,0 0-1,-5 0-4,-3 3 3,-4 4-3,-5 0-1,-1-4 3,-4-1-2,1-2 4,1 0 3,3-5-1,6-4 2,4-6-1,6 0-2,6-1 2,5 0 2,3 4-3,3 1-1,3 5-1,1 5 0,-2 1 0,2 0-1,-7 1 1,-8 7 0,-3 0-2,-6 1-2,-4-1 0,-5 0-2,-3-2 3,0-1 1,1-5 1,1 0 1,5-2 1,5-7 0,3-3 1,6-1-1,2-1 2,-1 0 0,1 2-1,-1 2-1,-1 0-1,-2 3 3,-3 2 3,-3 2-1,0 3 1,-5 0-3,1 0 2,-2 0-4,0 0 1,0 0 1,2 0-1,5 0 4,1-5-3,5-3 2,7-1-1,2 1 2,3-1 0,3-1 1,-2 1-2,-1 1-3,-5 4-2,-3 1-1,-6 1 1,-7 2 0,-6 0 0,-5 0-2,-10 0-1,-2 4 1,-7-3 0,-1 3 0,2-4 3,-7 3 0,6-3-1,-1 0 2,-1 0-1,6-3-1,-1-2 2,0-2 0,2-2-1,-2 4 1,-3-3-1,-3 5 0,1-1 3,-2-1-3,-3 3 1,-1 1-1,-4 1 0,0 0-1,0 0 2,5-2-1,0 1 0,1-5 1,0 0-2,0-3 1,1-5-1,1-2-1,1-7 1,1-3-1,2-5 0,-4-4-1,1-2 0,-1-5-2,-3-4 3,-4-3-2,-1-1 3,0-4-1,-2-1 0,-8-3 1,-1-1-2,0 1 3,-4 1 3,2 1-3,-1 0 0,3 7 0,4 0 1,1 5-1,1 2 2,2-1-2,0 1 0,2-1 0,-1 0-3,1 0 4,-2-4-2,-1-1 1,-2-1 2,2-5-1,-2 0 2,1-2 1,3-4-1,0 1 1,1 1-3,1 1-2,0 0 0,1 2 0,3 1-1,1 4 2,1 6 0,-2 1 2,-1 3-1,-2 5 0,-1 3 1,0 3 2,0 2-2,0 0 1,0 0 2,-1-2-3,-2-2 3,0 0-1,0-3 1,-1-4 2,2-5-6,-1 0 1,2-2-2,0 3-1,-1 3 1,2 1 1,-1 2-2,-1 4 1,1 10 0,-1 3-2,-3 6 2,2 4 0,-4-1 0,1 2 0,-2 2 0,-3 0 0,-2-2 0,4 4 0,-8 0 2,0-1 0,1 1 1,-2-1-2,2-2 0,1 3-2,3 1 2,-8 0-1,2 0 0,-1 1-1,-4 2 0,3 0 0,-3 0 1,1 3 0,-1 4 0,-2-2 0,-1 0 0,-1 0 0,-3-1 0,-2 1 0,-3 1 0,-2 0 2,-5 2-2,-3-1 0,-7 1 0,-4 1 0,-2 1 0,-4 1 1,2 1-1,1-2 0,4 0 0,4-1-2,7-1 2,2-1 0,8-1 0,1-2 0,3-1 0,1-3 1,0 1 0,-2-1 0,0 0 0,-3 1-1,-3 3 0,-1-1 0,-2 2 0,-6 2-1,2 1 1,-5-1-1,2 2 1,0-2 0,2 1 0,0 0 1,5-1-1,0 0 0,5-2 0,0 0-1,3-4 2,2-1 0,0 0-1,-1-3 1,1-1 1,-2-4 0,2 2 0,-4 0 0,0 2 1,-4 2-1,-1 2-1,3 0 0,1 3-1,3 3 0,3 0 0,4 1 0,8-3-1,0 0 1,8-1 0,-3 1-1,-3-1 2,-2-1-1,-4 3 0,6-4 1,-5-1 1,-3 0 3,-1 0-2,-6 0 1,-1-3-2,2 0-1,-2 2 0,1 0-1,0 1 0,0 0 1,0 0 0,0 0 1,2 1-1,8 2-1,1-2 0,5-1 0,2 2 0,-3-2 1,4 1-1,-8-1 1,6 2-1,-7 0-1,4-1 1,-3 2 1,-5 0-1,3 0 1,1 2-1,-1 0-1,2-2 1,0 2 0,0-1-1,6-1 3,-3 2-2,6-2-1,0 1 1,-4-2-2,3 0 1,1 1 2,-3 0-2,-3 0 1,5-2 0,-4 5-3,-2-4 3,7 0 1,-8 1-1,2-1 2,4 0-2,-6 1 0,8-1 1,3-2-1,-4 2-1,7-1 1,0 1-3,-2-1 1,6-1 0,-2 0-2,2 0 2,0 0 2,0 0 0,0 0 0,0 0 0,0 0-1,0 0 1,0 0 0,0 0 1,0 0 0,0 1 0,0-1-1,0 0 3,0 0-3,0 0 1,0 0 0,0 0-1,0 0 1,-1 0-2,1 0 1,0 0 0,-1 0-1,-1 0 2,-4 0-2,1 0 1,-7 0 0,-7 0 1,-1 0-1,-5 0 2,2 3-1,0-3-1,-1 4 3,-1-3-2,0 1 0,8 0 0,-3-2 0,1 1-1,5-1 1,-5 0-1,6 0 0,1 0 0,-1 0 1,0 0-1,0 0 0,0 0 0,-5 0 0,6 0 0,-7 2 0,2-1 1,-2 3-2,3-1 3,0 1-2,6-1 4,6-1-4,-8 0 0,8-1-1,-1 1 1,1 0 0,4-2 1,-6 0-1,2 0 0,-3 0-1,-3 1 1,4-1 0,-6 2 1,2-1 0,-2 1-2,1-1 1,0 2-1,1-2 1,4 1 1,-5 0-1,7-1 0,0-1 1,-1 2-2,5-2 1,-1 0-1,1 0 0,0 0 2,0 1-1,0-1 0,0 0 0,0 0 0,0 0 0,0 0 0,0 0-1,4 2-1,1-1 1,0 1 0,3 1 0,-5 0 1,1 0-1,0 5 1,-1-4-1,0 5-1,1 0 1,-1 1-2,3 6 2,0 1-1,2 5 1,1 2-4,0-1-1,2 5-7,0 5-13,-1 2-82,3 7-109</inkml:trace>
  <inkml:trace contextRef="#ctx0" brushRef="#br0" timeOffset="37428.1407">14881 1864 44,'0'0'13,"0"0"-4,0 0 0,0 0 1,0 0 0,53-80 3,-38 71-1,1 1 3,-2 3 0,0-2 1,1 3 1,-4 1 0,4 0-2,0 3-1,-1 3-1,4 9 0,-2 5-1,0 8 1,-1 8 8,0 2-2,1 7-3,-2 2-3,1 0-11,-1 0 2,1-2-2,-4-2 1,0-4 1,-3-4 0,-5-11 2,0-9 0,-2-6 0,-1 0 2,0 0 0,0 1 1,0-2 0,0-2 0,0 2-5,-4 0 2,4-1-3,0-4 1,0 0 1,0 0-1,0 0-2,-6 0 0,-2-6-2,0-7 1,0-10 1,5-4-2,0-4 1,1-3-1,0-2 0,0 0 0,1 2 3,-1-2-2,2 6 2,0 1-11,0 9-5,0 2 2,0 6-2,0 6 12,0 2 1,0 4 0,0-2-1,0 2 0,0 0 16,10 2-5,0 9 2,4 5 0,-3 3-14,1 0 2,-5 1 0,1 1 0,0 1 0,-4 0 2,2 0 0,-2 0 0,2-1 0,-2 0 0,1 2 0,-1-1 0,-2-5 1,0 0 0,0-6-1,-2-6-1,1 2-1,-1-7 3,0 0-1,0 0 3,0 1 0,2-1-1,-1 0-4,5-10 0,0-12 0,4-5-1,4-4 3,-2 1-3,2 1 1,1 2-1,-1 2 0,-2 3 1,1 3 2,-3 4-1,-6 6-1,-1 1 0,1 6-1,-2-1 0,4-4 0,-2 6-1,-1 0 1,10-1 0,-2 2 0,6 0 1,3 4-1,-3 6 1,-2 0 0,-3 2 0,-1 2 0,-2 1 0,0 2-1,-3 2 2,0 0 0,-1 4 0,0 2-1,-2 2 2,0 5-4,0-3 4,1 2-2,2-4 0,0-2 2,1-9-4,-3-1 1,2-7 0,0 0-1,0 0-1,-3-4-6,0 1-1,-3-5-4,0 0-11,3 0-19,0-2-30,2-8-32,-1-4-43</inkml:trace>
  <inkml:trace contextRef="#ctx0" brushRef="#br0" timeOffset="38664.2114">15737 1956 80,'0'0'21,"0"0"-2,0 0 0,0 0-2,0 0 0,0 0-9,0 0 11,0 0-8,0 0 9,-7-28-2,7 27-2,0-1-6,0 1-3,0-1-2,0 2 0,0 0 9,0 0-7,0 2 8,0 15-9,0 6 0,1 11-2,4 2 2,-1 1-1,0 1 0,1-4 1,-1 0 0,2-5-3,-3-3 2,1-10-2,-1-5 1,-2-7 0,-1 1-1,2 0-1,-2-1-2,3 1 0,-3-5 0,0 0 2,0 0-1,1 0-1,7 0 0,3 0-1,4-9 1,3-5-1,-2-3 1,0-4 0,-1-4-1,-1-2 2,-2 0-1,-1 1 1,-4-1 0,-1 1 0,-3 2-1,0-1 2,-2 3-1,1 3 0,-2 2-1,0 5 2,0 7-10,0-7 9,0 7-10,0-1 11,0 2-3,0 4 2,0-2-1,0 2-1,0-1 1,0 1-1,0-2 13,0 2-11,0 0 10,0 12-11,1 5 1,3 6-1,-2 3 0,0 3 2,0-1 0,0 4-1,-1 1 0,2 0 0,-1 1-1,3-3-1,-1-4 2,7-2-1,-3-5 1,6-5-1,-6-5 0,7-5-1,-6-3 1,3-2-1,4 0 2,-4-2-1,1-3 0,-2-5 0,-3 3 1,-1-5 0,0-2-1,-2-1-1,3-8 1,-4 0 0,-1-1 0,0-2 1,-1-1-1,-1-2 1,1-1 1,-1-1-2,0-5 2,1 0-1,-1-2-12,2-2-1,1-3 2,-1-1-3,0 4 13,-1 0 3,1 7-2,-3 11 2,1 7 0,-1 10-1,0 1-2,0-1 0,0 2 0,-1-1 0,-2 4 0,-4 7 0,2 9 0,-1 6 0,4 2-2,2 3 4,0 0-6,0 2 4,0 2 0,4 1 14,0 4-1,0 3 0,-1 2 0,-3 5-13,0 0 2,0-1-2,0 2 2,0-1-1,0-2 1,0-2-2,3-7 0,2-6 0,3-5 1,2-6-1,2-5-1,0-5 0,3-5-1,3-3 1,4 0 0,6-5 0,-3-5 0,1-3-1,-6-3 4,1-1-2,-7-1-2,-1-3 2,-3-2 0,0-4 0,-4-2 0,0-1 0,-2-4-1,2 0 0,1-1-2,-1-4 1,1 0-2,2-3 4,-1-2-10,0-1-1,-2-1 2,-2 2-3,-1 6 16,-3 4-1,0 13 2,0 8-2,0 3-1,0 8 1,-3-3-5,1 2 4,2 3-2,-5 0 0,-4 1 1,-4 8 0,0 6-1,3 0 1,4 5 0,3 3-1,3 4 2,0 2 12,2 4-3,4 4 1,2 3 0,-1 0-15,1 3 3,-3 1 0,2 1-2,-4 1 1,2 0 0,-2-5-1,0-3 1,-1-8-1,0-9 0,4-5 0,-3-4-1,4-5-3,-1 3-4,-4-8-3,1 1-5,-3-3-5,3 0-12,2 0-8,2-10-9,-3-2-7,-3 0-14,-1-8-22</inkml:trace>
  <inkml:trace contextRef="#ctx0" brushRef="#br0" timeOffset="39067.2345">16364 2095 97,'0'0'26,"0"0"-4,0 0-2,0 0-8,0 0-3,0 0-5,0 0-2,0 0-2,100-51-3,-75 46 2,0 0-1,-1 0 0,1-2 1,-1-1 1,-1-1 0,-4 2 1,-3-1 1,-1 1-1,-6 2 0,-2 0 1,2-2 2,-5 4 1,0 1 3,-4 2-1,2-2-1,4-1-1,-3 1-2,2 0 0,-5 2 0,3-1 1,1-1 0,0 1 1,1-1 2,-5 2-2,5 0 0,1 0 0,3 0 0,4 6 1,-5 8 1,1 5-2,-3 10 1,-2 3 1,-2 6 2,-2 6 0,0 5 3,0 0-5,0-2 0,0-3-4,2-6 0,9-9-2,2-8-5,4-6-4,-2-8-8,2-5-9,-1-2-18,0 0-40,-2-5-81</inkml:trace>
  <inkml:trace contextRef="#ctx0" brushRef="#br0" timeOffset="39840.2787">16946 1710 119,'0'0'31,"0"0"-8,0 0-3,0 0-1,0 0 3,0 0 1,0 0-6,37 121 8,-19-66-8,-2 5 0,2 6-2,0 3-8,1 2 1,-4-2 1,4-2 3,-4-4 0,-1-5 5,-4 0 7,0-2-2,-2 0 2,-4 1-3,0-1-10,-1-2 0,-1-1-4,-1-6 2,-1-3-5,2-5 0,2-9-4,-3-9-2,2-5 1,0-6-1,-1-4-1,-1-2-1,-1-4-1,0 0-3,0 0-3,0 0-11,1 0-21,-1 0-34,0-7-57,0-11-94</inkml:trace>
  <inkml:trace contextRef="#ctx0" brushRef="#br0" timeOffset="40147.2963">17063 2069 218,'0'0'13,"0"0"-4,0 0-2,0 0 0,71-86 0,-47 72-2,1 4 0,-1 0-4,1 5-2,-2 5 1,-1 2-2,-3 11 2,-1 4 2,-4 9 0,-2 3-1,-4 6 0,-4 2 1,-2-2-2,-2 3 2,-2-8 3,-7-3 0,-3-4 3,-5-5 0,-3-2 0,-3-1 2,-3-6-2,-3 1 2,-3-3-3,2-2-3,2-2 0,8 1-3,9-4-5,5 1-7,6-1-7,-2 0-13,4 0-48,14-3-121</inkml:trace>
  <inkml:trace contextRef="#ctx0" brushRef="#br0" timeOffset="40647.3249">17390 1534 144,'0'0'29,"0"0"-2,0 0-8,0 0-1,0 0-4,0 0-3,0 0 5,0 0-1,0 0-1,-2 117-2,5-61-1,0 1 8,1 5-3,-1-2-1,2-2-3,-1-4-10,2-3 0,1-5 4,1-3 0,1-7 3,-1-5 3,3-6-4,-1-5-2,-1-2-2,1-7-2,0-2-2,2-2 0,-3-2 0,8-3-1,0-2 1,1 0-1,6-10 0,-1-5-2,-1-3 0,1-6 0,0-2 0,-1-4 2,-5-2 2,-3-2 1,-2 1 0,-3 1 1,-4 3 3,-2 10-1,-1 4 2,-2 6-1,0 2-3,0 1-1,0 2-2,0 4 0,0 0 0,-3 12 1,-4 7-1,0 8 2,3 2-3,3 2 1,1 1 0,0-3-1,8 0-1,0-3 0,1-6 0,-3-5-1,1-2-4,-3-6-5,2 0-2,0 0-13,-5-4-32,2 2-82</inkml:trace>
  <inkml:trace contextRef="#ctx0" brushRef="#br0" timeOffset="40801.3337">17734 1740 101,'0'0'-21,"0"0"-14</inkml:trace>
  <inkml:trace contextRef="#ctx0" brushRef="#br0" timeOffset="41120.3519">18141 1896 171,'0'0'9,"0"0"-5,0 0 7,0 0 0,0 0-2,0 0 14,-86 2-3,65 19-6,1 6 11,-1 7-12,-2 5 3,4 4-6,1 1-2,5 2-2,3-4-4,6-3 2,4-5-3,1-6-2,14-4-2,2-4-2,8-4-5,4-6-5,8 0-21,4-5-35,4 0-129</inkml:trace>
  <inkml:trace contextRef="#ctx0" brushRef="#br0" timeOffset="41619.3805">18693 1811 141,'0'0'13,"0"0"-1,0 0-1,-86-14 1,57 14 5,0 9 5,-4 1 3,1 4 13,0 4-5,2 4 1,0 4-5,0 3-13,6 5-2,1 0-2,4 4-4,5-3-4,8 2 1,3-2-4,3-1 2,7-3-3,5-6 1,5-3-2,2-7-1,1-6 2,2-4-1,-2-5 2,2-3 0,1-11 0,-3-7 0,2-7-1,-2-4 1,-1-2-1,0-2 0,-1 1 0,-3-2 0,2 0 0,-4 4 0,2 1 0,-5 4-11,0 8 1,-3 1 1,-3 11 0,-2 3 11,1 0-1,-3 5 0,0 0-1,1 0 3,1 10 10,1 9 2,0 9-1,0 0-4,1 4-10,4 1-1,4-4-1,4-1 0,3-3 0,4-2-1,3-3-2,3 0-4,-3-3-10,4 0-16,-1-5-66,-6-2-128</inkml:trace>
  <inkml:trace contextRef="#ctx0" brushRef="#br0" timeOffset="41943.399">18945 1119 225,'0'0'30,"0"0"-5,0 0-12,0 0-4,0 0-1,0 0 3,0 0 3,-11 86 1,11-32-2,0 10-3,0 5-2,3 6-2,1 2-2,2-1 1,-1-1-1,1-6 13,0-3 0,2-7-1,1-4-1,2-9-15,0-2 1,4-10-4,-1-2 2,2-5-6,1-4-2,1-4-5,-1-2-8,-4-7-25,-3-3-57,-3-7-116</inkml:trace>
  <inkml:trace contextRef="#ctx0" brushRef="#br0" timeOffset="42305.4197">18903 1959 180,'0'0'7,"0"0"-4,0 0 1,0 0-2,0 0 0,0 0-2,97-43 0,-62 31 0,1-2-8,-3-1-1,1 0-1,-4-2 4,-1 2 9,-3 1-1,-4 2 4,-5 4-5,-8 3 1,-5 5 0,-4 0-1,0 0 1,4 0 3,-1 0 1,0 10 1,1 7 13,-2 2-10,1 3 9,-2-5-2,4-1-8,-1-2 5,4-2-8,4 2-2,1-5 0,4-2-2,-2-2 0,-1-2-3,-3-1 0,0-2-3,-1 3 1,-5-3-3,0 0-1,-2 2-5,1 1-6,-1-1-19,0 1-148</inkml:trace>
  <inkml:trace contextRef="#ctx0" brushRef="#br0" timeOffset="47563.7205">19349 1078 10,'0'0'7,"0"0"-2,0 0-3,0 0 2,0 0 1,0 0-1,0 0 6,0 0-2,0 0-1,0 0 1,-44-51-2,44 51 0,-1 0 0,-5 0 3,-1 0 0,-3 0 2,-2 0 1,2 0-2,0 3 1,0 1 2,1 1-2,2 0-2,-2 1 0,4 2-3,-4 7-2,3 4 1,-3 10 3,4 1-1,-1 2 0,3-2-2,0 1-6,0-4 2,3-2-3,0-7 3,0-2-1,0-7-1,0 1 2,4-1 0,-2-5 2,1 4-1,0-5 1,-2 0 2,2 1-1,-3-4-1,0 0 2,0 0-3,2 0 3,-1 2 0,6-2-2,-1 0 3,2-3 0,1-2 0,0-4 1,-2-2-1,-2 1-2,-1-4 2,-3 2-4,-1-1 1,0-7-1,-3 2-1,-4-5 0,-2 0 1,-2 4-6,-2 0 4,-1 2-1,3 7-1,4 5 4,0 2-1,1 3 0,-4 0 0,-2 0 2,2 12 0,2-1-6,3 4-1,5 2-11,0 1-8,6 5-41,8-3-133</inkml:trace>
  <inkml:trace contextRef="#ctx0" brushRef="#br0" timeOffset="48185.756">19451 1647 167,'0'0'17,"0"0"-6,0 0-6,0 0-2,0 0 1,0 0 3,0 0 1,0 0 1,0 0-3,51 90-2,-30-55 1,4-1 10,6 0-1,5 1 0,4-4-1,4-3-6,0-3-1,-2-4 2,-3-4 3,-6-5-1,-4-4 1,-10-1-2,0 0-1,-9-4-1,-1-1 0,1 1-3,-7-1 2,4 3-3,-2-3 2,4 1 2,0 0-1,1-3 0,6 0 1,-1-8 0,5-7-1,-2-4 3,-4-5 1,0-5-1,-1-3-11,-4-3-4,-2-2 0,0-4-3,-2 2 9,-1-1 1,-1 6-1,0 9 0,-3 5-1,1 8-1,-1 5-3,0 2-3,0 5-3,0-2-1,0 2-6,4 0-3,5 4-22,-2 6-28,5 5-68</inkml:trace>
  <inkml:trace contextRef="#ctx0" brushRef="#br0" timeOffset="48739.7877">20241 1835 130,'0'0'22,"0"0"-4,0 0-1,0 0 1,0 0-2,0 0 2,0 0-4,0 0-2,0 0 0,0 0-2,43-34 0,-24 25-1,0 2-1,1-1 0,0 1 0,0-1-2,3 0-1,-1-3-2,3-2-1,1-1 0,0-2-1,1-3-1,1-1 1,-4-2 0,-3 1-1,-4-1 2,-5-1-2,-5 6 3,-6-1-3,-1 1 0,0 7-1,-5-4-2,-7 6 0,-5 3 0,-5 1 1,-4 4 1,-3 0 1,0 9 0,-2 1 0,3 5 1,0 2-1,4 3 1,2 4 0,4 2 1,1 3 0,4 2 1,0 3-3,3-2 3,3-1-1,1 0-1,2-2 13,4-2-1,0-2-2,5-3 0,6-4-11,3-3 0,8-1 3,4-4-2,6-3 0,2 0 1,5-4-2,0-1 1,1-2 2,1 0-2,-3 0 0,1 0 0,-6 0-2,-1 0-1,-6 0-2,-7 0-4,-3 1-5,0 3-9,-3 1-40,2 2-149</inkml:trace>
  <inkml:trace contextRef="#ctx0" brushRef="#br0" timeOffset="49349.8226">21328 1656 162,'0'0'20,"0"0"-2,0 0-2,0 0 1,0 0-2,0 0 1,0 0-2,0 0-1,0 0 1,86 93-2,-72-57 12,2 2-6,1-2-2,3-3-3,3-3-12,0-4 0,-1-5-1,1-5-1,-7-4-2,-3-4-2,-4-4-2,-4-3-4,0 1-11,-5-2-34,0 0-141</inkml:trace>
  <inkml:trace contextRef="#ctx0" brushRef="#br0" timeOffset="50167.8694">21885 1630 128,'0'0'0,"0"0"-2,0 0 4,0 0-2,0 0 5,0 0 3,0 0-1,0 0 3,0 0-1,14 39 0,-10-24-1,-1-6-2,-1-4-1,-1 0 1,1-1 2,-1-1 1,1 0 0,1 1-2,-3-4-2,0 0 0,0 0-2,2 0 2,-2 2 0,2-2-3,-2 1-1,0-1 1,1 2 1,-1-1 1,0 6 1,0-2-1,0 0 2,0 7-2,0-6 0,0 6 1,0 2-1,0-9 0,0 7 3,0-7 0,0 0 2,0 2 3,0-7 0,0 0 2,0 0-1,0 0-2,0 1-2,0-1-2,0 0 0,0-5 2,0-7-2,0-5-2,0-1 0,3-4-3,4-1-1,4 1 2,1-2-2,3 2 0,1-2 0,-2 4-2,2 1 2,-7 7-2,0 3 2,-3 3 0,-3 3-1,0 0-1,2 3 0,2 0 0,7 8 1,2 4 1,3 4 0,-1 3 0,0 3-1,-2 2 2,2 1-2,2-1 1,-4-1 3,1-5-2,-2-2 2,-3-4-1,-2-4-1,-3-1-1,-5-5 0,3 1 0,-5-3-1,0 0-1,0 0-3,2 7-2,1-2-6,-1-1-5,1 6-15,0-5-38,0 5-135</inkml:trace>
  <inkml:trace contextRef="#ctx0" brushRef="#br0" timeOffset="50599.8941">22447 1511 76,'0'0'23,"0"0"0,0 0-1,0 0 0,0 0-6,0 0 1,29 97-4,-17-68-1,8-5-1,1-1 2,1-6 1,3-4 4,-2-4 1,-7-4-2,1-2 1,-7 0-4,-4-3-4,0 1-1,-6-1-3,0 0 1,0 0-1,1 0 0,1 2 2,-1-2 2,3 0-4,2-3 2,4-8-2,-1-5-2,-2-6 2,2-4 0,1-6-2,0-4 3,0 0-2,3-2-1,0 3-1,0 4-2,-3 7-1,-3 8 0,-2 5-5,-2 8-2,-3 3-5,0-1-5,5 1-7,4 4-22,6 8-112</inkml:trace>
  <inkml:trace contextRef="#ctx0" brushRef="#br0" timeOffset="51710.9577">23040 1720 176,'0'0'13,"0"0"-2,0 0 2,0 0-1,24-81-3,-12 57 4,-5-1-1,2-2 2,-3-4 1,-1 1-2,-2 0 3,-1 1-3,-2 2-1,0 2-1,0 7-1,0 3-2,-3 6-1,-6 2-3,-2 2-3,-5 5 0,-6 5-2,-1 14 0,-3 7 0,-2 6 0,1 7 1,2 2 0,5 1-1,1-2 1,8-3 0,5-3 1,2-5 1,4-7-1,2-2 2,6-5-1,3-1 0,2-4 0,-1-3 2,2-4-3,5-3 1,3 0-1,5 0-2,-3-2 2,0-4-2,-2-1 0,-1-4 2,-3-1-1,-2-5 0,1-4 1,-4-4-1,1-4 2,-1-3-1,0-3 0,0-2 0,-1 5 1,0 3 1,-1 3-2,-5 11 0,0 2 1,-2 4-1,-2 4 0,1 2 0,-3 3-1,0-1 0,0 1-1,1-2 1,-1 2-1,0-1 1,8-1 2,-2 1-2,9-2 2,6 1-1,2 0-2,11 1-1,-2-2 2,-2 2-1,0-1 2,-1 2-1,-4 0 0,-3 2 0,-6 3 0,-3 2-1,-5 3 0,-2 5 1,-5 4 0,-1 8 2,-3 4 0,-9 0-1,-2 3-1,1-2-1,0 0-1,3-3 0,4-8 1,5-3 0,1-6 1,0-5 2,4 3-2,5-7 1,0 1-1,2-4-1,5 0 2,-2-4 0,3-6 1,-6 1 0,-2-1 0,-2-3 0,-1-2 2,2-7-3,-2 1 1,-3-3 0,1 1 0,-1-4 0,2 0 0,2-1-1,3-1 0,5-2 0,3 2 2,4 1-1,-1 2 0,4 3 0,0 5 1,-2 2-1,-3 6 0,-4 3-1,-3 4-1,1 3 0,-3 0 0,3 12-1,-2 3 0,-2 4 0,-2 4-1,0 1-2,-1 4 2,-2-3-1,2 4-1,0 0 2,-1 0-1,-4 0-1,1-2 0,-1-7 0,-2-2 1,0-1 2,-2-3 0,-5 3 2,-2-2-1,-4-3 1,2 0 1,-1-5-1,2 1 1,3-4-2,1-1-2,5 0 2,1-3-1,0 0 0,0 0-1,13 0-3,5 0 1,7-9-1,-2-4 4,2-5 1,-2-3 0,-1-3 2,-2-1 0,0-4 2,-4 1-1,-2 1 3,-5 5 1,-1 5-1,-6 0-1,0 7 0,-2-2-1,0 0-1,-6 5 0,0 1-1,-3 4 0,0 0 0,0 2-4,1 2 2,4 8 0,1 7-1,3 0 0,0 10 0,9-5 0,6 2 0,3-3 1,5-1-3,3-3 3,2-3-2,-2-1-1,-2-6-2,-5-2-4,-3-1-9,-6-1-15,-6-1-65,-4 0-126</inkml:trace>
  <inkml:trace contextRef="#ctx0" brushRef="#br0" timeOffset="52192.9852">21301 878 237,'0'0'45,"0"0"-11,0 0-7,0 0-11,0 0-2,0 0-6,0 0-2,-43 96-5,58-64-3,5 1 0,3-3-2,5-2 5,-2-10 0,1-7-3,0-11 1,0-5-4,-4-14 2,-2-5 3,-2-6 3,-3-5-1,-3-2 1,-5-4 0,-4 0 2,-4 6-2,-4 0 1,-7 3-2,-2 4 1,-4 4 0,-3 6-2,-1 8 0,-4 6-2,0 4 0,-1 7-2,-1 10 1,1 4-1,4 7-2,2 6-3,6 3-6,5 5-11,7 4-55,2 0-139</inkml:trace>
  <inkml:trace contextRef="#ctx0" brushRef="#br0" timeOffset="52639.0107">21944 2063 317,'0'0'32,"0"0"-6,0 0-3,0 0-5,78-61-3,-54 61-3,1 3-3,0 11-3,-2 5-2,-5 6-4,-6 7 0,-7 8-2,-5 9 0,-8 3-1,-10 1 0,-4-1 1,-4-5 2,-2-6 0,2-6 1,5-6 10,2-7-11,9-7 8,2-6-12,8-1-4,0 1-8,2-1-21,8 6-61,-1-7-129</inkml:trace>
  <inkml:trace contextRef="#ctx0" brushRef="#br0" timeOffset="52814.0208">21989 2964 279,'0'0'8,"0"0"2,0 0-1,0 0-2,0 0-3,0 0-2,0 0-2,0 0-2,0 0 0,47 55-10,-37-53-11,-5 2-114</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42:39.994"/>
    </inkml:context>
    <inkml:brush xml:id="br0">
      <inkml:brushProperty name="width" value="0.05292" units="cm"/>
      <inkml:brushProperty name="height" value="0.05292" units="cm"/>
      <inkml:brushProperty name="color" value="#FF0000"/>
    </inkml:brush>
  </inkml:definitions>
  <inkml:trace contextRef="#ctx0" brushRef="#br0">3620 5025 73,'0'0'31,"0"0"-3,0 0-9,0 0 1,0 0 3,0 0 3,0 0 1,0 0 1,0 0-4,0-13-2,0 11-5,0-4-3,0 0-2,0 1-4,0 0-1,0 1 0,0-1-1,-1 1 1,-4-7 0,1 2-2,1-1-1,-1-7 0,1 2-3,-1-2 1,-2-4 0,-3 1-1,2 3 3,-3-2-4,1 0 1,-5 2 1,-1 2-1,-4 2 0,1-1 3,-1 2-3,-1 3 0,0 0-1,1 1 0,3 3 2,1 0-1,6 3-1,1-1-1,-2 1-1,5 2 1,-6 0 0,-4 5 1,4 7 0,-5 2-1,6 4 1,-2 5-1,4 2 2,-1 6-1,-1 3 1,0 2 1,-1 5 0,-1 0 3,0-2-2,-2 1 0,2-4 1,2-1 4,0-3-3,4-1 5,5-4-4,1 0-2,0-3-1,4 0-1,9-2-2,-3-1 0,0-1 2,3-3-1,-3 0 1,-2-7-1,1-1-1,-3-3 2,-4-3 0,5 1 2,-4-2-1,1 0 1,6-2-2,1 0 0,4-5-2,5-6 2,0-2-1,1-4 2,1-2-1,2-1-2,-1-2 0,2-2 0,-5-2 1,2-1-4,-3-2 3,-5-2-2,-1 2 3,-5-1 2,0 2-2,-3-1 1,-4 2-1,-1 0 0,0 1-1,0-1 0,0 11 0,-1-2 0,1 7 2,-3 5-1,3-6-1,0 6 1,0 0-1,0 1 0,0 5-1,-2-1 2,2 1-2,0-1 0,0-1 1,0 2-3,0-1 4,2 1-2,9 4 1,-2 11 0,4 8 1,-2 3 1,-2 5 0,-3 3-1,1 0 0,0 3 0,-1-4 0,0 1 2,-1-2-2,6-1 4,-3-4-5,3-4 0,3-3 0,-2-1-2,-4-7 4,2-4-2,-3 0 1,2-4-1,-1 3 1,2-4-1,-2-1 1,3-2-2,6 0 1,1-2-1,3-5-3,2-3-1,0 0-9,-1-4-19,2 1-33,1-3-88,1 2-82</inkml:trace>
  <inkml:trace contextRef="#ctx0" brushRef="#br0" timeOffset="312.0179">4239 4996 268,'0'0'11,"0"0"-2,0 0-2,0 0-1,0 0-1,0 0-3,0 0 0,0 0 1,0 0-1,38-13 0,-8 5 1,0-1-2,0 0 0,0-1 0,-6 3-1,-5 2-1,-9 2-1,2 3-1,-6 0-4,1 0-5,3 0-13,-4 2-35,4 6-110</inkml:trace>
  <inkml:trace contextRef="#ctx0" brushRef="#br0" timeOffset="637.0364">4216 5216 194,'0'0'24,"0"0"-4,0 0 1,0 0-2,0 0-3,0 0-3,0 0-1,0 0-3,0 0-2,85-68-2,-68 66-2,4-1-2,1 1 0,-1-1-1,4-2 0,-2 0-1,2 1 0,2-1-1,-1 0-2,3 2 2,-3-1-2,-2 1-3,-6 0-2,0 1-7,-1 1-11,-5 1-31,3 0-65</inkml:trace>
  <inkml:trace contextRef="#ctx0" brushRef="#br0" timeOffset="893.0511">4321 5476 193,'0'0'15,"0"0"2,0 0 0,0 0-1,0 0-5,0 0-2,0 0-3,0 0-3,97-40-1,-75 34-2,0 0-1,1 0 0,0 2-5,-4 2-9,-2 0-23,-3 2-140</inkml:trace>
  <inkml:trace contextRef="#ctx0" brushRef="#br0" timeOffset="7249.4146">5255 4711 143,'0'0'22,"0"0"-4,0 0 0,0 0 0,0 0 0,0 0-2,0 0 2,9-81-2,-8 76-3,-1 5-1,0 0-4,0 0-1,0-2 0,0 0 0,0 1 0,0-1-3,0 1 0,2 0-1,-2-2 1,1 3-3,-1 0 2,2-2 1,-1 2-1,5 0 2,3 5-3,1 9 4,2 5-1,-4 3 0,-3 6 4,0 1-3,-2 4-2,-1 3 0,1 1-3,-2-1 1,0 1 2,2-2 0,-1-1 2,3 0-3,-2-3 0,-1-3 3,4-1 0,-5-2-2,2 4 5,-3-4-5,0 1 4,0 1 0,0-10-1,0 0 0,0-5-3,-2-1 1,0-1-2,0-5 1,2 0 1,0-5 0,-1 0-1,1 0 1,0 2-3,-3-1 0,3 1-2,0 0 1,0-1-1,0 1-2,0 0-3,0-2-7,0 0-13,0 0-20,10 0-50,4-4-128</inkml:trace>
  <inkml:trace contextRef="#ctx0" brushRef="#br0" timeOffset="7921.4531">5695 4693 255,'0'0'24,"0"0"-5,0 0-3,0 0-2,0 0-4,0 0-2,0 0-1,0 0-1,0 0 0,0 0 1,-12-18 0,12 18-2,9 0 1,6 0 0,3 4-5,2 0 1,-1-1 1,4-3-2,2 0 0,-1 0 0,4-7 0,-3-1 0,1 1 3,-2-2-3,-2 0 3,-7 3 0,0-2-1,-6 6 1,-5-3-1,1 5 1,-5 0 3,0-2 0,0 2 1,1 0-2,2-2-1,-2 2-2,1-1-1,-1 1-1,1-2 1,-1 2-1,1 0-1,-2 0 3,0 0 1,1 0 3,-1 0 0,0 7 0,-3 3 0,-3 5-2,-1 2-2,3 2 2,-3 8-1,1 1-1,-2 6 2,2 7-1,-2 6-1,1 4 0,-2 6 1,-1-1 2,3-4-3,-2 0 2,1-6 4,0-7-6,4-2 6,0-7-6,2-9-1,1-3 2,-1-6-2,2-5 1,-1 3 0,1-3-1,0-2 1,0 2-2,0-7 0,-2 0 0,2 0 1,0 1-1,0 1 0,0 0-1,0-2-2,0 3 0,0-3-2,0 2-6,0 0-8,0-1-18,0-1-31,0 0-37,0 0-88</inkml:trace>
  <inkml:trace contextRef="#ctx0" brushRef="#br0" timeOffset="8261.4725">5808 5167 224,'0'0'16,"0"0"3,0 0 1,0 0 3,0 0-1,0 0 3,0 0-4,0 0-4,0 0-5,-10-14-3,10 14-3,-2-3-1,2 3 0,0 0 2,0 0 1,0-4-2,4 1-1,6 1-3,7-5 1,1 2-2,7 0 0,-2-1-1,-3 1 0,-3 2-1,0 2 1,-5-1 0,-7 1 0,8-1-1,-6 2-1,-3 0 1,2 0-1,-6 0 0,0 0 0,0 0-1,2 0 0,-1 0-4,1 0-4,0 5-6,0-1-13,2 7-26,5-2-69</inkml:trace>
  <inkml:trace contextRef="#ctx0" brushRef="#br0" timeOffset="8562.4898">6353 5289 218,'0'0'11,"0"0"6,0 0 1,0 0 4,0 0-3,0 0-4,0 0 0,0 0-2,0 0 2,1 8-4,-8 12-1,-2 7-3,4-1-1,-1-1 0,1-6-4,2-1 0,2-5 1,-3-6-1,4 5 2,0-6 1,0 0-3,0 0-1,0-6-1,0 4-3,0 1-4,0 0-5,7 2-16,-3-4-98,6-3-83</inkml:trace>
  <inkml:trace contextRef="#ctx0" brushRef="#br0" timeOffset="9622.5504">7187 4826 208,'0'0'23,"0"0"-9,0 0-5,0 0-1,0 0-1,0 0 3,0 0 0,0 0 1,0 0-2,78 102-1,-72-64-2,-2 1-2,1 0-3,-1-5 1,3-3 1,-1-7 1,-2-7 4,1-4 7,-3-6-3,-1-2 5,1-1-2,-2-4 5,0 0 1,0 0-7,0 0 2,0 0-13,0-4 1,0-8 0,-5-8-3,-3-5 0,4-4-1,2-3 1,2-3-2,0-6 2,6-1-1,3-2 1,3 2-2,3 3 2,0 5 0,1 6 0,-1 7-1,-6 7 0,-1 7 0,-6 5-1,3 2 1,6 3 0,2 9-1,5 8 2,-5 5 3,-2 6-4,-4 3 5,1 3-5,-2-2 0,0 0 0,-1-4-2,1-2 2,-2-4 2,-1-8-2,2-2 0,-3-6 1,0-4-1,-1-1 1,-1-4 2,0 0 3,0 0 0,0 2 3,2-2-3,-2 1-1,0-1-3,0-1 0,0-13 0,0-4-1,-3-7-1,1-2 0,2 0-1,0-4 1,6 1 0,6-3 1,1-1-2,4 1 2,2 1-3,4 4 2,0 3-1,2 4 1,-5 6 1,-3 5-2,-8 4-1,1 6 1,-3 0 0,4 8 0,3 7 2,-5 4-2,-4 3 1,1 4-1,0 3-1,-2 1 2,1 3 2,-1-3-4,0-2 2,1-1-1,2-3 0,-2-2 1,0-7 1,-1 1-2,-1-1 2,0-5-1,0 5-1,0-6 0,-3-4 0,1 6 0,-1-5-2,0-2-8,4 5-12,-2-4-21,-1 0-54,5-2-129</inkml:trace>
  <inkml:trace contextRef="#ctx0" brushRef="#br0" timeOffset="9918.5673">8339 4740 267,'0'0'-5,"0"0"4,0 0 7,0 0 7,0 0 7,0 0 6,0 0 1,0 0 0,0 0-5,20-37-4,-9 27-4,4-2-3,3 2-3,2 3-1,5 2-2,0 1-3,4 3-2,2-1 0,2 2-1,0 0 0,1 0-5,0 0-2,0 0-5,-2 5-8,-4 0-10,1 4-25,-4 1-58,-1 0-88</inkml:trace>
  <inkml:trace contextRef="#ctx0" brushRef="#br0" timeOffset="10276.5878">8570 4925 169,'0'0'34,"0"0"4,0 0 2,0 0-2,0 0-5,0 0-5,0 0-5,0 0-6,0 0-6,-20 9-2,19-8-2,-1-1-3,2 2 2,0 1-1,11 2-2,5-3-1,11 3 0,2-3-1,1-2 0,3 0 0,-1 0-1,1 0 1,-2-2-2,-2 1 1,-8-1 1,0 2-1,-7 0 0,-8 0 0,6-2-1,-5 2 0,-3 0 1,2 0 1,-6 0 0,0 0 1,0 0-4,1 0 1,1 0-1,-2 0-2,0 0-3,1 0-3,-1 0-5,0 0-6,0 7-16,0-2-33,0 2-68</inkml:trace>
  <inkml:trace contextRef="#ctx0" brushRef="#br0" timeOffset="10908.6239">9762 4507 219,'0'0'23,"0"0"-1,0 0-1,0 0-1,0 0 2,0 0-1,-100 17-4,68 3 0,-1 4-2,0 4-4,-5 6 0,4-2-1,-1 5-5,5-1 3,3 2-1,3 0-1,5-1-3,3-3 1,6 0-4,1-3 4,2 0-2,4-4 1,3 0-1,0-3 1,0-3-1,2-6 1,5-1-2,-1-1 1,4 1-3,3 1 1,4 0 4,0-3-3,2 0 3,4-3-1,0-1-3,3-1 2,-1-5 1,1 1 0,2-3 0,-2 0 2,-2-3-2,0-2 0,-1-4-5,-2-1 4,-1-2-3,-4 0 3,-1 0-1,-5 0 0,-3 0 1,0-1-4,-2 3 4,-4-9-2,-1 3 0,0-1 1,-10-5 0,-2 5 0,-2 2 2,-5 1-2,-1 3 1,-2 2 0,-2 2 0,-1 5-1,1 2 0,-2 0-2,0 2 1,2 6 0,0 1-1,2 3-1,1 0 1,3 0-1,1 0 0,7-2-1,1 2-2,3-4 0,3-3 0,2 7-3,1-2-2,1 5-1,9 0-8,5-1-20,-2-6-70,4 0-119</inkml:trace>
  <inkml:trace contextRef="#ctx0" brushRef="#br0" timeOffset="11093.6345">10407 5138 532,'0'0'-7,"0"0"-16,0 0-10,0 0-26,0 0-37,0 0-112</inkml:trace>
  <inkml:trace contextRef="#ctx0" brushRef="#br0" timeOffset="16718.9563">3655 7042 76,'0'0'2,"0"0"2,0 0 5,0 0 5,0 0 3,0 0-1,0 0 1,0 0-3,0 0-1,-7 95 0,7-66 0,0 1-1,0 5 0,2 1 2,3 4-1,1 1 1,0 3-1,2 5 1,1 0-1,0 0 1,1 1 0,0-4-2,-2-4-1,1-4-2,-2-4-1,-1-8-1,-4-6 1,2-3-2,-3-5 2,-1-8-5,2 1 1,-2-5 1,0 0 2,0 0-3,0 3 2,1-3-2,-1 3-1,0-2-4,2-1-6,-2 0-4,3 0-12,3-12-26,2-6-149</inkml:trace>
  <inkml:trace contextRef="#ctx0" brushRef="#br0" timeOffset="17428.9969">3964 7108 130,'0'0'27,"0"0"-1,0 0 2,0 0-4,0 0-1,0 0-6,0 0-1,0 0-5,0 0 2,6-26-1,-1 23-1,6 1 3,4-4-3,3 6-1,7 0-2,-3 0-1,4 0-4,0 0 0,1 0-3,-1 0 2,0 0-1,1 0 1,-2-2 1,1 0-2,0-1-2,0 1 1,-9 1 0,1-1 0,-5 2 2,-3-2 0,0-1 2,-5 3 1,3-3 2,-5-1 0,0 2 0,1 0-2,-4 2 1,0-1-3,0 1 0,2-2 0,-2 1-1,1 1-1,-1-2-1,0 2 1,0 0-2,0 14 4,0 6 1,-4 12-1,1 2 5,0 6 1,0 1-3,2 3 2,1-2-4,0 1-1,0-4 2,0 0 0,0 0 0,1-1-1,2-2 0,-2-2 1,-1 0 1,2-4-1,-2-9 1,0-1-2,0-8-1,0-5 0,1 6 0,-1-7 0,0 0 0,0 1 0,0-7 0,0 0 0,0 0-2,0 1 3,0 1-3,0-1 0,2 0 0,-2 1-1,0-1-2,0 1-2,0-1-4,0 1-7,0-2-13,0 0-31,1 2-63,5-2-114</inkml:trace>
  <inkml:trace contextRef="#ctx0" brushRef="#br0" timeOffset="17853.0211">4255 7497 99,'0'0'46,"0"0"-4,0 0-5,0 0-7,0 0-4,0 0-5,0 0-3,0 0-4,0 0-3,0 0 1,-16-31-1,14 30 1,2 1 0,-1-1 1,1 1-1,0-3-1,0 3-4,0-3-1,0 1-1,1-1-2,10-1-1,6-3-1,2 1 0,6-1-1,3 3 0,4 1 1,3 1-1,1-1 2,-1-1-1,-2 1 0,2 0-1,-2 0 0,-3 2 1,-2-2-1,-2 3 1,-8-2 2,-7 2-3,-2-1 3,-2 1-1,0 0-1,-2 0 0,-5 0 0,0 0 0,0-2 0,2 2-2,-2 0-4,3 0-3,-2 0-2,1 0-6,4 0-5,5 0-19,-1 2-46,9 1-114</inkml:trace>
  <inkml:trace contextRef="#ctx0" brushRef="#br0" timeOffset="18135.0373">5130 7306 291,'0'0'24,"0"0"1,0 0-2,0 0-3,0 0 0,0 0-7,0 0-4,0 0-4,0 0-3,40-66 0,-16 62 1,7-1 0,4 2 0,1 0 2,2 2-1,1-1 0,-2 1-2,-2 1-2,-2 0 0,-1-2-5,-3 2 0,0 0-3,-2 0-3,0 0-8,-1 0-11,-2 0-30,-5 0-64,-5 5-72</inkml:trace>
  <inkml:trace contextRef="#ctx0" brushRef="#br0" timeOffset="18553.0612">5109 7577 234,'0'0'27,"0"0"-2,0 0-2,0 0-1,0 0-3,0 0-4,0 0-4,0 0-1,0 0-2,0 0 0,-3-6-2,17 0 0,4 2-1,-3-1-4,2 3 2,2 2-2,0 0 0,7 0 1,-3 0 0,-1 0-2,0 3 0,3 1 1,0-1 0,1-2 0,-2 2 0,1-1-1,-5-2 3,-2 0-2,-4 0 2,-2 0 2,0 0-3,-7 0 1,0 0 3,-5 0-3,0-2 3,0 2-2,2 0-3,0 0 1,-1-1-3,-1 1 1,0 0-2,2 0-5,-2 0-7,0 0-9,1 0-59,7 0-136</inkml:trace>
  <inkml:trace contextRef="#ctx0" brushRef="#br0" timeOffset="20786.1889">6159 7225 124,'0'0'36,"0"0"-7,0 0 1,0 0-5,0 0-2,0 0-1,0 0-1,-15-79-1,15 61-2,2-3-3,4 2-2,1 2-2,4 0-1,1 2-1,1 0-2,5 0 0,-1 1-2,-1 1 0,1 3 1,-5 3-3,5 2 0,-7 3 0,2 2-2,7 0 0,-4 5-1,2 4 0,-1 3 0,-5 1 1,-4 0-2,-1 1 2,-2 4-1,-3 1 0,1 6 1,-2 1-1,0-1 2,0 2 4,-7 2-3,0 2 3,-2-2-2,-5 3-2,2-6 3,-4 2 0,-4-1 1,0-1-2,-3-1 4,1-1-2,-2 0 2,3 1 0,-1-5-2,5 2-4,-2-4 1,6-1 0,2-5 0,0-2 1,6-3 0,-3-1 0,2-1 0,2-1 0,1-1 1,3-3 0,-1 0-1,1 0 0,0 0-3,-3 0-1,3 0 1,0 0-1,0 1 0,3-1 2,4 0-2,6 0 0,7 0 0,-1 0 0,6 0-1,-1 1 1,-1 3 0,-2 0 0,2 3 1,-2-2-1,0 2 0,2-3 1,0 2-1,-8-2 1,3-1 1,-6-1-1,2-2 0,-2 2 0,-5-2-1,5 0 1,-7 0 0,1 0 0,1 0 0,-7 0 1,0 0-2,0 0 1,2 0-2,-1 1 1,1-1-4,-1 0-4,1 0-1,-2 0-6,2 0-14,0 0-28,-2 2-45,1-2-132</inkml:trace>
  <inkml:trace contextRef="#ctx0" brushRef="#br0" timeOffset="21221.2138">6555 7161 209,'0'0'30,"0"0"6,0 0 6,0 0-1,0 0-3,0 0-12,0 0-11,0 0-9,0 0-2,0 0-2,-3-46 0,16 46 2,5 2 1,3 8 1,1 2 0,0 3 3,1 0-2,0 3 3,0 1-3,4-1 2,-2 1 0,1 1-2,2-1 1,-2 1-1,-2-2 0,1 0-2,-2 0 0,0-2 1,0 0-2,-2-1-1,-2-3-1,-1 0 0,-6-4 0,-3-1 2,-1-3-1,-5-1-1,0 1-1,-3-4 0,1 1 1,2 2-2,0 1 0,0-1 1,-3-3-1,0 0 0,0 0-1,1 1-1,1-1-1,-2 1-3,2-1-1,-2 2-6,2-2-4,-2 2-14,1-2-22,-1 0-41,0 1-81</inkml:trace>
  <inkml:trace contextRef="#ctx0" brushRef="#br0" timeOffset="21625.2369">7006 7028 233,'0'0'14,"0"0"4,0 0 3,0 0 1,0 0 3,0 0-5,0 0-6,0 0-5,0 0-4,0 0 0,-30-6 1,15 31 4,0 6 0,-3 6 1,-1 2 0,1 0-4,-1 2 2,-1-1-3,2-3 0,-2 0 3,0 0 0,-1-2 2,0 1 2,-2 0-2,0-3-2,4-2-1,1-4 0,4-3-1,2-7-2,5-1-1,3-7-1,2-5-1,1 0 0,1-4 0,-3 0 1,3 0 0,0 3 0,0-2 0,0 0-1,-2 1 0,2-1-2,0 1 1,0 0-1,-1-1-1,1 0 1,0 2-1,0-3-1,0 0-2,0 3-2,0-3-4,0 0-4,0 0-14,10 0-32,9 0-77,4-12-98</inkml:trace>
  <inkml:trace contextRef="#ctx0" brushRef="#br0" timeOffset="22372.2796">7726 6924 244,'0'0'25,"0"0"-1,0 0-3,0 0 0,0 0-1,0 0-4,0 0-4,0 0-3,0 0-3,-1-63-1,-5 62-2,1-1 2,-7 2 0,-6 0 2,-2 9 0,-6 6 0,3 3 1,1 3-3,-1 3 3,1 1-1,1 4-1,-1 0 0,-1 0-1,0 0 0,4 0 0,2 1 4,1-3-4,1 0 3,5 1-5,0-2 3,3 3 0,4 0 1,0-1-1,3 1-1,0 1 0,0 0-2,4-1 0,2 0-2,3-1 4,-1-3-1,1-2 1,0 0-1,1-4-1,0 0-1,2-2 2,2-4-2,2-2 1,4-4 0,2-1-3,2 0 1,3-3 1,3 0 0,3-3 0,0 0-1,0 0 0,0-6 0,-3 0-1,0 0 2,-4-1-1,-5-3-1,-1 1 0,-6 0 0,-2 1-1,-5-4 1,-1 4 0,-5-4 0,2-5 1,-3-3 0,0-6-2,-7 5 2,-2 1-1,-4 2 1,2 5 0,-4-2-1,-1 6 1,-1 0-1,-3 3 0,-2 1 0,-1 5-1,-1-2 0,0 2 0,-2 0 0,-1 2-2,0 1 2,3 2 2,1 2-1,0-2 0,7 0-1,0-1 0,2 3 1,3-3-1,0 4-1,2-2-2,5 1-5,-2 0-5,4 3-8,2 5-18,0 0-41,8 7-161</inkml:trace>
  <inkml:trace contextRef="#ctx0" brushRef="#br0" timeOffset="22933.3117">8080 7318 186,'0'0'38,"0"0"-4,0 0-4,0 0-2,0 0-3,0 0-7,0 0-4,0 0-5,0 0-4,0 0 2,-24-22-3,38 18 3,12-3 0,10-4 0,8 2 1,4-3-2,7 0 2,4 1-2,3 0-1,1 2 0,3 0-3,-4 1 1,0 1 0,-7 0-6,-5 3 6,-7 1-6,-10 2 1,-9-1 4,-5 2-5,-9 0 2,-5 0-2,0 2-1,-5-2 1,0 0 0,0 0-3,0 1-3,0-1-7,0 3-9,-10 1-13,-3 1-35,-6 1-60</inkml:trace>
  <inkml:trace contextRef="#ctx0" brushRef="#br0" timeOffset="23265.3307">8358 6996 225,'0'0'19,"0"0"-5,0 0-1,0 0-2,0 0 1,0 0 1,0 0-3,0 0 1,0 0-3,0 0 0,15-18 1,0 35 1,-3 7 0,-1 6-1,-2 5-2,0 1 2,-3 5-2,1-3 3,-3 1 0,-1 1 4,0-2-1,-2-3 2,-1-1-2,2-6 0,-2 0 3,0-11-3,0 3-3,0-1-1,0-6-3,0 7 1,0-8-2,0-5-2,0 5 0,0-6-1,0-1-1,0 2-1,0-7-1,0 3-2,0 0-2,3-1-4,6 2-11,2-4-29,4-4-90,6-7-102</inkml:trace>
  <inkml:trace contextRef="#ctx0" brushRef="#br0" timeOffset="23798.3612">9324 6822 50,'0'0'22,"0"0"5,0 0 6,0 0-2,0 0-1,0 0-3,0 0-2,0 0-4,0 0 0,0 0-2,-60 77-3,56-55-2,0 3-4,1-1 4,2-9-2,-2 4 2,3-7-4,-3 0 0,3 2-1,0-9 0,0 2 3,0-2-2,0 2 0,0 1 0,4 0-1,6-4-1,5 1 0,5-1-4,6 0 1,-1 0-3,-1 1-2,-1 2 1,-1 2-1,-3 1 2,-1 5 4,-3-1-3,-1 4 3,-2 0-4,-1 2 1,0-1 0,-1 0 1,3-1 3,-3-2-1,2-1 0,-4-6-3,1 1 1,-3-2 1,-3 1 1,-2 0 0,-1 2 1,-3 4-1,-13 0 0,-6 5 0,-5-3 1,-6-1-1,-5 0-2,-4-4-1,-1 0 0,2 0 1,1-2-2,4-3 3,6-1-4,9-4 0,10 0-2,6-1-1,-1-1-4,-1 0 0,1 0-7,2 0-8,4 0-14,-3-1-24,2-3-36,1-6-84</inkml:trace>
  <inkml:trace contextRef="#ctx0" brushRef="#br0" timeOffset="24160.3819">9169 6946 38,'0'0'25,"0"0"12,0 0 6,0 0 1,0 0-6,0 0-10,33-81-6,-27 74-5,1 2-3,1 1-4,3 1 1,5 2-3,4 1 2,6-2 2,3 0-2,3-1 2,7-1-3,2-2-1,3-2-2,1 1 0,1-1 2,-1 2 1,-2-2 2,-2 3-2,-6 0-1,-9 1 1,-6 1-3,-8 3-2,-6-3 0,-1 3-2,-5 0-2,0 0 1,0 0-3,3 0-2,-3 0-2,0 0-6,0 3-6,0 2-11,0 0-19,0-1-58,0-4-101</inkml:trace>
  <inkml:trace contextRef="#ctx0" brushRef="#br0" timeOffset="25345.4497">9804 6411 226,'0'0'13,"0"0"-7,0 0-2,0 0 0,0 0 2,-80-56 0,54 48 1,-4-1 1,-2 1 0,-3 0-1,0 4 0,-4 2-2,4 1 0,-3 1-1,-1 0 3,0 0 0,0 3 0,1 1-1,-1 1-1,0 0-2,0-1 1,0 1-2,-1-3 1,1 2 1,1-1 0,6-3 2,8 0-1,3 0 3,7 0-1,9 0 2,-7 0 0,7 0 0,1 0-1,-1 0 0,5 0 1,-1-2-3,1 2 0,-2 0-2,1 0-1,0 0-1,-1 0-2,1 0 1,-3 0 1,-3 7 0,3 8 3,-2 6-2,2-1 0,1 4 1,-1 1 0,1 4 3,2 4-2,-1 3 3,2 1-5,0 6 1,0 1 2,0 6-1,3 2 3,3 4-3,-2 1 1,0-1 0,-1 1-1,2-1 4,-4-2-5,2-5 2,0-2-3,0-1 2,1-2 0,0 0-2,0 1 2,3 1-1,-1-1 1,-1 2-1,2-1 0,-2-4-2,-1-2 1,-1-2-2,0-4 2,-3-1-1,0 1 0,0-3 4,0-9-6,0-2 1,0-2-2,-1-6 1,-2 3 0,1-4 1,1-6 0,1-1-2,0-4 1,-3 0 1,3 0-1,0 7 1,0-2-1,0 2 0,0 3 0,0-5-1,6 2 0,-2 0 2,6-2-2,5 2 1,-7-5-1,10 1-1,1-3 1,8 0 0,9 0-1,4-7 2,8 1-1,9 2 2,8-3-2,4 5 1,3-1-1,-1 3 1,-3 0 0,-4 0-3,-7 5 3,-6-1-1,-5 2 2,-5-4-3,-8 0 2,-8-1 1,-4-1-1,-3 0 2,-5 0 0,3 0-2,-5 0 0,-2-1 0,1-2 1,-1-4 0,-1 2 2,-2-3-2,0 0 1,-3-2 0,1 0-1,-4-3 0,0-6 1,-4-1-5,-3-6 4,-1 1-4,0-3 3,-2-1 0,2-4-1,3-7 2,0-5-2,1-8 1,0-4-2,2-2 2,1-4-1,1 2 2,-2 1-2,2-2-3,-2 2 3,0 0-3,-1 2 2,-3 1 3,0 3-2,-4 1 2,2 9-2,-1 4 1,-1 8 0,3 5 1,2 8-1,1-1 1,4 3-2,0 3 2,0-6-3,0 2 2,0 5 0,0 1 0,0 7 1,0 5-1,0-6 0,0 0-1,0-1 0,0 4 0,0 3-1,0-2 1,0 2 0,0 0 1,0-2-1,-3 2 2,-4 0-1,-5 0 0,2 0 0,-3 0-1,-4 0 1,-3 2 0,-9-2 0,-1 2 0,-4-2 1,-7 0-1,-6 0-1,-4-2 1,-7-1 0,-3-1-2,-5 4 2,1 0-3,0 0 0,3 0-6,3 0-8,4 0-21,7-5-37,5 3-121,9-1-50</inkml:trace>
  <inkml:trace contextRef="#ctx0" brushRef="#br0" timeOffset="26320.5055">3885 9753 106,'0'0'11,"0"0"-3,0 0 0,5-82 3,-3 72 5,-2 3 1,0-5 5,0 6-1,0 0-1,0 2-2,0 4-5,0-2-5,0 2-1,-7 12 0,0 9 2,-2 13 1,3 6-3,-2 3-4,3 3 2,2 1-2,0-4-3,0-2 3,0-4-2,2-14 1,1-8 3,0-9 3,0-6 2,-2 0 4,2 0 4,0 2-1,-1-1-3,1-1-3,0 2-5,0-2-2,0 0 0,0-3-1,0-5 0,0-3 0,1 1-3,4 2 1,0 1-2,3 4 1,8 1 0,0 2-1,8 3 1,1 5 0,2 3-2,2-1 1,0 2 0,-2 1 0,-2-1 1,-10-5 0,0 1 0,-6-3 0,-1 2 0,-3-2 1,-2-2 1,-3 9 1,0 2-1,-8 8 2,-9 5-3,-3 1 3,-5-4-1,1-1 0,1-4 2,0-4 1,10-3 0,0-3 1,6-6-1,2-1-2,1 1 2,-3-3-2,1 0-1,-6 0 1,0 0-2,0 0-2,-1-1 2,3-3-4,0 1 2,3 3-1,4 0 0,3 0-3,-2 0-1,2 0-5,-1 0-4,1 0-5,0-4-7,4-1-26,7 0-67,0-2-99</inkml:trace>
  <inkml:trace contextRef="#ctx0" brushRef="#br0" timeOffset="26780.5318">3837 9748 229,'0'0'44,"0"0"-5,0 0-3,0 0-4,0 0-6,0 0-8,0 0-6,0 0-6,0 0 0,-7-44-1,24 39 0,11 0-1,11-3-3,5 3 2,8-5-2,2 1-1,3-2 0,-4 1 1,-3-1-2,-3 0 2,-3 2-1,-4-1 0,-8 3 1,-2-1 1,-10 4-1,-9 1 0,-4 3 1,-7 0-4,0 0 5,0 0-3,5 0 1,1 0 1,0 0-3,-2 0-2,-2 0-4,-2 5-4,5 2-6,-2 3-8,6 0-22,2 2-57,3 1-105</inkml:trace>
  <inkml:trace contextRef="#ctx0" brushRef="#br0" timeOffset="27031.5461">4849 9716 300,'0'0'37,"0"0"-6,0 0-5,0 0-9,0 0-6,0 0-4,0 0-4,68-80 1,-29 73-4,3 0 0,3 7-2,-3 0 0,-3 0-1,-3 0-3,-3 5-2,-8 3-2,-2 2-6,-6-2-13,-5 6-43,-8 1-130</inkml:trace>
  <inkml:trace contextRef="#ctx0" brushRef="#br0" timeOffset="27281.5604">4857 9978 225,'0'0'16,"0"0"1,0 0-2,0 0-1,0 0 5,0 0-2,0 0 0,0 0-2,0 0-5,59-56-2,-32 49-3,5 2-4,2 0-1,3 0-1,-1 2-2,-3 1-2,-1 2-8,-3 0-4,-5 2-10,-1 4-7,-8 1-32,-3 2-77</inkml:trace>
  <inkml:trace contextRef="#ctx0" brushRef="#br0" timeOffset="27609.5792">4823 10258 137,'0'0'29,"0"0"-2,0 0-5,0 0-3,0 0-5,0 0-2,0 0-1,83-2-2,-59-3-1,8-2-1,0 2 1,2-3 1,3 1 0,-3 0 3,1 1 0,-6 2-1,-9 1-1,-3 1-3,-5 1-1,-8-1-1,3 2-1,-7 0 2,0 0-2,0 0 2,2-2 0,-1 2-3,1 0-1,-1 0-1,1 0-2,-2 0-2,0 0-3,0 0-6,0 0-9,0 0-24,0 0-159</inkml:trace>
  <inkml:trace contextRef="#ctx0" brushRef="#br0" timeOffset="29995.7157">6030 9549 142,'0'0'33,"0"0"-5,0 0-2,0 0-2,0 0-8,0 0-4,0 0-2,0 0-3,0 0 4,-11 8 4,11 32-1,3 2-2,4 4-3,3 0-1,1-1 3,1 0 1,2-2 1,0-2 1,0-5 0,-4-2-2,-1-6 1,-3-9-3,-3-1 1,-1-8-4,-2-3 1,1-2-2,-1-5-1,0 0-4,0 0-3,0 0-2,0 0-6,0 2-11,8-2-21,5 0-83,9-9-99</inkml:trace>
  <inkml:trace contextRef="#ctx0" brushRef="#br0" timeOffset="30444.7413">6372 9482 79,'0'0'20,"0"0"5,0 0 12,0 0 1,0 0-2,0 0-5,0 0-8,0 0-6,0 0-4,0 0-2,23-51 1,-13 51 2,12 0-2,3 0 0,4 0-4,5-3 0,3-4-1,5-3 0,0 0 0,3-4 1,-3-1 0,-3 1 2,-3-1 0,-5 2-1,-5 1 2,-9 4-2,-7 4 0,-6 2 0,-4 2-4,0-1 0,0 1 2,0 1 1,0 16 5,-3 10-1,-7 10-1,-4 9-2,-1 1-5,0 4 2,3 1-3,2-4 2,1-1-3,6-7 2,3-1-3,0-5 1,0-2 3,3 2-4,3-1 4,-3 1-4,2 0 0,0 0 1,-2-1-1,0-2 1,-3-4-2,1-7 0,-1 1-1,0-8-1,0 1-1,2-2-6,-2-6-8,3 5-15,0-7-52,0 1-164</inkml:trace>
  <inkml:trace contextRef="#ctx0" brushRef="#br0" timeOffset="30778.7604">6546 9870 150,'0'0'15,"0"0"9,0 0 7,0 0 7,0 0-5,0 0-4,0 0-8,0 0-6,0 0-5,-7-17-2,16 13 1,11-4 0,7 0 1,8 1-5,7-2 0,7 0-3,3 0-2,2-1 1,-1 0 1,1 0 1,-6 3 1,-4 0 1,-4 0-4,-14 4 0,-3 1 0,-10-1 0,-7 3 2,1 0-1,-7 0 1,0 0 3,0 0-2,1 0 1,-1 0-4,1 0-3,-1 0-6,0 0-9,0 5-17,-4 5-83,-1-1-98</inkml:trace>
  <inkml:trace contextRef="#ctx0" brushRef="#br0" timeOffset="31683.8122">7223 9509 271,'0'0'8,"0"0"-8,0 0 1,0 0 3,0 0-1,81 0 5,-59 13 3,-2 5 0,0 3 2,2 4 2,-3 4-1,0 1 3,-1 4 1,-3-2 0,-1 4 1,-4-4 0,-2 0 3,-2-2-5,-1-3-1,-2-7-5,-3-8-1,1-6 0,-1-6 0,0 0 1,0 0 3,0 1-2,0-1 1,0 0-3,-4-4-6,-4-9-2,-1-9-5,1-2 4,3-5-4,-1 0 3,2-4 0,1-1-1,3 1 1,0 1-2,4 4 1,5 4 0,-5 7 0,3 3-1,-1 7 0,3 7 0,3 0 1,3 5-1,4 14 2,1 7 2,-1 4-4,0 3 4,-2 4-4,-1 1 4,-3-1 0,-1-2-2,-2-1 3,-1-4-2,-4-11-2,-3-7 2,-1-5 1,-1-7 0,0 0 4,0 0-3,0 0 0,-4-4-1,-9-8-5,3-8 3,0-3-3,2-4 2,1-2 0,2-3 0,4-2-1,0 0-1,1 4 1,2-1-1,8 3 0,4 3 1,0 4 0,5 4 1,-1 5 0,2 5 0,0 7 0,-1 0 1,0 7-1,-2 7 1,-1 1 1,-3 2 0,-2 0-1,-3 2 1,-5-6-1,2 1 1,-3-3-1,-1-1 0,1 1 0,-2-7 1,1 8-2,-1-5-1,0 6-4,0 1-2,0 0-5,0-1-9,0-6-27,3 7-35,0-6-94,3 4-51</inkml:trace>
  <inkml:trace contextRef="#ctx0" brushRef="#br0" timeOffset="32043.8328">8115 9614 144,'0'0'42,"0"0"1,0 0 0,0 0-7,0 0-9,0 0-6,0 0-5,0 0 1,0 0 4,0 0-2,-30 28-5,20 7-4,4-1-3,2-2-4,1-1-1,3-4 0,4-4-3,7-3 3,4-6-3,4-5 0,0-5 0,2-4-1,1 0 1,-3-7-3,1-4 2,-3-1-2,-4-3 4,-3-2 1,-1-3 1,-7 0 1,-2-6-1,0-2 1,-4 1 1,-7-4 0,-1 4 0,-2 2-1,0 3-1,2 8-2,6 6-1,-2 6-5,2 2-1,-2 2-6,0 10-4,7 1-11,1 6-34,9 2-130</inkml:trace>
  <inkml:trace contextRef="#ctx0" brushRef="#br0" timeOffset="32611.8653">8834 9522 194,'0'0'40,"0"0"3,0 0-3,0 0-2,0 0-7,0 0-5,-87-57-4,55 63 0,2 9-3,-2 5-3,0 3-3,5 2-4,5 2-4,2-1-1,8 2-4,5-2 0,3-4-2,4 1 1,4-3-1,5-3 1,2 0-1,3-5 1,3 0-1,-5-7 0,3-1 0,4-3-1,-2-1 1,8 0 0,-4-5-3,1-2 2,-4-6 2,0-1 0,-2-6 1,-2-4-1,0-2-1,-4-8 1,0-3 1,-6-6-2,-1-4 4,-1 0-2,-1-2 1,-1-2-1,0 0 1,0 3-1,0 2-4,0 5 4,0 7 0,-1 11 7,-1 9 0,2 10 0,0 4-5,-1-2-3,1 2-1,0 0 0,-2 0 2,2 3 2,-1 16 6,-2 9-4,3 11 2,0 5-5,0-2-1,0 2 1,0 1-1,0 1 0,6 1-1,0 0 0,1-1 2,4-3 0,1-5 0,2-1 3,0-8-1,1 0 2,0-7-1,-1-3 0,-5-7-2,-2-2 2,0-4-2,2-1-2,-3 1 0,-3-3-2,4 2-2,-3-2-3,-1-2-5,3 2-9,-6-3-14,0 0-32,0 0-84,5 0-79</inkml:trace>
  <inkml:trace contextRef="#ctx0" brushRef="#br0" timeOffset="33116.8942">9646 9169 103,'0'0'40,"0"0"-7,0 0-2,0 0-1,-98 13-3,72 8-3,0 4 1,1 6-7,5 3 1,1 3-3,4 1-3,3 5 0,3-3 0,3 2-4,3 1-1,2-3-1,1-4-5,0-1 1,6-3 0,2-4-2,5-2 0,0-2 0,5-7-1,-2 0 1,4-2 0,-1-7-1,2-1 3,2-2-5,2-2 2,-2-3-1,3 0 0,0 0-2,2 0 2,1-5-3,-2-2 1,-1-1 0,-1-2-1,-6-3 2,-2-1 1,-4-1 1,-6 5 0,-3-6 0,-4-4-1,-1 1 2,-12-5 1,-3 3 1,-6 4 5,-5 6 0,-5 2 2,-4 6 2,-4 3 1,-1 0 0,2 7 2,0 6-3,3 2-2,3 2-4,4 0-2,2 1-4,7-1-4,3-2-2,4 4-7,2-2-17,5 0-47,1-3-155</inkml:trace>
  <inkml:trace contextRef="#ctx0" brushRef="#br0" timeOffset="35826.0491">3152 9268 206,'0'0'40,"0"0"-7,0 0 1,0 0-5,0 0-5,0 0-6,0 0-6,0 0-2,0 0-1,0 0 1,-75-12 2,70 45 0,2 12-1,3 13 0,0 10 0,3 9 0,4 8 0,1 2-1,1 3 0,0-3-2,-2 3 1,0-4-4,-4 3 0,1-4-2,-3 0-1,3-3 3,-2 3 3,-2-1-1,3 4 2,-3 1-4,1-2-3,-1-3 1,0-7-4,2-9 4,1-11 2,1-11-1,0-9 2,-2-13-4,5-4 0,-4-8-1,-2-7-1,2 4 1,0-5-1,0 0 1,3 2 1,-2-5-1,6 2 1,0 0-2,2-3 0,10 0-1,-1 0 0,11 0 0,0-2 1,4 0-1,3-4 0,6 4 0,1-1 0,5-2 1,5 0 0,5-2 0,7 1 0,3-1-1,8-1 1,6 1 1,5 0-1,4-1-1,5-1 1,4 4-1,3-2-3,2 0 3,2-1-3,5 3 1,-1 1 2,3 0 1,-1 0 0,2 0 0,1 0 0,-2-3-1,0 1 1,1 2 0,1-3 0,4 2 0,-2-1 1,2 0-1,-1-1 1,-4 2-1,-1-2 0,-3 3 0,-1 0 0,-1 0 0,-6 3-1,0 1 1,-5 0 0,-2 0-2,-2 0 3,-1 0-1,-3-2 0,-2 2 2,-1-1-2,-1-3 0,-1 3 1,-1-3-1,-1 1 0,0 0 3,3-2-2,-1-1-1,6 1 0,0-1-2,1 2 2,-1-1 1,-3 5-2,-3 0 1,-4 0 0,-6 0-2,-7 4 1,-4-4 1,-7 0 1,-3 0 3,-6 0-3,-2 0 0,-2-4 0,1 1-1,3-2 1,2 3 0,3-1-1,1 0-1,-1-1 1,2 4-2,-3-3 2,-3 2-1,-4 1 0,-5 0 1,-4 0 0,-6 0-1,-5 0 1,-8 0 0,-1 0 1,0 0 1,-9 0-2,10 0 1,0 0 0,1 0-1,6 0 1,-2-1 1,0-4-2,-1-2 0,-5 2 0,-5 1-2,-1-3 4,-6 4 0,-3 0 0,2-4 1,-4 3 0,-1 0-1,1-5-1,-2 4 0,0-5 1,-2-5 0,-2 0-1,-2-5-1,0 1-1,3-3 0,1-3 1,2-2 0,0-3 0,0-7-3,0-1 3,0-9 0,-2-4-2,-1-4 2,-3-6-4,-1-7 2,-4-3 3,-1-5 0,-4-1 0,2 1-1,-4 1 3,2 1-3,2 1-3,1-1 3,3-2-4,3 0 3,1 0 1,4 5-1,2 3 2,0 6-3,0 7 2,0 6-1,0 5-3,0 5 5,-3 5-3,-2 4 1,-1 5 2,-4 1-2,3 2 2,-2 2-1,-1 1 1,1 2 0,3 3-1,2-1 0,1 4-1,0-1 1,-1 0 0,3 1 0,-1-1 1,2 7-2,0-7 1,0 7 0,0-2 0,0-5 0,0 7 1,0-2-1,0 2 0,-1 0 0,1 0 0,-2-2-1,2 2 1,-3 1 0,0 1-1,-4-2 1,0 2-1,-6-1 0,-3 1 1,-3 3 0,-6-2 0,0 2 0,-3 0-1,-2 0-1,-5 2 0,-3 1 1,-2 2 0,-6 0 1,-4-1-1,-5 1 0,-5 0 0,-5 2 0,-6-2 1,-4 0-1,-5 2 0,-2-2 0,-1-3 0,-5 1 2,-2-1-1,-4-1 0,-2 3 0,-5-1 0,-3 1-1,1 2 1,0 1 0,-3 2 0,0 1 0,-2-2 0,0 1 0,4-1 0,-1 2 0,0-2-2,1 2 2,2 0-1,-1-1 0,3 1 0,5-2-1,-1 1 1,4-1 0,-1-1-1,2-2 2,0 2-1,3-5 1,3 3 0,4-2 0,2-1 1,2 0 1,1 1-2,-3-2 0,5 0-2,-2 2 2,6 1 0,2-1-1,-1-1 0,2 1 0,0 1-2,1-1 2,-3-1 0,-3 1-1,1 1 2,-3 0-1,2 1 0,-1-2 1,1 1 0,1 1 0,0-2 0,-2 1 0,3-1 0,-1 2-1,2-3 1,4 1 0,4-3 0,4 0-1,2 0 1,4 0-1,2 0 1,4 0 1,0 0-1,6-3 0,0 0 1,2-1-2,3 1 1,3 2 0,-1-2 0,3 2 0,3 1 0,1 0-1,2 0 1,7 0 0,-1 0-1,-1 1 1,7 0 0,-9 1-2,8-1 2,-1-1 0,1 2 0,7-2 2,-8 0-2,7 0 0,0 0 0,0 0 0,-1 0 0,3 0 0,-2 0 0,-4 0 0,4-2-2,-5 1 2,-1-1-1,-1 2 1,-6 0 0,0 0-1,-7 0 0,3 2 0,3 1 1,3-2 0,1 3 0,-3-1 0,7-2 0,-6 1 0,6-1 0,-2 0 0,0-1 0,0 2 0,1-2 0,-3 0 0,-3 1 0,5-1 0,-5 0-2,-3 0 2,2 0 0,-3 0 0,3 0 0,3 0 0,4 0 2,1 0-2,-1 0 0,7 0 0,2 0 0,-2 0 0,-1 0 0,1 0 0,2 0-2,4 0 4,-2 0-2,2 0 0,-1 0 1,-1 0-1,1 0 1,-1 0 1,1 0 2,-2 0-2,3 0 0,-2 0-2,1 0 0,-2 0 0,2 0 1,-2 0-2,3-1 0,-1 1 0,-5 0-2,-2 0 0,-4 0 1,-5 0 0,0 1 2,1 3 0,-1 0 0,7-1 0,-2-1 0,4 1-2,3-2 4,1 1-2,4-2 0,-2 0 0,2 0 0,-1 0 0,-1 1 0,0-1 0,1 0 0,0 0 0,0 2 0,-1-2 0,0 0 0,2 0 1,-2 0 0,2 0 0,-2 0-2,2 0 0,-1 0 1,1 0 1,-1 0 0,1 0-1,-2 0 0,2 2-1,0-2 1,0 0 0,0 1 0,0 5 5,0 2-4,2 2 3,2 5-2,3-1-2,-1 0 0,-1 4 0,3 1-1,-2 0 1,1 2 0,0 5 0,1 4 0,0 9-4,2 13-5,-1 12-30,0 14-197,-4 3-15</inkml:trace>
  <inkml:trace contextRef="#ctx0" brushRef="#br0" timeOffset="39976.2865">3291 13170 149,'0'0'25,"0"0"-1,0 0-2,0 0-5,0 0-2,0 0-6,0 0-2,-2-88-2,-4 61-3,-1 4 1,0 0-1,-2 0-1,-1 3 0,-3-4 1,1 4-1,0 1 0,-2 4 2,6 5 1,-4 0 2,4 7-3,-3 2 0,-6 1 0,0 4-2,-6 9 4,4 11 0,-3 5 0,3 5 2,-2 7-1,-1 3-1,3 2 2,2 2-4,2-1 3,2-2-1,8-6-3,2-5 0,3-3-1,1-5 3,9-4-2,5-2 0,-1-5 2,5-1-3,1-2 1,-2-2-1,-4-5-1,-1 0 2,-3-1 0,1-4 0,0 0 4,-3 0-2,7-7 4,-3-5 1,0-7-1,-1-1-1,-3-4-1,1-4-2,-3-2 2,0-6-3,-1 0-2,0-1 4,-2 1-6,2 2 4,-3 2 0,0 8 1,-2 2 1,0 10 1,0 4-1,0 2 0,0 6-4,0-1-2,0 1 0,0 0 1,0 1 2,0 13 1,-1 8 1,0 10-1,1-1 4,0 1-3,1-2 2,6-1-4,5-4-1,4-3 0,0-3 2,9-3-2,-1-4-1,3-1-3,1-4 0,1-1-3,-1-1-4,2-2-9,-3-3-21,2 0-69,-1-8-123</inkml:trace>
  <inkml:trace contextRef="#ctx0" brushRef="#br0" timeOffset="40226.3008">3882 12947 279,'0'0'33,"0"0"-2,0 0-4,0 0-8,0 0-10,0 0-3,0 0-4,0 0-1,0 0 0,0 0-1,55-1-1,-12 9 0,5-8-5,5 0-2,5 0-3,0-7-7,-2-1-12,-3 1-42,-6 2-125</inkml:trace>
  <inkml:trace contextRef="#ctx0" brushRef="#br0" timeOffset="40478.3152">3990 13239 228,'0'0'31,"0"0"-6,0 0-9,0 0-7,0 0-1,0 0-4,0 0-3,0 0 0,93-12-2,-63 12-1,1 0-1,-4 7-4,-1 0-1,-2 3-5,-2-2-3,-4 1-8,-2-4-17,-3-2-114</inkml:trace>
  <inkml:trace contextRef="#ctx0" brushRef="#br0" timeOffset="40785.3328">3944 13510 251,'0'0'20,"0"0"2,0 0 2,0 0-1,0 0-5,0 0-4,0 0-4,0 0-3,0 0-2,101 0-3,-63-2 1,2-1 0,4 2 0,-4-2 3,2-2-3,0 2 3,-1-1-4,-6-1 0,-1 2-1,-11 1-1,-3 2 0,-8-3 2,-6 3-4,0 0 4,-6 0 0,0 0-2,0 0 3,2 0-3,0 0-1,-1 0-1,-1 0-6,0 0-2,2 0-5,-2 0-15,0 0-49,1 0-127</inkml:trace>
  <inkml:trace contextRef="#ctx0" brushRef="#br0" timeOffset="41546.3763">4786 12963 258,'0'0'28,"0"0"-1,0 0-2,0 0-3,0 0-4,0 0-7,8-78-3,11 76-3,3 2-1,8 10-3,-1 9 0,0 8-1,0 5-1,-4 5-1,-2 5 0,-3 2 3,-4-1-1,-3-1 2,-6-4-1,-6-4-1,-1-7 3,0-5 0,-3-6 0,-5-3 3,-4-5 2,4-4 0,-9-1 3,3-3 0,-1-3 2,-3-7 1,4-5 0,3-4-3,4-7-3,7-6-3,0-2-1,7-4-2,9-1 3,3 0 0,4-3-2,2 3 3,2-1-3,-3 4-2,-1 5-1,-2 4-1,-6 11-1,-2 4-2,-6 5-3,-3 4-1,5 3-4,-2 0-5,5 10-7,2 3-33,2 6-94,3-1-77</inkml:trace>
  <inkml:trace contextRef="#ctx0" brushRef="#br0" timeOffset="42133.4099">5795 12823 280,'0'0'18,"0"0"6,0 0 4,0 0-4,-2 94-2,2-52-8,0 4-3,0-1-3,0-1-1,0-1-1,0-7-1,0-9 3,0-4-1,0-9 1,0-8 1,0 0 2,0-6 1,0 0 1,0 0 0,0-2-6,0-13-1,0-8-4,-3-7 1,0-3-3,2 1 1,0-2 0,1 2-1,0 1 2,2 4-4,4 3 2,1 7 0,1 2-2,-4 8 1,-1 5 0,7-1 0,4 3 0,4 8 1,5 6 0,-1 5 0,-5 1 0,2 3-1,-4 0 1,0-4 0,-3 1-1,-2-6 1,-3-4 0,-3-1 0,-1-6 1,0-1 2,-3-2 0,0 0 2,0 0 0,0 0-1,-3-5-3,-5-7 1,-6-5 1,2-5-2,1-3 0,2-3 0,4-1-2,5-5 0,0 1-2,7 5 0,5 2 2,8 5-3,-1 7 2,2 3 0,3 7-1,-1 4 0,0 3 2,-1 13 2,-3 4 0,-1 6 1,-4 5-2,-3 3 1,-5 0-4,-3 1 5,-2-5-2,-1-3 0,0-8 1,0 0-2,2-2-3,-2-4-1,5 1-10,2 1-22,-1-6-44,6 2-118</inkml:trace>
  <inkml:trace contextRef="#ctx0" brushRef="#br0" timeOffset="42457.4284">6542 12836 294,'0'0'25,"0"0"-1,0 0 1,0 0-4,-91 86-4,78-57-6,0-2-3,6 1-3,4-1-3,3-1-4,7-1 2,5-5 0,4-3 0,-1-3 1,-2-4-1,1-5 0,-3-1 0,-8-3 0,10-1 1,-3 0-1,-1-1 0,2-8 1,-5-6 0,0-1-1,-3-9 3,-3 1-3,0-1 0,0-3 1,-3 1-2,-4 1 2,4 6-2,-3 3 0,3 8-3,2 5-1,-1 0-5,-1 4-2,-1 8-5,-5 9-21,5 9-90,1 1-78</inkml:trace>
  <inkml:trace contextRef="#ctx0" brushRef="#br0" timeOffset="42937.4559">6917 12920 163,'0'0'20,"0"0"10,0 0 8,0 0-3,-83-15-2,58 15-6,0 10-3,0 5-4,1 6-2,2 6-2,0 1-1,3 4-3,3 2-4,2-2 0,5-1 0,2-1-6,7-4 2,0-5-3,10-2-1,6-6 0,3-6-1,5-2-1,4-5-2,1-2 0,0-9 2,-3-7 1,-1-5-2,-2-6 1,-5-2-2,-5-7 4,-1-1 1,-7-5-1,-2-1 2,-3-4-2,0 0 1,-1-3 1,-5 1 0,0-3-2,-2 2 2,0 3-2,0 0 1,-1 6 4,4 7-2,0 12 3,2 10 0,2 10-3,1 4-1,0-2-2,0 2 0,0 5 3,0 15 5,4 17-3,2 12 2,1 4-3,0 3-1,-1 2 0,0 0 0,-1-1-1,4-5 0,-2-1-2,4-5-3,3-8 3,-1-6-3,4-3-3,1-5-6,2-4-11,-5-7-27,2-2-76,-4-6-102</inkml:trace>
  <inkml:trace contextRef="#ctx0" brushRef="#br0" timeOffset="43558.4914">7259 12692 232,'0'0'17,"0"0"6,-37 115 3,25-66 0,1 3 0,3 1-8,1 0-4,4-2-8,3-2-2,0-6 2,5-10 1,3-6 4,1-12-2,-3-6-2,1-7-2,2-2-2,3-4-1,3-10 2,-4-7-1,-3-7-2,-2-3 5,-3-5-4,0-1 2,-2-3-1,3-1-3,-1 4 1,1 0 0,4 3 0,0 9 0,-1 6 1,4 7-2,-4 6 1,3 6 2,7 0-2,-1 8 1,2 9 0,-3 3 0,-1 7-1,-3 2 0,-1 3-1,-1-1 0,-3 1 0,0-2 0,-2-9 0,-2 0 2,0-9 0,-2-7 2,1 2 2,-1-7 0,0 0 1,0 0 0,0 1 0,0 1-1,0-2-2,0 0-2,0 0 0,-4-7-2,-3-6 1,3-8-1,4-2 0,0-4 0,4-5 1,10-5-1,3-6 1,4-2-1,4 0 1,2 1 0,2 3 0,0 5-1,0 9 2,-3 7-2,-7 7 1,0 10-1,-2 3 2,-4 15 0,0 11 2,-7 8 1,-2 12-1,-4 6 2,-6 5-4,-1 1 1,0 0-3,2-6 1,4-7-1,1-6 0,3-8 5,7-7-5,6-7 3,0-6-9,5-6-3,2-3-7,2-2-16,4-6-28,1-6-83,2-3-100</inkml:trace>
  <inkml:trace contextRef="#ctx0" brushRef="#br0" timeOffset="43741.5019">8546 13023 320,'0'0'-8,"0"0"-5,0 0-7,0 0-30,0 0-138</inkml:trace>
  <inkml:trace contextRef="#ctx0" brushRef="#br0" timeOffset="44485.5444">8578 12800 271,'0'0'36,"0"0"-2,0 0-5,0 0-7,0 0-3,0 0-5,0 0-2,0 0-4,0 0-3,50-38 0,-22 38-3,5 1-1,3 4-2,5 2 0,2-3 0,2-1-1,2-1 4,0-2-5,0 0 0,-1-4-4,-5-1-3,-5 0-2,-11 2-5,-6-2-18,-6 3-32,-9 1-115</inkml:trace>
  <inkml:trace contextRef="#ctx0" brushRef="#br0" timeOffset="44739.559">8570 13070 128,'0'0'42,"0"0"-6,0 0-4,0 0-5,0 0-3,0 0-3,0 0-1,0 0-5,0 0-1,102-24-3,-70 22-2,4 1-4,1 1-1,1 0-2,-2 0-3,0 0-4,-2 0-4,-1 3-3,-2 1-14,-1-1-11,0-1-70,-6 1-85</inkml:trace>
  <inkml:trace contextRef="#ctx0" brushRef="#br0" timeOffset="45332.5929">8996 12493 242,'0'0'33,"0"0"-5,0 0-7,0 0-2,0 0-3,0 0 0,0 0-1,0 0-5,0 0-2,93 105-3,-67-78-2,0-1 1,3-2-3,2-2 1,0-5-1,3-5 2,2-4 0,2-3 1,-1-5 0,2 0-1,-6-1-1,-1-4 0,-6-2-1,-8 5-1,-7-1 1,-2-1-2,-6 3 3,1-1 0,1 2-1,-5 0 3,0-2-3,0 2 0,0-5 1,0 2-2,-3 0 1,0 0 1,-3 2-2,2-1 0,-8 2 0,-1 0 0,0 2 1,-3 8-1,-1 4 0,1 4 2,-3 5-2,-3 6 0,-2 7-2,-4 8 2,-1 5 0,-1 6 2,0 3-2,-1 1 1,2 4 0,2-1 0,2-1 2,6-5 1,2-3-2,6-7 1,2-7-1,3-3 2,3-14-1,2 0-1,-1-8 2,2-8-2,0 2-1,0-8 3,-1 0-1,1 0 4,0 2-1,0-1 4,0 0-3,0 0-1,-2 1-1,2 0-1,0-1-1,-1 1 0,1-1-3,-2-1 0,2 0-3,-1 0-4,1 0-6,0-4-16,7-8-91,5-3-125</inkml:trace>
  <inkml:trace contextRef="#ctx0" brushRef="#br0" timeOffset="47577.7213">10431 12564 155,'0'0'29,"0"0"-1,0 0-5,0 0-3,0 0-3,0 0-3,0 0-3,0 0-2,0 0 0,29-34-1,-10 54-1,-7 1-2,-2 4 0,1 6-3,-7 2 2,-1 2 0,-3 1 2,0 3 1,-3-2 0,-2 0 2,-5-5 0,4-5 0,0-8 1,3-7 0,2-7 2,1-5 2,-2 0 0,2 0 0,-1 0-1,-2 0-2,-5-10-2,4-7-2,-2-6 0,4-4-1,0-2-1,2-3-1,0-1-1,0-2-2,2 0 0,2 1 0,3 0-1,3 0 1,1 2-3,6 3 2,-1 6-2,2 3 2,1 3 0,2 7-1,-1 3-1,-1 4 0,2 3 2,1 3 0,-5 8-1,1 5 2,-5 4 3,3 5-6,-6 2 5,-3 2-4,0 2-1,-3-3 4,-2-1-2,-2 1 1,0-4 0,0-5 0,0-3 0,0-3 1,0-1-2,-2 0 2,1-8-1,1 2 0,0-6 0,-2 0 1,2 0 3,0 1-2,-1-1 0,1 0 0,0 0-2,-1-11 0,1-8 0,0-7 1,0-1 0,2-3-1,7-4-1,1-1 1,6-2-4,2-4 4,3 4-5,4 0 3,-1 5 0,1 5-1,-3 3 2,1 5 0,-7 9 0,-2 3 0,-5 4-2,2 3 1,4 0 0,-4 9 1,0 7 0,-1 5 1,-6 4-1,0 3 1,-2 3 1,-2 1-2,0 2 3,0-1-3,0 0 0,0-2 1,0-1-1,1-2 0,2 0 2,2-3 0,-3-8-1,3 0 1,-2-6-2,-2-7 1,1 8 0,-1-9-1,1 2 1,-1 0-1,-1-5 0,0 0-1,0 0-1,3 1-1,-3 1-5,1-2-7,-1 0-17,1 1-34,1-1-85,-1 0-87</inkml:trace>
  <inkml:trace contextRef="#ctx0" brushRef="#br0" timeOffset="48101.7513">11335 11980 231,'0'0'37,"0"0"-3,0 0-5,0 0-3,0 0-4,0 0-5,0 0-5,0 0-3,0 0-3,0 0 0,-35-51-2,34 51 0,-1 0 2,0 1 0,-1 13-2,1 6 3,1 7-1,-1 4 1,1 5 1,-1 6 2,1 5 0,-2 10 1,-2 3-1,1 2 1,-2 5 3,2 1-5,1 1 5,3 4-3,0 1-3,3 0 0,6 1-3,1-1 0,4-3-3,-1-7 2,2-5 0,1-6-2,-2-4 3,2-8-4,-4-5 1,-1-7-2,-5-9 0,-2-1 0,-1-9-2,-3-6 2,0 7 2,0-5-2,0 3 0,-3 0 1,-3-1-1,1-1 1,0-4-1,1 0 0,4-3 0,-1 0-2,1 0-1,-2 2-1,1-2-5,-1 0-6,1 1-22,-1-1-57,0 0-164</inkml:trace>
  <inkml:trace contextRef="#ctx0" brushRef="#br0" timeOffset="49036.8047">11936 11948 171,'0'0'38,"0"0"-2,0 0-6,0 0-2,0 0-4,0 0-7,0 0-4,0 0-5,0 0 1,-40-44 1,37 66 2,-1 14 0,-2 14 2,-2 11-2,-1 13 2,0 9-3,-2 6 2,1 1-1,2-3-1,2-2 0,3-6-4,3-6-4,0-6 1,9-9 0,4-7 0,1-6-3,3-13 2,1-6 0,1-6-1,-6-9-1,1-4-1,-7-2 0,-3-5 0,1 3 1,-5-3-2,0 0 1,0 0-2,2 0-3,-1 0-1,1 0-7,-2 0-13,0 0-31,0 1-86,7-1-88</inkml:trace>
  <inkml:trace contextRef="#ctx0" brushRef="#br0" timeOffset="49560.8347">12394 12316 108,'0'0'27,"0"0"0,0 0 1,0 0-2,-77-86-1,57 74-2,5 5-1,-1 4-1,-4 3-1,-2 0-1,-4 10-1,4 7-2,-1 5 0,1 7-1,1 7-3,2 3-1,-1 4 1,4 3-2,0-1-4,5 0 0,6-4-4,5-1-1,0-8 0,7-5-1,8-5 0,3-8 0,4-4-1,0-7 1,4-3 1,-1-5 0,0-5 1,0-6-2,-5-3 0,0-3-2,-2-3 1,-6-2 1,1-4 0,-2-3-1,-2-1 0,0 1-1,-1-1 1,-2 3 2,-2 8 0,-1 5 0,-1 6 1,-2 8 1,0-1 0,0 6-2,0-1 1,0 1 0,-8 7 2,-3 8 1,1 10 1,4 4 0,1 0 0,4 2 0,1 0-3,0-4 2,4 0-6,5-4-2,4-5 0,2-4-2,0-4-5,-2-3-8,3-2-8,-4-2-33,1-1-87,7-2-79</inkml:trace>
  <inkml:trace contextRef="#ctx0" brushRef="#br0" timeOffset="49813.8492">12680 12480 333,'0'0'23,"0"0"-3,0 0 0,0 0-6,0 0-4,0 0-3,0 0-3,80-32-2,-50 30 1,2 2-2,0 0-1,-1 0 0,-5 4-1,-2 0-2,-9 0 3,-1 1 0,-5 0-3,-2-1-3,2 1-5,-4-4-8,2 4-15,-2-2-77,-2-2-97</inkml:trace>
  <inkml:trace contextRef="#ctx0" brushRef="#br0" timeOffset="50172.8697">13152 12155 351,'0'0'12,"0"0"-1,90-6 3,-53 7-3,1 9-3,0 2-2,0 5-5,-1 7-1,-4 3 0,2 5 1,-5 1-1,-2 3 0,-7 1-1,-5-1 1,-5-2 1,-8-4-1,-3-3 4,-4-2-4,-10-5 1,-6-6-1,-2-4 2,-6-5 0,-2-4 4,-2-1 1,2-4 1,1-8 0,3-5 1,6-3 0,7-4-2,5-4 3,8-1-3,0 0 2,11-1-1,6-1-4,2 3-1,4-1 0,1 2-1,4 2-1,1 1-1,-1 5 0,-1 2-3,-1 3-1,-2 3-3,-7 4-7,0 2-10,0 4-19,-7 1-88,0 0-98</inkml:trace>
  <inkml:trace contextRef="#ctx0" brushRef="#br0" timeOffset="50560.8919">13627 11708 291,'0'0'30,"0"0"-3,0 0-2,0 0 1,0 0-3,0 0-4,0 0-2,0 0-4,0 0 0,72-40-2,-47 68-3,2 6-1,2 5-3,1 7 1,1 4-2,0 3 1,2 2-2,-1 2-1,-2 1 0,1 0 0,-5 1 1,-3 0 0,-3-4 0,-5-1-1,-5-1 1,-7 1 1,-3-4-2,-2 1 3,-9-2-4,-4 0 2,-5-4-1,-1 1 0,0-5 2,-3-4 0,-2-2 0,4-6 0,2-4 2,-1-6-1,8-7 1,3-5 0,3-3 1,4 0-4,-1-4-1,1 3-1,3-3-2,-2 0-5,2 0-4,0 0-18,-1 0-51,1-1-169</inkml:trace>
  <inkml:trace contextRef="#ctx0" brushRef="#br0" timeOffset="50744.9024">14767 12630 407,'0'0'-169,"0"0"-57</inkml:trace>
  <inkml:trace contextRef="#ctx0" brushRef="#br0" timeOffset="53221.0441">10119 11830 111,'0'0'31,"0"0"-5,0 0 1,0 0-9,0 0-6,0 0-2,0 0 1,0 0 2,0 0 5,0 0-1,-39 67-3,28-14-1,5 11-3,0 12 0,4 7-1,2 8-1,0 8 4,0 3-3,3 5 0,2 4 1,-1 0-1,-2 0-1,3-5 2,-2-8 2,0-3-3,3-9 2,-2-4-2,2-4-2,1-7 3,0-5-2,-1-5 1,0-7-3,-3-5 2,-2-4 2,-1-7-4,0-4 2,0-11-2,0-3-3,0-10 1,0-5-1,0 0-1,0-5 1,0 0 0,0 0 0,0 2 0,0 0 0,0 1-1,4-2 0,1 1 0,6-2-1,2 0 0,0 0 1,5 0 0,-8 0 1,3-2-2,-1 1-1,2 1 1,6-2-1,3 1 0,11-1 2,3-2-1,6-1 0,8 1-1,10-2-1,7 0 1,6-2-1,8 2 1,2-2 1,-2 2-1,3 0 0,-2 3-1,-1 0-1,-2 3 1,1 0-3,0 0 3,0-2 1,1-2 0,1-4-4,6-4 3,2 0-4,5-1 3,4-3 1,3 1 0,0 1 0,0 1-1,-1 4 2,-6 0 0,-1 1 0,-7 2 0,-7 3-1,-5 3-1,-10 0 1,-2 3-3,-5 3 3,-1-2 0,-3 1 1,0-3 0,-2-2-1,0 0-1,4 0 1,0-3-2,0-5 2,3-1-2,2-1 2,3-3 0,1-1 1,3 2 0,1-3 0,-5 3-1,-3 5-1,-4 2-1,-7 3 2,-6 2-1,-6 0 1,-5 4 1,-3-1 0,-7 2 0,2 0 0,0-1 1,0-4 1,-1 0-2,4 0 1,0-5 0,2-4 0,0 2-1,2 2 1,-1 0-2,-2 0 1,-2 2 0,-9 1 0,-1 0 0,-8 2 0,-2 0 0,0 0-1,-3 0 1,-1 2 0,1 0 1,-5-2-1,0 0 2,0 0-1,1 1 1,1-1 0,-1 0-1,0 2 0,5-2 0,-3 0 1,3-10 0,1-2-1,-3 4 0,3-8 0,-4 8-1,-1-6 2,-2-6-1,0-1 0,-2-5-1,-5 1 2,0-4-4,0 0 2,-2-3 0,2-5 0,3-2 2,1-3-6,3-5 2,0-3-1,0-3 2,1-2 2,2-1 0,-3 0 0,0-2-1,-1 3 2,-10 2-2,-3 1 1,-5 2 1,-3-1-3,-4 0 4,2 3-5,-1 1 2,2 0 0,3 0 2,4-2-2,6-1 0,3 0 0,4 1 0,3 1 0,0 4 0,3-2 1,1 5 0,-1 4 1,0 2 0,-3 0-5,0 4 4,0-3-3,0 6 2,0 1 0,-3 0 0,-1 0-1,-2-1 0,3-2 1,-2-2 0,2-3 0,0-2 0,0 1 0,0 2 0,0 6 0,0 7 0,-1 3 2,3 7-2,-2 0 0,-3-5 0,2 7-1,-4-3 1,-2 3 0,2 3 0,-6-1 0,-2 0 1,0 2-1,-7-2 0,1 3 0,1 0-1,-2-1 2,2 1-2,-2 1 1,-2-2 0,2 2 0,1-1 0,-2 1 0,-1-1 0,-1 1 0,-2 2 0,-2-1-1,-3 2 2,-4 0 0,-3 0-2,-3 0 2,-5 0-2,-2 0 0,-5 3 1,-4 0 1,-2-1-1,-5 1 1,0-1-1,0-2 0,0 3 0,2-2 0,5 1 1,4-1 0,3 0 1,3 1-2,2 0 0,4 1 0,1-3 0,3 4 1,-3-3-1,1 3 0,-1-3 1,1-1-2,-1 0 1,0 0 1,4-1-1,1-5 3,0 0-3,0 2 0,-2 2-1,-2 0 0,-3 2 1,-4 0 0,-4 6 0,-3 3-1,-1 1 1,-4 3-2,4-1 2,-2 0 0,4 0-2,3-3 2,3-1 2,-1-1-2,0-2 1,5-2-1,-3 1 0,4-3 1,-4-1-1,3 2-1,-1-2 2,-4 0-1,2 0 0,-1 0 1,0 0-1,2 0-1,-3 1 0,0 3 1,-2 3-1,-1-3 1,-3 2 0,3-1 0,-3 0 0,2-1-2,2-1 2,5-2 0,1-1 0,4 0 2,4 0-4,-2 0 0,3 0 1,-3-3 0,-2 2 1,-5 1-2,4 0 2,-3 0 2,2 1-2,1 4 0,-2 1 0,2 1-2,-1 0 2,1 1 0,4-1 0,3-2 0,10-3 2,4 0-2,7-2 0,7 0 1,1 0 0,6 0 0,-1 0-2,1 0 0,-2 0 0,1 0 1,-1 0 0,1 0 0,-1 0 0,1 0 0,-2 0 0,3 0 0,-1 0 0,-2 0 0,2 0 1,-1 0 1,1 0-2,-1 0 1,2 0-1,-1 0-1,1 0-1,-2 0 1,2 0 1,0 0 0,0 0 0,0 0-2,0 0 1,2 1 1,2 1 1,3 3-1,-3-2 0,1-2 0,2 3 0,-4 0 0,0-3 0,1 3 2,0-1-2,-1 1 0,2 4 0,2 6 0,-2 1 0,3 4 0,1 4 0,-1 1 0,1 4 1,2 3-4,1 1 5,2 3-2,0 0 0,0 3 4,1 1-4,-1 0 4,-1 1-4,-1 1-1,-1-1 1,-4-1 1,1 2-2,-4 1 0,-1 3 1,1-4-4,0 4 4,-1-3-2,1-1-2,1 1-6,4-1-12,-1-1-51,2 1-166</inkml:trace>
  <inkml:trace contextRef="#ctx0" brushRef="#br0" timeOffset="54918.1411">2583 14431 84,'0'0'32,"0"0"0,0 0-5,0 0-4,0 0-6,0 0-4,0 0-2,0 0-1,0 0 0,-4-9-3,20 9 0,7 0-2,8 0-2,1 1 1,4 2-1,1 2 1,5 1-1,0-2 3,3 0 1,4-1 0,7-2 2,7-1-2,8 0 2,9-3-3,10-6 1,7-3 0,7-4-2,3 1-2,3 0 1,-2 2-4,0 1 0,-3 3-1,-4 6 1,-7-1-1,-6 4 2,-7 0-2,-4 4 1,-6 1 0,0 0-2,1 2 4,0-4 0,7-3-1,4 0 2,4 0 1,4-5-2,1-7 2,5 2-1,-3-4 0,-3 1 1,-4 1 0,-4 0 1,-4 4 0,-2 1-2,-2 4 0,-1-1 0,1 4-1,-3 0 0,7 0-1,0 5 0,3-2 1,3 0-2,2-1-2,1-2 4,2 0 0,-2-3-2,-1-5 2,0-2-1,-2-3 0,-1-1 0,-1 2-1,-1 1 2,-3-1-1,-2 3 0,-1-1 0,-6 3 1,-2 2 0,-4 2 0,-4 3-1,-5 0-1,-3 0 0,-5 3 0,-4 2 0,-3-3 0,-3 3 1,-6-2-1,-5 1 1,-6-1-1,-1-3 0,-1 0 1,0 0 0,4 0 0,-9-5 4,1 0-2,-5 2 1,0-1 2,0 1 0,-6 1 2,1 0 1,-4 2 2,0-1-3,0 1-2,0-2 0,0 0-1,0 2-1,0-3 1,0 2-2,0 0-1,0-1-2,-1 2-1,0-1-1,1 1 0,-2-2 0,2 2-1,0-2 0,0 2-6,0 0-5,0-1-17,0-1-56,0-3-145</inkml:trace>
  <inkml:trace contextRef="#ctx0" brushRef="#br0" timeOffset="55554.1775">8005 11916 161,'0'0'29,"0"0"-4,0 0-8,0 0-9,0 0-2,0 0-4,0 0 4,0 0 5,0 0-2,0 0 4,9 84-2,-6-45 0,-3 7 1,0 3-2,0 2 3,-4 6 0,-1 2-3,2 3 2,0 4-2,2 1-2,1 6 1,0 2-2,0 3-1,4 4-1,4-1 0,3 0-1,-1-3 3,0-4-4,3-2 1,-3-8-2,0-1-1,-2-5 2,-2-3 1,-5 3-1,2-3-1,-3 2 3,0 1-1,-4-1 1,-5-1 3,4 0-2,-2-1 2,4-4-3,2 0-4,1-6 1,1-4-3,9-4 2,2-7-3,1-4 2,3-6-1,-6-6 0,3-3 0,-6-4-5,-4-3-1,2-1-2,-5-3-5,1 3-8,1 1-31,-1 1-134</inkml:trace>
  <inkml:trace contextRef="#ctx0" brushRef="#br0" timeOffset="56377.2246">2466 12328 104,'0'0'22,"0"0"-4,0 0-7,0 0-4,0 0-1,0 0 0,0 0 1,0 0 1,-50 86 1,50-49-2,4 4 2,4 6 2,0 5 1,1 4-1,-2 3-1,3 5-1,-2 4-3,0 3 2,-1 3 2,0 1 0,1 2 3,-2 4-1,1 0-2,-1 5-1,2 0-2,-2-1-1,1 0 0,2-6-2,1-6 3,-1-3-2,0-7 1,0-5-2,2-7-2,-1-5 3,0-7-4,-1-6 3,-5-4-1,2-4 0,-3-3 2,-3 1-2,0 3 0,0-1-1,-2 2 0,-2 0 2,-1 0-1,0-5-1,0 0-1,2-5-1,-2-2-1,3-5 0,1-5-1,1 2-3,0-7-2,-2 0-4,2 0-14,9-4-64,1-11-121</inkml:trace>
  <inkml:trace contextRef="#ctx0" brushRef="#br0" timeOffset="57580.2934">2440 12307 7,'0'0'6,"0"0"4,0 0 5,0 0 3,0 0 1,0 0 0,0 0 0,0 0 0,106-31-3,-72 22 1,6-3-2,0 2 0,2 0-4,3 0-2,-1 3-2,0 2-1,1 0 0,3 3-1,5 1-2,5 1 1,10 0-1,9-1 1,11-2-2,11-1 1,7-2 0,10-1 0,5-4 1,5-1 1,0-2 0,1 1-1,-5-1 1,-7 4-1,-8 0-1,-9 3 1,-8 2-3,-8 2 0,-10 1-1,-3-1 1,-6 3 0,0 0 2,-4 0-2,2 3 1,1-1 0,1 0 1,5-1-1,-1-1-1,0 0 3,0 0-3,-5 0 0,-1 0-1,-5-3-1,-4 1 2,-5-1-1,-5 3 0,-3-2 0,-3-1 1,-1 1-2,0 1 1,2-3 1,3 4 2,4 0-1,5-2 0,3 2 1,3 0-1,2 0-1,4 0 0,1 0 0,-1 0 1,-2 0-1,-3 0 0,-1 2 0,-2-2 0,-4 0 1,-3 0 0,-3 0-4,-3 0 4,-5 0-4,1 0 4,-3-2 0,3-1 1,0-1 1,3 1-2,-1 1-1,-2-1 2,1 0-2,0 3 1,-3 0 0,-2 0-3,-4 0 1,0 0-1,-10 3 0,-1-3 1,-7 3 0,-3-3 0,-1 1-1,-6-1 2,0 0-1,4 0 0,3 1 1,-4-1-1,8 2 2,-4-2 0,5 0 0,5 0 0,-5 0 2,8 0-2,-8 0 2,0 0-2,1 0 0,-8 0 0,9 0-1,-8 0 2,0 0-1,0 0-2,-6 0 1,0 0-1,0 0 0,1 0 0,1 0 2,-1 0 1,1 0 0,-1 0 0,6 0 0,-1 0 0,6 0-1,-1 0 1,1 0-2,-1 0-1,1 0-1,-2 0 1,-1 3-3,0 0 3,-4-1-1,2 0-1,-2 2 1,-1-3 0,4 4 1,-5-3-1,0 3 1,3-2 0,-1 1 0,-3-3 0,8 2 1,-5-2 0,1-1-1,5 0 1,-4 0 1,-1 0-2,4 0 1,-5 0 0,-1 0-1,2-1 2,-6 1-2,0 0-2,0 0 1,1 0 0,-1 0-2,0 0 1,1 0-1,-1 0 2,2 0 2,4 0-1,-1 0 1,8 0 1,-1 0-1,0 0-1,1 0 0,-3 0-1,3-2-1,-9 1-2,2 1-6,-6 0-16,0 0-135,0 0-45</inkml:trace>
  <inkml:trace contextRef="#ctx0" brushRef="#br0" timeOffset="59004.3749">1793 9981 53,'0'0'7,"0"0"3,0 0 6,0 0 4,0 0 6,0 0-2,76 45 1,-70-21-3,-1 5 0,-1 7-3,-3 3-1,1 3 0,-1 2 1,2 1-2,1-6-2,2-5-1,5-3-2,1-5-1,1-4-1,5-7-1,-1-3 0,-3-7-3,3-3 2,3-2-1,0-7 1,6-10 0,-3-5-1,-1-8 1,-1-7-1,1-7-3,-2-7 4,2-4-3,4-2 1,4-5-3,4 1 2,8-2-4,7-4 0,4 4 1,5 2-3,1 2 4,5 3 0,-2 7 2,-4 3 1,-6 9-1,-9 7 0,-8 5 2,-12 10-2,-8 5 2,-6 6-1,-7 1-2,4 1 1,-6 2-2,0-2-2,0 2-1,1 0-2,-1 0-2,2 0-2,2 9-1,4 4-10,4 6-10,3-1-54,5 0-156</inkml:trace>
  <inkml:trace contextRef="#ctx0" brushRef="#br0" timeOffset="70896.055">12960 6532 59,'0'0'27,"0"0"-3,0 0-4,0 0-1,0 0-1,0 0-2,0 0 2,-25-79-1,24 68 2,-3 1 1,4-1 1,-3 1-1,0 0-3,-2 1-2,0 1-4,-3 3-2,0-2-1,-2 5-2,-4 2-3,2 0 0,-3 9-2,2 6 0,3 2 0,3 7 1,0 5 1,2 2 0,4 3 0,1 5 2,0 0-2,0 3 2,4-5 1,2 2-1,-3 2 2,0-2 1,-2 1 1,0 0-2,1-1 1,-1-3-3,1-3 0,-1-2 0,-1-3 0,2-2 0,-2-8 0,0 1-1,0-6 2,0 0 0,0 0 1,0-6-1,0-2-3,0-5 0,0 0 1,0 0 2,0 0-3,0 0 0,0 2-5,0-1-6,0-1 1,0 0-11,0 0-8,0 0-33,0 0-49,0-10-114</inkml:trace>
  <inkml:trace contextRef="#ctx0" brushRef="#br0" timeOffset="71653.0983">13214 6430 165,'0'0'30,"0"0"0,0 0-3,0 0 1,0 0-2,0 0-2,0 0-6,0 0-3,0 0-4,-20-34-4,20 34-1,0-1-3,0 1-1,0 0 2,0 0 0,2 0 1,2 0 0,6 4-2,-1 3-1,1-4 0,7-1 2,1 0-1,8-2 2,1 0-4,2-5 0,1-4-1,5-1 1,-2 0-1,3-2-1,-4 3 1,-2 1 0,-5-1 1,-6 3 0,-2-1-1,-7 4 1,-5 2 1,0-1 0,-5 2 0,0 0 3,0-1-1,2 1 0,0 0 1,-2 0-1,0 0 0,0 0-1,0 0 0,-2 6-2,-4 9 3,-1 5-1,2 4 0,1 6 0,-1 1 0,2 6 3,-2 5-4,1 2 4,-2 0-3,0 3-2,-1-3 3,0 0-2,0-2 2,-1 1 1,-2-4 1,3 0-3,1-2 1,0-2-1,2-3 1,-1-3-1,1-3 2,3-7 0,1-1-2,0-6 0,0 2 1,0-2 3,0 1-4,0-1 2,0-8-2,0 2 0,0-6 0,0 0 0,0 0-1,0 2 1,0-1-1,0 1-2,0-1 1,0 1-1,0-1-1,0 1-3,0-2-3,0 0-7,0 0-14,0 0-28,0 0-35,5-6-71,4-5-74</inkml:trace>
  <inkml:trace contextRef="#ctx0" brushRef="#br0" timeOffset="72127.1254">13179 6970 132,'0'0'35,"0"0"-3,0 0 1,0 0 0,0 0-1,0 0-3,0 0-3,0 0-3,0 0-4,0 0-7,-38-5-2,38 5-4,0 0-1,0-3-1,11-2-2,8-2-1,7 0 1,3 0-4,3 0 2,4-1 2,3 1-2,1-3 0,-1 1 0,2 1-2,-4-1 2,-2 1 0,-3 2 0,-3 2 0,-2 1 0,-8-1 2,-3 4-2,-4 0 0,-5 0 1,-1 0-1,-2 0 1,0 0 0,1 0 1,-1 0 2,-4 0-2,4 2 1,1 0 0,-1-1 2,0 1-1,-4-2 2,0 0-3,0 0 1,6 1-1,0-1 0,-1 0 0,1 2 0,-6-2-2,0 0-1,0 0-2,2 0-4,-1 1-1,0-1-4,1 1-8,-2 1-28,3 4-81,0 0-96</inkml:trace>
  <inkml:trace contextRef="#ctx0" brushRef="#br0" timeOffset="72562.1503">13989 6757 225,'0'0'26,"0"0"-2,0 0-1,0 0 0,0 0-3,0 0-5,0 0-5,0 0-4,84-79-3,-55 71 0,3 3-3,1 1 0,-1 2-2,1 1 0,-1 1 1,-2 0-1,1 0 1,-4 0-2,-1 0-1,-7 0-3,-2 0-1,1 3-5,-8 0-5,1 0-15,-1 0-29,-4 0-60</inkml:trace>
  <inkml:trace contextRef="#ctx0" brushRef="#br0" timeOffset="72902.1698">13967 7028 119,'0'0'24,"0"0"6,0 0 2,0 0-3,0 0-4,0 0-6,0 0-5,0 0-4,0 0 1,0 0-3,14 1-1,7-5-1,-2 1-2,4 1 0,0 1-2,3-1-1,2 1 0,-1-1-1,0-1 0,1 1 0,0-3 0,-4 0 2,1-1 0,-4 2 0,-6-1 2,1 3-1,-6-2-2,-6 3 3,1 1-3,-5 0 1,0-2-1,0 2-2,1 0-3,1 0-2,-1 0-7,0 0-11,-1 0-36,0 0-125</inkml:trace>
  <inkml:trace contextRef="#ctx0" brushRef="#br0" timeOffset="73700.2154">14773 6421 120,'0'0'21,"0"0"3,0 0-2,64-85 0,-40 62 0,5 2-4,0 0 0,1 1 0,0 5-4,-2 3-1,-9 3-3,0 7-2,-2 2-2,-2 7-1,2 9-1,-6 6 0,-2 3-2,-3 5 0,-1 2 1,-3 2-1,-2 3-1,0 1 3,-7-1-2,-2-1-1,2-2 4,-3-5-1,0-7 0,3-8 3,-2-4-1,-3-2 1,4-3 0,-7-1 0,-2-3-1,-1-1-2,-5 0 2,7 0 1,3-4 0,4 1 1,0-3 1,3 1-1,3 3-3,0 0 1,3-3-3,6-2 1,9-4-2,6 1 1,6 1-1,5 6 0,2 1-2,0 0 0,1 2 2,-5 0-1,2 7 2,-4 0-2,-4 5-1,-1 3 1,-4 0 0,-5 5 1,-2 5 2,-5 4-1,-4 3 0,-3 4 0,-2 1 1,-6 5 1,-4-2-2,1-2 3,-3-4-2,-1-7 1,1-6 0,-2-2-1,0-7 2,-2-4-2,-3-3 1,-5-2-1,-2-3-1,-4 0 1,-2 0 1,0-5-1,0 2 1,2-4-2,3 1 0,9 2-1,3 1 1,6 1-1,6 0-1,0 2-1,5 0 0,-1-1-2,1 1-1,0 0 1,0-2-3,4 2-4,9-3-11,9 3-36,1-1-85,7 0-117</inkml:trace>
  <inkml:trace contextRef="#ctx0" brushRef="#br0" timeOffset="74121.2395">15434 6433 288,'0'0'18,"0"0"-2,0 0-2,0 0 1,0 0 2,0 0-1,0 0-3,0 0-2,78 61 0,-51-33-8,1 4 4,-1 2-4,-1 2-1,1-4 3,-2 1-3,-3-1 4,0-3-1,-4-2 3,-3-4 0,-2-3 2,-3-2-2,-1-6 1,-1 1-2,-2-6-2,-3-4 0,3 4-2,-3-3 0,0-1-1,-1 0 0,-2-3 1,0 0 0,0 0-2,0 2-1,2-2 0,-2 0-3,0 0-3,0 0-4,0 0-10,-2-2-22,-2-6-40,-3-7-123</inkml:trace>
  <inkml:trace contextRef="#ctx0" brushRef="#br0" timeOffset="74492.2607">15795 6333 201,'0'0'12,"0"0"3,0 0 4,0 0 1,0 0-2,0 0-4,0 0-4,0 0 1,0 0-1,0 0-2,-25 51-1,10-15 0,-3 1 4,1 3-3,-1 0 2,-2-2 0,2 1-1,1-3 3,-1-2-1,3-2 0,0 2 2,0-3-1,1-1-1,0-3-1,3-1 0,-3-3 0,4-3-1,1-7-1,1 0 0,4-8-1,1-2 1,0 2-2,3-5 2,-1 0 0,1 0 0,-2 2-2,2-2-2,-1 0-2,1 1-2,0-1 0,0 0-2,0 0 1,0 0-4,0 0-5,7-3-7,10-2-29,4 0-79,3-3-122</inkml:trace>
  <inkml:trace contextRef="#ctx0" brushRef="#br0" timeOffset="75025.2912">16430 6300 174,'0'0'26,"0"0"2,0 0 1,-101 12-1,73 0-1,0 3-3,1 6-1,-2 5-3,2 4-3,-2 7-1,0 4-1,0 2-1,1 5-4,3-2-2,3 1-4,4-4 1,4-2 0,7 0 2,5-3-1,2-4-1,12-2-1,2-3-1,6-2 0,2-5 1,3 0 0,1-4-1,-2-3-2,-1-1 0,-3-4 0,-2-3-1,-2-1 1,-5-4-2,3-2 1,3 0 0,-2-2 1,-1-4-1,-4-3 0,-1-2 1,-5-5 0,3-3-1,-4-2-1,-1-1 0,-2-1 2,0 1-1,0-2 1,-6 7-1,0 3 0,-3 2 0,-1 4 0,1 4 0,-10 0 1,0 4-1,-3 0 0,-9 0 0,3 7 0,3 1 0,-1 0 0,4 3-2,3 2 0,5-5-3,5 1-8,3-1-11,5-4-34,1 6-80,10-5-94</inkml:trace>
  <inkml:trace contextRef="#ctx0" brushRef="#br0" timeOffset="75346.3096">16775 6708 291,'0'0'29,"0"0"-3,0 0 0,0 0-4,0 0-3,0 0-2,0 0-5,117-50-3,-66 44-5,2 1-3,7 2-1,1 0-1,-2 0 1,-4 0 0,-2 0-2,-5 0 0,-5 0 1,-5 1-2,-6-1-1,-11 3 1,-9 0-5,-5 0-3,-7 0-6,0-1-8,0 1-28,0 0-64,0 0-91</inkml:trace>
  <inkml:trace contextRef="#ctx0" brushRef="#br0" timeOffset="75693.3294">17069 6375 251,'0'0'30,"0"0"-1,0 0-1,0 0-3,0 0-8,0 0-5,0 0-1,0 0-1,0 0 0,42 28-1,-36 6 0,0 1 0,-1 5-1,-2 2 1,0 1-1,-3-1-2,1-2 3,-1-1-1,0-3-1,2 0 0,-2-3 0,4-3 2,0-4-2,2-2 0,1-3 2,-2-9-4,-1 2 0,2-6-1,-5-3-2,2-1-1,-3-4 0,0 0-1,0 0 1,2 3 0,-2-3-1,1 2 2,-1-1-3,0-1-1,3 0-1,-3 0-3,1 0-7,2-10-10,4-4-34,2-4-60,5 3-127</inkml:trace>
  <inkml:trace contextRef="#ctx0" brushRef="#br0" timeOffset="76144.3552">17835 6017 224,'0'0'29,"0"0"-4,0 0-3,0 0-2,0 0-2,0 0-1,-87 11-1,67 14 1,1 11-1,-1 6-3,4 7 0,-1 3-5,1 5 1,0-1-3,4 2 3,-1-2 1,6-1-2,0-1 1,4-1-3,3-1 1,0-2 3,10 1 0,7-3 0,5-2 0,6-2-1,2-3-4,2-7 1,1-7 0,-1-4-2,-2-6 0,1-4-2,-2-2 0,-2-3-1,-2-3 0,-8-1 0,-3 0 1,-5-3-2,-3 2 1,-1-3 0,-5 0-1,0 0 2,0 0-1,2 0 1,-2 0 0,3 3 0,-2-3-2,-1 0 0,0 1-2,0-1 0,0 0-1,0 0-4,0 0-3,0 0-12,-6 0-38,2 0-72,-1 0-118</inkml:trace>
  <inkml:trace contextRef="#ctx0" brushRef="#br0" timeOffset="76764.3907">18395 6563 179,'0'0'32,"0"0"-6,0 0-2,0 0-5,0 0-5,0 0-2,0 0-2,0 0 4,0 0-1,-53-5 3,62 5 0,11 0-1,9 0 0,4 0-1,7-4-2,3-4 0,3 1-2,3 0 0,1-1-1,-1 1-4,-4-1 2,-1 2-2,-6 2 1,-5-1 0,-10 3-1,-10 1 0,-1 1-1,-6 0 1,-2 0 0,2 0-1,-6 0-1,0 0-2,0 0 1,-3 0-2,-4 4-4,1 3 1,3-5-7,-1 1-8,4-3-16,0 0-36,0 0-82,11 0-78</inkml:trace>
  <inkml:trace contextRef="#ctx0" brushRef="#br0" timeOffset="77093.4095">19135 6278 180,'0'0'34,"0"0"1,0 0 3,0 0-1,0 0-4,0 0-4,0 0-5,0 0-4,0 0-1,0 0-2,-41 2-3,41 30-2,4 1-3,7 1-1,0 0-3,4-2 1,1-2 2,-2-1-1,1-1 1,-3-2-3,-3-4 1,-3-5-2,-3 0 0,-2-5 1,-1-6-3,0 6 2,0-6-2,0 0-1,0 0 0,0-6-1,0 0-1,3 3-2,1 0-3,4 0-7,6-3-16,4 0-38,2-9-98,-4-4-83</inkml:trace>
  <inkml:trace contextRef="#ctx0" brushRef="#br0" timeOffset="77540.4351">19201 5744 221,'0'0'26,"0"0"-4,0 0 0,0 0-3,0 0 5,0 0-5,0 0-2,99 72-1,-69-41-4,0 8 2,1 0-2,-2 2-4,1 2 0,-1 5-1,-2 2-3,-1 2 2,-1 1 0,-8 1-1,-1 1 0,-4-2 1,-5-2-1,-1-2 4,-5-1 0,-1-2 2,0-5-1,-3 0-1,-7-5 1,-1 2-1,-7 0-2,-2 0 0,-5 0 2,-1-1-2,-3-3 1,1-2-2,-2-1 0,2-4-1,3-2-1,3-3-2,4-4 0,6-4 0,1-4-1,5-2-1,3-5-1,0 1 0,3-4-1,-2 0-1,2 0-5,3 0-6,13 0-29,9 0-79,8-8-141</inkml:trace>
  <inkml:trace contextRef="#ctx0" brushRef="#br0" timeOffset="81601.6674">13264 8932 143,'0'0'37,"0"0"-5,0 0-6,0 0-5,0 0-6,0 0-1,0 0-1,0 0 0,0 0 0,-3 3-3,23 5-3,10-2 0,5-2-1,4-2 0,4-2-2,1 0 1,0 0-2,0-5 1,-5 1-2,0 1 0,-6 0 2,-10 1-2,-4 1 3,-6 1-2,-7 0 3,0 0 1,-6 0 4,0 0 0,0 0 0,1 0 1,1 0-5,-2-2 0,0 2-3,1 0-1,-1 0-3,0 0-4,0 0-5,2 0-3,-2 0-10,2 0-15,0 0-52,1 3-128</inkml:trace>
  <inkml:trace contextRef="#ctx0" brushRef="#br0" timeOffset="82241.704">13945 8791 145,'0'0'32,"0"0"4,0 0 3,0 0 1,0 0-2,0 0-5,0 0-8,0 0-3,0 0-5,-24-21-5,24 15-1,0-7-3,0-7-3,5 1 1,2-5-3,3 2 0,-1 2 0,-1 0-2,4-2 1,0 3 0,0-1 1,-1 0-1,-3 6-2,0 2 2,-3 4 0,-3 3 1,0 1 2,-2 4-2,0-1-2,0 1 0,0 0 4,0 7-2,-4 8 2,-4 5-1,2 2 0,1 2-2,1 1 0,3 0 1,-1 0 1,2 1-1,0 3-1,0-1 2,0 6 0,2 1 0,-2 6 3,1 1-3,-1 1 2,0-1 0,0-2-2,0-6 2,0-2-1,0-11 0,0-1-2,0-8 1,0 0-2,0-1 1,0-6 2,2 0-2,-2-5 3,0 0-4,0 0 0,1 2 2,-1-1-1,0 1-1,1-1-1,-1 1 1,0 0-2,0-2 1,0 3-1,0-2 0,0 5 1,0 1-2,0-2 0,0 5 0,0-6 1,2 2 0,4 1 0,-3-5-1,3 3 0,-1-3 1,-1-2-1,1 5 1,-5-5-2,0 0 1,0 0-2,1 0 1,1 0-6,-1 0-8,0 0-24,3 0-41,-1-7-157</inkml:trace>
  <inkml:trace contextRef="#ctx0" brushRef="#br0" timeOffset="82836.738">14486 8703 219,'0'0'30,"0"0"2,0 0 2,0 0-1,0 0-1,0 0-5,0 0-3,0 0-4,0 0-3,0 0-4,-3-47-2,15 38-3,5 3-4,5 0-1,4 1-1,3 2 0,3 0-1,6 0 0,1 0 0,3 2-2,-2-1 1,2 2-1,-6 0 1,-1 0-1,-5 0 1,-2 0 0,-8 0-1,-3 0-2,-6 0 0,-4 0 0,-2 0 2,-5 0-4,0 0 3,0 0-3,2 0-4,-1 0-1,4 0-4,2 0-8,-2 2-15,3 2-26,-2 1-71</inkml:trace>
  <inkml:trace contextRef="#ctx0" brushRef="#br0" timeOffset="83125.7545">14621 8860 208,'0'0'41,"0"0"-4,0 0-6,0 0-6,0 0-4,0 0-6,0 0-3,0 0-3,0 0-1,35-8-4,-5 4-2,5 3-1,5-2-2,-1 2 0,-1-2-3,2 1 0,-5 2-2,-5 0-4,-1 0-3,-12 0-6,1 0-9,-9 0-20,-6 2-40,3 1-95</inkml:trace>
  <inkml:trace contextRef="#ctx0" brushRef="#br0" timeOffset="83490.7754">14478 9186 235,'0'0'27,"0"0"-1,0 0-5,0 0 0,0 0-7,0 0-1,0 0-4,0 0-1,102-34-2,-71 29 0,2 1-1,5 0 1,0-1 0,2 2-1,-2 0 0,2 1 1,0 2-1,-4 0 0,-1 0-2,-3 0-2,-4 3 0,-8-1 1,-7-1-2,-3 1 2,-6 0-1,2-2 2,0 1 3,-6-1-1,0 0 2,0 0-1,1 0-3,-1 2-1,0-2-1,2 0-1,-2 0-1,0 0-2,0 0-5,0 0-9,0 0-15,0 0-86,0 0-102</inkml:trace>
  <inkml:trace contextRef="#ctx0" brushRef="#br0" timeOffset="84920.8572">15751 8467 181,'0'0'38,"0"0"0,0 0-6,0 0-1,0 0-7,0 0-5,0 0-7,0 0 0,0 0-1,0 0 4,-19-10 2,21 38-4,4 8 4,-4 3-2,2 0-1,-4 0 2,1 1-3,-1-3 0,0 2-3,0 0 2,2-4-3,0 1 1,4-4-2,-1-5 0,0-1-2,0-5-1,2-7 0,-1-1 0,-1-5-1,1-2-1,-1 2-1,-2-5-1,0-1 0,-3-2 0,0 0 0,0 0 0,1 2-1,-1-1 1,0 1-2,2 0-2,-2-1 0,0 1-3,0 0-9,0 3-23,1 0-60,0 0-164</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48:35.738"/>
    </inkml:context>
    <inkml:brush xml:id="br0">
      <inkml:brushProperty name="width" value="0.05292" units="cm"/>
      <inkml:brushProperty name="height" value="0.05292" units="cm"/>
      <inkml:brushProperty name="color" value="#FF0000"/>
    </inkml:brush>
    <inkml:context xml:id="ctx1">
      <inkml:inkSource xml:id="inkSrc3">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4T03:48:48.606"/>
    </inkml:context>
  </inkml:definitions>
  <inkml:trace contextRef="#ctx0" brushRef="#br0">4089 5216 50,'0'0'24,"0"0"1,0 0-6,0 0 4,0 0-6,0 0 0,0 0 0,0 0-4,0 0-2,-70 0 0,69 0-1,1 0-2,0 0 1,0 0-1,0-3 2,3-2-2,4 0-2,4-4 2,1 2-4,-3 4 1,7-4 0,-2 4 0,-3-1-3,7 4-1,4-3 2,2 3-1,8-2 1,1 0 3,1 1-2,2-3-3,0 0 2,1 0 1,-2-3 0,-2 2 5,-2 0-5,-5-2 1,-6 5-1,-1-1 1,-9 1-2,-4 1 3,1 1-4,-7 0 2,0-2 0,0 2 0,1 0 2,1 0-1,-1 0 0,1 0 0,-1 0-1,0 0-1,1 0 2,0 0-2,-1 0-1,0 0 3,1 0-2,-1 0 2,-1 0-2,1 0 0,-1 0 1,2 0-2,-2 0 1,0 0-2,0 0-1,0 0 2,0 0-2,-3-2-2,-8 1 2,-7 1-1,-3 0-2,-2 0 2,-3 6-1,1 0 1,-1 2 1,3 0-3,0-1 1,-1-1 1,2 0-2,1 1 2,-2-4 3,-1 2-4,2-1 5,0 1-3,-4-2 1,4-3 0,-2 0-3,-1 0 3,0 0 1,1 0 0,5 0 1,2 0-1,4 0-5,7 0 4,0 0-2,6 0-1,-1 0 5,1 0-4,0 0 4,0 0-3,0 0 1,10 0 0,10 0 1,5 0-2,3-3-4,2-4 4,0-3-5,5 1 7,-4 1-1,1-1-1,2 1 1,-3 1 0,0 2-1,-2 0 0,-2 0 1,-8 3-2,0 0 1,-8 1-1,-4-1 1,4 1-1,-6 1 1,0 0 0,1 0 0,-6 0 1,0 0 0,0 0 0,0 0-1,0 0 0,-11 0 1,-5 0-2,-8 4 2,-2 0 1,-2 3-2,-2-4 0,0 2 0,-2-2 0,2 2 0,-1-1 0,4 3 0,1-2 0,2 2 0,4 1 0,0-1 3,8 0-5,0-2 7,4 0-6,5-2 0,0 1 0,3-4-1,-1 0 2,1 0 0,0 0-1,-1 0 1,1 3 0,0-3 1,0 0 1,2 0-2,12 0 0,6-3-5,4-1 5,1-2-4,-3 2 3,2-1 1,-1 2 0,0 1 0,1 0 1,0-1-1,1 3 0,-1-4-1,-7 3 1,1-1 0,-6 0 0,-5 1 0,3-1 0,-6 1 0,1 0 0,1 1 0,-6 0 0,0-3 1,0 3-2,0 0-2,1 0-2,-1 0-5,0 0-13,0 0-49,0 0-138</inkml:trace>
  <inkml:trace contextRef="#ctx0" brushRef="#br0" timeOffset="798.0457">4083 5736 54,'0'0'16,"0"0"2,0 0 1,0 0-1,0 0-1,0 0-1,0 0-1,0 0-2,0 0-1,58-80-3,-41 73 0,3 1-1,2 1-1,1 2-1,3-1 2,2 1-1,8-4-1,0 2-2,0-5 0,0 3 1,2-3 1,-1 3-1,-1-1 2,-1 0 1,1-1-2,-2 2 0,-1 2-1,-3 2 0,-2 1 0,-7 2-1,-2 0-1,-9 0 0,-4 0-2,-1 0 0,-5 0 1,0 0 3,0 0 1,2 0-2,-2 0 1,0 0-3,-12 0-2,-8 5 0,-8 4-1,-6-4 1,0 3-1,-4-1 0,0 3 0,-2-1 1,1 0 1,-3 1-2,-1 1 1,-2 1 1,0-1-1,2-1 0,1 0 2,4-1-1,5-2 2,2-2-1,11-2 0,9-3 3,6 2 1,5-2-1,-1 0 0,1 0-2,-2 0-2,1 0 1,1 0 0,0 0-1,0-2 1,7-5 1,8-1-1,8-1 0,0 2-1,0 1 0,3-1 2,-1 2-2,1-1 1,1-1-1,2-1 1,2-1 1,-3 0-1,1 0 0,-3 1 1,-8 4-1,-2-1-1,-5 3-1,-4-1 0,-1 3-1,-6 0-1,0 0 0,0 0 0,2 0 0,-1 0-3,0 3-1,-1 2-6,0 1-12,0 3-36,0-4-93</inkml:trace>
  <inkml:trace contextRef="#ctx0" brushRef="#br0" timeOffset="1284.0735">4013 5305 34,'0'0'20,"0"0"-4,0 0-2,0 0-6,0 0 0,0 0 0,0 0 3,0 0-1,0 0-6,0 0 2,19-43-1,-7 40-2,0 1 2,9-1-1,0 0-4,6-2 5,2 0-4,0-3 3,4-1-1,0-2-1,5 1 2,-2-2-2,0 0 1,-3 0 1,-2 3 0,-4 1 1,-2-1 2,-9 4-1,-1 2 0,-6-1 0,-4 3-2,0 1 0,-5 0-1,0-2 0,0 2-1,2 0-1,-1 0 1,-1 0-2,3 0-2,-2 0 1,5 0-4,-1 0-2,3 5-13,2 0-110</inkml:trace>
  <inkml:trace contextRef="#ctx1" brushRef="#br0">3721 10765,'50'25,"-50"-25,24 0,-24 0,25 0,0 0,-25 0,25 0,0 0,-1 0,-24 0,25 25,-25-25,50 0,-50 0,25 0,-25 0,25 0,-25 0,24 0,1 0,-25 25,50-25,-1 24,1-24,0 0,-1 0,1 0,-1 0,1 0,0 25,-1 0,1-25,-1 25,26 0,-1-25,25 0,26 0,-26 0,-25 0,-24 0,-1 0,1 0,24 0,-49 0,74 0,1 0,-1 0,25 0,74 0,-24 0,-50 0,25 0,-100-25,26 0,-75 50,49-25,1-25,-25 25,49 0,1-25,-1 0,50-24,-25 49,-24 0,-1-25,-49 25,0 0,-25 0,49 0,-24 0,0 0,0 0,24 0,1 0,49 0,-24 0,24 0,25-25,0 25,25 0,24 0,-24-25,-50 25,-49-24,24 24,-49-25,-25 25,25 0,0 0,-25 0,25 0,-1 0,1 0,0 0,49 0,26 0,-26 0,1 0,-51 0,26 0,-25 0,0 0</inkml:trace>
  <inkml:trace contextRef="#ctx0" brushRef="#br0" timeOffset="21418.2251">15995 8592 0,'0'0'16,"0"0"4,0 0 3,0 0 2,0 0-2,0 0-1,0 0-4,0 0-3,0 0-1,0 0 0,-14-12-1,14 11 0,0-1-1,0-3-2,0-2 0,0 2 2,0 2-1,0 3 3,0-2-2,0 2-1,0-2 3,0 1-2,0-1-1,0 0 1,0 1-1,0-1 2,0 2-4,0-2 0,0-1-3,0 3-3,0-7 1,0 2-2,0-4 0,2 1-1,4 1 3,-2 0-3,-1 4 2,1-1 1,-1 1-2,1 2 1,-1 0 1,2-2-1,-1 1 2,7-1-2,2-2 1,9 0 1,0-2-1,4 0 1,4-1-2,4 1 0,-1-3 1,4 3-1,0 1-1,0 1-1,1 1 2,1-1-1,-5 2 0,-1-2 0,-3 2-1,-3-4 1,-1 2 1,-4-2 1,-2 1-2,-5 2 1,-1-3 0,-5 4-1,-2-1 1,3-1-1,-6 2 1,4-1 0,-4 1-2,-1 3 0,2-3 2,-5 3-2,0-1 0,0 1 2,2 0 0,-1-1-1,1 1 0,-1-2-1,0 2 0,-1 0 0,0 0-1,0 0 1,0 10 1,-5 6-1,-5 9 2,1 0-2,2 7 2,0 3 0,-2 5-3,2 5 1,-2 2-2,-1 0 1,2 1 1,-3 0 0,0-3 1,1-1-2,-1-2 2,0-5-1,1-2 2,0-2 0,-2-2 0,2-5-1,1-1 2,-1-1-3,2-5 2,1-4 1,2-2-2,0-2 4,2-2-5,0 2 4,1-7-3,2 1-2,0-5 0,0 0-2,0 0 0,0 2-1,0-2-4,2 0-7,6-2-2,-1-4-7,2-5-7,-4 2-8,-4 5-7,-1-7-4,0 5-1,0-6 4,0 0-1,0 1-5,0-1-24,-1 6-27</inkml:trace>
  <inkml:trace contextRef="#ctx0" brushRef="#br0" timeOffset="21737.2433">16149 8901 198,'0'0'28,"0"0"-3,0 0-7,0 0-1,0 0-2,0 0-2,0 0 1,0 0-2,0 0-4,35-22 0,-9 17-1,2-2-3,-1 2 0,2 3-2,1-3 1,0 0 0,0-1 0,0 0-1,-1 1 1,-2-2 0,1 1-2,-2 0 2,-2 0 0,0-1-1,-3 2-1,-4 2 2,-2 0-2,-5-1 0,-4 3-1,-1 1 1,0-2-1,-1 1 0,1 0-1,-1-1-4,-4 2-1,0-1-6,5 1-6,0 0-10,-1 0-22,3 7-46,-3-1-94</inkml:trace>
  <inkml:trace contextRef="#ctx0" brushRef="#br0" timeOffset="22416.2822">17123 8580 160,'0'0'30,"0"0"-2,0 0-2,0 0-4,0 0-4,0 0-2,-82 66-4,71-43-1,5 5-3,-1 1-1,7 1-2,0 0-2,0 0 2,0 1 1,3-4 2,1-2 0,-2-9 1,2 1-2,-2-7 0,-2-6-1,2 2 2,-2-6 3,0 0 2,0 0 2,0 0-2,1 0-5,1-12-1,-2-8-2,6-6 1,0-4-3,4-3-1,4-2 0,5 0-2,3-2 0,4 3 0,1 0 2,6 4-1,-1 3 2,0 2-2,-3 8 0,-9 5-1,-10 3 0,2 9 0,-5 0 0,2 11 0,-2 7-1,-3 6 2,-4 7-1,0 2 1,-5 4 0,-4 5-2,3 0 1,-4-1-1,4-3 1,0-12 0,3-4 1,2-8 0,1-11 3,0 4 1,0-7-1,0 0 1,0-2-3,0-13-2,0-7 0,0-9 1,0-1-1,1 0 2,4-1-2,1-1 0,4 0 0,4 3 0,5 1 0,1 1-2,6 1 1,2 4-2,2 4 3,0 3-3,-1 5 3,-4 7 0,-2 5-1,-7 5 3,-2 10-2,-4 7 4,-4 6-4,-5 0 0,-1 2 1,0 2-2,-2 0 2,-3 1-2,0-3 2,-1-1-2,0-4 1,5-7-1,-1-1 0,1-5-3,1 0 1,0 0-5,0-5-4,0 3-7,0-3-14,0-2-26,0 3-36,3-4-102</inkml:trace>
  <inkml:trace contextRef="#ctx0" brushRef="#br0" timeOffset="22809.3046">17933 8572 214,'0'0'27,"0"0"-1,0 0-1,0 0-4,0 0-3,0 0-1,0 0-5,-76 32 0,66-6-5,2 1-4,2 6-1,2-1 0,1 0-1,2 0-1,1-3 0,0-1 0,4-7 0,0-6 0,5-4 0,0-5 1,2-4-1,4-2 0,2 0 0,5-2 0,-5-5-1,3-5 0,2-1-1,-1-3 1,2 0 1,-1-3 0,-1-3 1,-2-2-1,-2-2 2,-5 0-2,-6-1 2,-6 0 1,0 4 2,-9 2 2,-8 1 1,-2 3-3,-3 5 3,-3 4-2,8 3 0,-3 3-3,7 2-2,-1 0-1,5 0-3,4 4-3,2 3-8,3 3-7,8 4-24,9 2-68,5-2-97</inkml:trace>
  <inkml:trace contextRef="#ctx0" brushRef="#br0" timeOffset="23500.3442">18642 8588 51,'0'0'30,"0"0"-3,0 0-2,0 0-1,0 0-2,0 0-3,0 0-3,0 0-2,0 0-3,-84-77-1,72 68-1,-2 4-2,-3 2-1,-1 3 0,-6 0 2,-1 8 0,-1 8 2,-1 4 3,0 4-1,-2 5-2,2 1 0,2 2-3,4 1-2,3 0-1,7-3-2,5-1 0,6-6 0,0-1-1,9-5-1,3-4 1,-1-6-1,3 0 0,1-7 0,2 0 1,4-5-2,0-7 1,-1-6 0,-1-3 0,1-7 1,-1-1-1,-1-3 1,-3-2-1,0-1 0,-2 0 0,0-1-1,0-1-1,1-1 1,2 1-3,1-3 3,2 3 1,-3 2 0,2 2 1,-7 6 1,-2 1 2,-2 10 2,-4 6-1,-3 0 2,0 5 0,0 0 0,0 0-1,0 5-1,-3 0 0,-8 0-1,-1 10 1,-5 7 0,5 6-1,3 6 0,1 3 2,4 5-2,-1 4 2,2 2 1,0 1-3,2 2-1,-2-3 1,1 1-5,1-3 1,-1-2 1,2-5-1,0-4 4,0-4-3,0-8 0,0-1-2,2-8-3,2 0-4,-1 0-4,0-6-13,6 1-27,5-4-81,4 0-91</inkml:trace>
  <inkml:trace contextRef="#ctx0" brushRef="#br0" timeOffset="23966.3708">19239 8086 106,'0'0'24,"0"0"-3,0 0 3,0 0-1,0 0-1,-81 15-1,52 13-2,0 8-2,-3 5-2,2 4-4,-1 2-1,2 2-1,2-1-1,4-1-2,3 0 1,5 0 0,5-1 1,1-4-2,7-5-2,2 0 2,1-4-2,10-3-1,7 0 0,4-3-1,8-1 0,1-1-1,6-5-1,2-3 0,1-5 0,1-4 1,-2-3 0,0-5 2,-3 0-1,-3-5-1,-4-3 2,-4-7 1,-8-2 3,-4-4 1,-6-4 0,-4-1 1,-3-3 1,0 0 0,-5 2-1,-7 3-4,-2 0-2,-4 7-3,-2 2 2,-5 5-1,-2 4 0,-5 5-1,-1 1 1,-3 3-2,-5 6 0,1 4-3,-5 3 0,-1 1-5,-2 5-5,0 2-10,-2 1-27,5 2-72,2-2-95</inkml:trace>
  <inkml:trace contextRef="#ctx0" brushRef="#br0" timeOffset="26628.5231">13091 8264 103,'0'0'29,"0"0"-5,0 0-4,-83-21 0,58 21-4,4 5-4,0 5-2,5 6-3,5 5-1,2 4 0,4 7 1,5 6-1,0 5-1,11 4-1,-1 6 0,3 3-2,-2 2 4,0 2 0,-2 1 3,-4 3-1,-2 0 3,-3-2-2,-2 2 3,-5-1 2,-3 1-3,1 0 3,1-3-1,-2 1-5,4-4 1,1 1-1,5-5-2,0 0 0,5-5 0,2-5-2,4-6 1,0-4-2,1-8 1,-1-6 0,-3-6 1,1-3-4,-2-5 3,-4-3-2,3 2 0,-2-2 0,-1 0 0,2 0-1,-5-3 0,3 1 1,2 1 1,5-1-1,-1 1 3,7-2-4,6 0 1,4 0 1,11-6-3,4-3 2,4-1 1,8-2-3,4 0 1,6 0-1,4 2 1,-1-2-1,5 5-1,-3 2 1,-1-2-1,1 2 2,1 2 0,2 1-1,5-1 0,5 1 0,6 0-1,9 2 1,6 0 0,8-1 0,9-4 0,5 0 1,6-6-2,1-2 2,0-2-1,-1 2 1,-3-1 1,-4 3 0,-5 2 0,-4 6 0,-3-1-2,-2 4 1,-2 0 0,2 4-1,-2 1 0,6 2 0,2-2-2,5 1 2,6 1 0,9 0 1,5-2-1,5-1 0,4 0 0,-1-2 0,-2-2 0,-3 0 1,-8 0 0,-8 0-1,-7 0 1,-12 0-1,-5 0 0,-7 0 1,-6 0 0,0 0-1,-3 0-1,3 2 1,2-2 0,8 0 0,1 0 0,6 0-1,2-4 1,0-2-1,-2-1-1,-3-2 2,-10-2-1,-7-1 2,-13 2 0,-10-2 0,-11 0 0,-12-2 1,-11 4 0,-10 0 3,-11 6 0,-5 3-3,-4-6 2,3 4-2,-3-4-2,1-3 2,-1 4 0,0 0-1,0-6 0,2 6 0,1-7-1,0 1 1,-1 2 0,1-1 3,0 3-3,1-4 1,-2 2 0,1-2 0,-1 0 0,0 0 1,-2-1-2,0-8 3,0 0-3,0-6-1,0-2 1,2 0-5,2-5 2,3-1-2,1-4 0,7-6 2,0-6-3,1-3 3,0-3 1,-2-5 1,-1 0-1,-1 2 1,-7-2 1,0 5-4,-5 0 4,0 1-3,-5 4 1,-4 2 3,-2 2-2,1 0 2,-1 3-2,5 3 1,1 1-1,4 4 1,1 3 0,0 1-1,4-1 0,4 2 0,0-2 0,-1 0 3,1-2-3,-2 0-4,1-3 4,-5 3-4,0 1 4,-2 5 1,0 4-1,0 3 1,-2 6-1,-3 3 1,-1-1-2,0 7 1,-1-5 0,1 5 0,-5 3-1,-2-3 0,1 5 0,-5-1 0,-5 2 0,-1 1 1,-9 1-1,-1-2 1,-5 0 0,-4 1 0,-5 0 0,-7 1 0,-1-2 1,-1 2-1,-4-1 1,3-1-1,-1 1 0,2 1-1,-1 0 1,1 0-1,-2 0 1,-2 0-1,-1 0 0,-4 0 1,-4 0 0,-4 0 0,-4-2 0,-4-3 0,-1 1-1,-2-2 1,-3 1 0,-1-1 1,-2 3 0,-1 0-1,0 0 0,2 3 0,3 0-1,8 0 1,5 0 0,5 2 0,6-1-1,4 2-1,3-1 0,1 1 1,-2 0 0,-2 0 0,0 0 1,-4 0 0,-2 0 0,-3 1-2,-2 3 2,0 0-1,-5 1 1,-2 2-1,-3 0 0,-3-2 0,1 1-2,1-1 1,3 1 0,0 1 0,3-3 1,3 0 0,1 3-1,3-3-1,3 2 1,2 1-1,3 0 0,0 1 0,1-1-1,0 1 2,0-2 0,-1 0 2,2-4 0,-3 2 1,0-2-1,1-2 0,0-1 0,3 1 0,2-3 1,4 0-2,6 0 1,5 0-1,2 0 0,5 0-1,4 0 1,2 0-1,3-3 1,0 3 0,8-4 0,-3 1 1,-1 0-1,0 1 1,-7-5 0,2 3 0,-1-2 0,0 1-1,1 0 1,-4 2 0,1 1-1,-3-1-1,0 1 1,-1 0 0,-1 1-1,1 1 1,1-2-1,1 2 2,0-1-1,-1 1-1,-2-2 4,-1 2-4,-3 0 4,-6 0-2,-4 0-2,-1 0 2,-2 0 0,-1 2 0,1-1 2,1 2-2,2-1 1,3 0-1,6-1 0,2 1-1,5-1 2,4 0-1,0 1 0,3 1 1,-2-2-2,2 1 2,0 0-1,-2 1 0,-1-2 0,0 2 0,-3-1 0,1-1 1,2 1-1,1-1 1,0 1-1,1-2 0,-1 3 0,7-1 0,0-1 0,6-1 0,-1 1 1,2 0-1,5-1 0,0 2 0,6-2 0,-6 0 0,1 2 1,0-2 0,0 1-1,5-1 0,-8 0-2,3 0 2,-7 0 0,-1 0 0,3-1 1,-2-1 0,-1-1-2,3 1 1,-2 0 0,0-1 0,6 3 4,-6-2-6,5 2 2,1 0 2,0 0-5,6 0 3,-1-1 1,1 1-1,-6-2 0,-1 1-1,1-1-1,-4 1 2,6-1 0,-9-1 0,3 2 1,-1-1-1,0 0 0,-1 1 0,-5 1 0,5 0 0,-6 0 1,-1 0-2,7 3 2,-6 2-1,7-2-1,1 0 1,0 0 1,-1 0-1,-4 2 0,5-3 0,-6 3-1,6-2 1,-2-1 1,2 4-1,1-2 0,0 1 0,1 0-1,-2-1 1,4 0 0,-2 0 0,5 0 2,-3 2-2,3-3 0,-3 6 4,2-2-5,-1 6 4,3 3-3,-1 1 0,0 8-1,0-4 1,0 3 0,2 1 0,-1 1 1,2 3-1,0 3 1,0 1-1,0 2 2,0 3-2,2-4 1,-1 2-1,2 0 0,-1-1 1,-2 1-1,0-2 0,0 0 2,0-1 1,-2 1-3,-1-1 3,-2 0-4,0-1 0,-1-1 0,1-4 0,0-4 1,1-6 0,2-5-1,2 0 0,0-7-1,0 7-2,5 5-7,1-7-58,2 8-157</inkml:trace>
  <inkml:trace contextRef="#ctx0" brushRef="#br0" timeOffset="27459.5706">14838 12505 135,'0'0'17,"0"0"4,0 0 0,0 0 0,0 0-1,0 0-3,0 0-2,0 0-3,0 0-3,0 0-2,81 88-1,-74-76 1,1 3-2,0-5 2,-2-3-1,7 0-1,1-6 1,4-1 0,6 0-1,2-8-2,-1-7 1,1-2 4,0-8-3,0-5 2,4-4-2,1-9-3,5-4-2,1-4 0,2-2 2,5-2 1,1 1-2,4 3 2,-2 4 0,4 5-1,-5 6 0,-1 4 3,-7 6 2,-5 5 2,-8 3 1,-7 6-2,-8 5-2,-5 4-1,-5 3-1,0-2-3,0 2-2,1 0-2,1 0-4,-1 0-3,1 0-9,1 0-16,1 0-56,0 0-120</inkml:trace>
  <inkml:trace contextRef="#ctx0" brushRef="#br0" timeOffset="36769.1031">4122 9689 14,'0'0'16,"0"0"-1,0 0 0,0 0-1,0 0-3,0 0 1,0 0-2,0 0 0,0 0-1,-59-70-2,54 61-1,1 1 0,0-1 0,0 4-2,0-2 2,3 2-2,-4 0-2,3-5 0,0 5-1,1 0 2,-2-6-1,1 6 2,-2-6-2,0-3 3,-1 5-3,-3-4 0,-1 2 3,-1 2-2,-6-3 1,6 3 0,-2 2-1,-2-2 1,5 4-1,-5-3 1,1 1-2,4 2 0,-5-2 0,6 5 0,4-1 1,-7 1-1,6 0-1,1 1 0,-1-1 1,0 2-2,-3 0-2,3 0 4,0 0-1,0 0-1,0 0 1,-4 0 0,-5 5-1,1 2 1,-3 5-1,2 3 1,-2-1 2,1 1-3,1-1 1,1 2 1,-4 0-2,3 2 3,-3 2-1,3 2 0,-2 0 1,1 2-1,0-1 0,0 1 1,-2-1-1,2-1 0,-1-3 2,3-1-2,-1-2 1,5-6 0,-1 0 1,6-3-1,-3 0 1,-2 4 1,1 1-3,-3 2 2,4-4 1,1 4-3,-2 3 2,2 0-1,-3 5 0,-1 1 3,0 0-2,1 0-1,0-1-1,2-1-1,0 2 0,3-7 0,1-1 1,3-2 0,0 1-2,0 3 2,0 0-1,3 2-1,6-1 1,-1-1 1,2 1-2,1 1 1,3-1 2,-1 1 1,1 3-2,1-1 3,-1-1-5,-2 1 1,-1-2 0,-2 1 0,-2-3 0,2 0-1,-1-2 3,-2-5-3,3 1 0,0 2 1,2-1 1,1 5-1,3-5 4,0 0-5,1-2 0,0-1 0,2-3 1,-1 0 1,-3-3-1,1 1 2,0 0-3,-5-3 2,8 2-1,-4 1 1,-4-2-1,5 3 1,-6-2 0,0 0-2,6-1 0,-6 2 1,8-1-1,0 0-1,-7-1 1,11-2-2,-2 0 2,1 0-2,4 0 2,-2 0 2,0 0-2,-2 0 0,3 0 2,-6-2-2,-2-3 0,-2 0-2,-1 0 4,-2-1-1,3-2 0,-2 0 0,-1 1 0,3-4-1,0-1-2,-1 0 1,-2 0-2,2-1 1,-2-2 2,3-1 0,-3 1-1,0-2 2,1-1-1,-2 1 0,0-2 5,-2-1-6,0-1 3,-1-3 0,-3-2 0,-1-1 2,0 2 1,-2 5-2,2-1 0,-2 1-1,0 5-2,0-6 0,0 0 0,0 0 0,1-3 1,1 1-1,-1 1 1,1-1 1,-2 2-1,3-2 0,-3 6-2,0-2 0,0-3-1,0 3 2,0-2 1,0 2 0,-3 4 0,1 5-1,-2-7 0,0 9 0,2-6 0,-2 4 0,-1 0 0,2-2 0,-2 0 1,-2-2-2,3 4 1,-3-5 0,0 3-1,-1 0 1,-3-3 2,-2 2-3,-1 3 2,-2 2-1,-3-4-1,-2 3 1,-4-1 0,0 0 0,-2-2-1,-1 2 0,2 1-2,-1 1-3,2 4-3,9 1-12,-1 3-47,8 0-140</inkml:trace>
  <inkml:trace contextRef="#ctx0" brushRef="#br0" timeOffset="38640.2101">14195 8442 138,'0'0'13,"0"0"-1,0 0 0,0 0-1,0 0 2,-84-69 0,71 57 1,-2 0-1,4-1-1,2 4 1,-2-3-4,4 7 2,0-2-3,1 2-1,-3-2-1,-3-1-2,0 0 1,-2 2-3,2-2 2,-6 3-1,0 0 1,-8-3-1,0 4-3,0 3 1,0-1 1,-1 2-2,1 0 1,1 2-1,0 2 1,1 2-1,-1 0 2,1 1-1,1 1 2,2 1 0,0 2-1,2 1 2,-3 0-2,1 0 1,-2 0-1,-1 2 1,0 0 0,-2-1-1,3 2 0,0-2 1,2 1-1,1-1 0,4 2 2,2 2-3,2 0 3,0 3-3,5 2 3,1 2-3,-1 0 0,3 1 0,-2 0 0,3 0 1,0 1-2,-1 1 2,2 0-2,1 0 0,0 1 1,1-1 1,0 2 1,0 0 0,0 2-1,0-3 1,2-1-2,0 1 1,4-2 0,0-2 0,-1 1 0,1 1-1,-2-4 0,1 2 0,-1 0 2,-1-2-1,1 2 0,2-2-1,-3-5 0,1-2 0,0 2 0,2-3 0,2 6 1,2-5-1,-2 1 0,0-2 0,3 1-1,-1 0 0,2 1 0,1-3 0,0 3-1,-1-3 1,1-1 0,1-2 0,-3 1 0,3 0 1,-4-3-1,1-3 1,5 0 0,-1-2 0,2 0 2,-1-3-2,4 0 0,-1 0 1,9 0-2,-5 0 0,-5 0 0,0 0 1,-1 0-1,-6 2 0,7 1 1,-8-2-2,3 2 2,2 2-3,-5-3 2,4 5 0,2-2 0,-5-5 2,6 4-2,-6-3 1,1 1-1,-1-2 1,4 0 1,-2 1 0,1-1-1,-1 0-1,0 0 0,0 0-1,-3 0 2,2 0 0,-2-3 0,1 2-1,-6 0 2,3-2-2,-3 1 0,4-4 0,3-1 1,2-4-1,1-2 0,1-2 0,0 0 0,0 0-1,3-2 2,0 0 1,-3-3-2,2 4 1,-2-1-1,-1 2 0,-5 5 0,0-1 1,-3 5-1,-3-2 0,2 1 0,-3-2-1,2 2 1,-4-3 1,4-4-1,-5-3 1,6-5-4,-3 0 3,2-3-3,-1 1 3,2-2 0,0 2 0,4-2 0,0 1 0,4-2 0,-2 3-2,0 0 4,-1 1-2,-4 0 0,-3 1 1,0-2-1,-3 7 2,-1-2 0,0 1-1,0-1 2,-5-6-2,1 2 0,-3 2 2,-2-1-3,2-3 1,1 1 1,1-2-2,0 0 2,4 6 1,-1 1 0,0 5 0,2-1-1,-2-5-1,1 6-2,-2-4 2,1 7-3,-2-1 4,1-3 0,-1 6 1,-2-3 0,-1 5-1,0 0-1,-6-1-1,3 3 1,-2-3 0,3 4 0,-4 1 1,-3-2-1,3 3-1,-4-1-1,9-1 1,-3 3-2,0-1 2,-1 0 0,2 2-1,-2-3-2,-1 3-2,0-2-1,-8 2-2,4 0-1,-6 2-15,0 1-31,2 6-99,-3-1-72</inkml:trace>
  <inkml:trace contextRef="#ctx0" brushRef="#br0" timeOffset="39936.2842">16522 10179 229,'0'0'6,"0"0"-6,0 0 2,0 0-2,0 0 3,0 0 1,0 0 1,15 82 3,-4-46 0,4 6 0,2 3-1,0 3-1,5 6 2,3 4-1,-1 2 0,2 5 1,2 4-2,-1 3 2,-1 1-1,-1 8 0,-1 1 1,-3 6-2,0 4 0,-2 5-3,-1 5-3,-4 3 1,2 2 1,0 2-1,-3-2-1,2 2-1,0 1-2,0 0 1,-1 1 0,-1 1-3,-6 1 2,-4-1 0,-3-1 1,-3 1 2,-10-2 1,-3-5-1,-4-1 4,0-5-1,-3-2 2,-2-3-3,2-2-1,3-5 1,-2-4 1,-1-4-2,4-5 3,0-3 0,-1-3-2,1-1 2,-1-1-2,-2-3 2,0-3 2,2-3 1,-1 0 3,-1-4-4,2-4 4,1-1-4,3-4-5,2-5 2,2-3-2,4 0 2,0-5-2,4-1 0,0 0-3,1-3 2,1-7 0,2 1-2,0-1 2,0-7 0,0 5-2,0-6 2,0-7 0,0 1-1,0-6 2,0 0-2,0 0 1,0 2 0,0-2-1,0 0 0,-4-13 0,-3-6-4,-1-10 3,0-2 1,-2-3-4,1-2 4,0-3 2,2-2-3,0 0 0,3-1-1,2 2-3,2 0 3,0 2 0,0 6 3,2 3 1,-1 9 0,1 9 3,-1-1-2,-1 8 1,0-2 1,2 1-2,-2 5-1,0-2 0,0 2 2,3 2 0,0 13 1,1 5-1,4 12-1,-2 5 5,2 0-5,0 4 2,2-1-3,-1-3-2,5-1 1,-2-2-2,0 0 2,0-2-3,1-5 2,-3-2 1,-2-10 0,-1-2 2,-4-4-2,1-6-1,-1 1 1,-3-4 0,0 0 2,0 0 1,1 3 0,1-3 0,4 0-2,4-4 0,7-7-1,6-6 2,6-5-2,4 0 0,5-3 0,4 0-4,3 1-4,-2 0-11,2 4-25,-5 3-83,-3 3-95</inkml:trace>
  <inkml:trace contextRef="#ctx0" brushRef="#br0" timeOffset="41346.3649">6108 15901 284,'0'0'21,"0"0"-5,0 0-3,0 0 1,0 0-3,0 0 1,0 0-1,0 0 3,0 0-5,-58 92 0,67-58-2,0 4-1,4 1-3,-3 2 1,-1 2 1,1-1 1,-4 1-2,-2-1 2,0-2-1,-2 1-2,-2-4 3,1 2-3,-1-5 0,0-9-1,0-11-1,2-4 1,-1-5 2,1 0 3,0-1 3,-2-4-1,0-3-3,0-14 1,0-10-2,-8-11 0,-1-3 0,-1-3 1,-3-3 0,3-5-4,-1-4 0,0-3-4,3-5 4,4 1-2,4 0 2,0 5 0,6 7-4,6 6 1,4 6-2,-2 5 3,4 7 0,-2 5 2,2 5-3,-3 8-1,-1 5-1,5 4 2,-3 1 0,8 10 0,-3 4 0,-5 2 0,2 3 0,-3 0-1,-2 2 4,-3 1-3,-1 3 4,-2-2-3,-4 3-1,-3 1-1,0 1 0,-10 0 1,-3 3-1,-5 2 3,-1-1-2,-2-1 1,-2 1-1,-3-6-2,1-4 3,0-4 1,1-7 1,5-4 0,5-8 0,1-5 0,6-9-1,-2-6-1,7-2 1,2-1-1,5 2 1,2 3-1,6 1 1,-4 6 0,4 5 0,2 4 2,3 2-2,8 8-1,-1 11-1,-1 5 1,2 8-2,0 4 2,-1 2-1,8-1 1,-1-1-1,1-4 1,0-5-1,2-3 2,0-6-1,1-1 1,-1-4-1,0 3 3,-3-3 1,-1 4-4,-6 0 2,-1 2-4,-5-1 3,-3 0 0,-2 0 1,-5-7-1,0 1-2,-2-4-1,-3 1-2,2-2 0,-3-4-4,0-1-3,-3-2-21,3 0-36,3-9-108,2-7-63</inkml:trace>
  <inkml:trace contextRef="#ctx0" brushRef="#br0" timeOffset="42404.4254">6966 16424 214,'0'0'26,"0"0"1,0 0-1,0 0-9,-20-80-7,20 55-6,0-3-2,0-2-2,0-1 0,0 1-2,0 3 1,-3 2 2,-3 8 1,1 2 0,1 8 0,1 4-1,-8 3 1,0 1 1,-6 15 4,-3 6-1,1 8 3,2 1-2,1 5 0,0 1 1,4-1-1,3-2 2,5-4-1,4-1-1,0-4 1,8-5 0,5-1-3,4-2 1,2-2-3,3-1-1,2-3-2,2 1 0,0 1-2,4-2 0,0-1 1,0-2 1,-2 1-2,-3-6-3,-4 1-3,-1-4 0,-4 0-2,2-4-1,5-8 1,-6-2-3,-2-7-5,-2-5 3,-2-2-2,-3-4 3,-4 1 7,-2-3 2,-2 1 3,0 1 2,-6 0 1,-4 2 2,3 2 2,0 11 5,-1 1 1,4 9 3,0 2-1,1 2-3,-1 3 0,-1 3-2,-1 11-3,2 5 3,2 7 1,2 4-2,3 1 0,6 3-2,1 1-3,5 0 0,-1 1-2,2-2-1,0-6 0,0-2 1,-3-5 0,-2-7 0,-5-7 1,-3-4-1,-3-3 1,0 0 1,0 0-2,0 0 0,0-7-1,0-8 0,-3-8 2,-3-8-2,-1-1 5,2 2-4,0-1 2,2 1 2,2 1-1,1 2 0,0 4-1,4 4-1,1 5 0,3 1 1,-2 8-4,3 1 2,4 3 2,0 1-2,7 6 1,-4 5-1,-1 4-3,0 2 2,0 2 0,-1-2 0,-1 1 2,-1-1-1,-4-5 1,-2-1 0,-1-4 2,-3-4-1,1 2 3,-3 0 0,0 0-1,0 7 3,0 5-5,0-5 5,-3 2-2,1-6 0,0-4-3,1 1 0,-2-2 1,0 1 0,0-1 2,1-1 1,2-2-2,-3 0 0,2-2-3,0-10-1,1-10 1,0-5-3,5-7 4,4-2-1,2 0 1,0-1-1,1 1-1,-1 4 1,-1 0 0,0 6-1,-1 6 1,-2 5-1,-1 7 0,-3 4 0,0 1-1,0 3 1,8 2 1,1 8-2,3 5 1,-3 5-1,1 2 0,-3 1 0,0 0-1,2 0 1,1-1 0,0 0 1,1-1-2,-2-1 2,1 0 1,-3-1-2,-1 1 3,-1 1-3,-3 0-1,-1 1 5,-1 0-5,-3-5 3,1 0-3,-1-5-7,0-6-5,0 2-13,3-6-31,0 2-100,2-3-73</inkml:trace>
  <inkml:trace contextRef="#ctx0" brushRef="#br0" timeOffset="43219.472">8157 16070 189,'0'0'32,"0"0"0,0 0 0,0 0-5,0 0-5,-90-25-6,75 28-6,-3 10-2,4 4 0,-1 9 2,4 3 0,-4 5-1,4 2 0,-1 3-2,-1 0-1,3-3-3,0-1-1,4-3-2,3-3-1,3-4 2,2-3-2,9-3 2,2-7-4,3 0-1,1-7 0,-1 0-2,0-4 2,4-1 0,-2 0 1,6-8-1,-3-2 2,-4-7-4,-1-4 2,-3-4-3,0-4 4,-3-2-1,-3-3 2,-1-5 3,-5 3-1,1-2 2,-2 5 1,0 2-2,0 12 1,0 5 0,0 4 3,0 4 1,-2 0-1,2 3 1,0 3 0,-3 0 2,-1 15 2,2 6 2,-3 9 0,4 2-3,1 0-2,0 0-4,0 0 1,3-5-3,4-3-1,4-4-1,-1-3 0,5-6-1,-5-4 1,6 0 1,1-5-1,1-2 1,6 0-2,-1 0 2,-1-7-1,-1 0-1,-1-2 1,-3 0-2,-4-2 0,1-1 2,-4-2-1,-2-3 2,0 2 0,-3-6 2,-1 1-3,-1-1 3,0 5-2,0-3 1,-2 1 1,0 6-2,1-1 1,0 2 2,-2 5-1,0-1 0,0 2 0,0 5 1,0-5 0,0 3 1,0-3-2,-2 2 1,2 3-2,0-2-1,0 2 0,0 0-1,-2 0 1,2 0-1,-1 3 1,1 8 0,0 5 1,0 7 0,0 0 3,1 1 1,3 2 2,1 3 0,-3 2 0,2-2-1,0 0-2,1-2-1,1-1-1,3-6 3,-3-6-4,3-6 0,-3-4-1,7-4 0,4-2-1,2-10-3,5-7-2,0-3-6,0-2-5,-1-5-17,3 3-28,-4-1-64,-3 2-103</inkml:trace>
  <inkml:trace contextRef="#ctx0" brushRef="#br0" timeOffset="43405.4827">8523 15775 227,'0'0'31,"0"0"-3,0 0-7,0 0-8,0 0-6,0 0-4,0 0-3,0 0-7,0 0-3,0 81-14,16-58-32,1 4-117</inkml:trace>
  <inkml:trace contextRef="#ctx0" brushRef="#br0" timeOffset="43836.5073">8737 16136 168,'0'0'19,"0"0"0,0 0 0,0 0-3,0 0-2,56 86-4,-50-74-3,0-5-2,-4 2-2,3 2 3,-4-6 2,1-1 1,-2-4 2,0 0-1,0 3 2,0 2 1,-2-2-2,1 2 2,1-5 0,-2 0-3,-1 0-2,-2 0 0,2-3-1,0-7-2,3-2 1,0-8-4,2-4 0,5 0 0,3-1-1,0 0 1,3 1-2,0-1-1,0 4 2,1 3-1,-3 6 1,-4 5-2,1 6 1,3 1 0,-1 10 0,9 8 3,-9 11 1,1 7-1,-4 4 1,1 7 3,0 4-1,0 0 1,1-2-1,1-7-4,1-7-3,-2-9-4,-2-11-8,4-5-8,-2-3-47,3-7-154</inkml:trace>
  <inkml:trace contextRef="#ctx0" brushRef="#br0" timeOffset="45380.5956">9658 15954 246,'0'0'34,"0"0"2,0 0-7,0 0-4,0 0-7,0 0-6,0 0 0,0 0-4,-80-63 1,68 63-4,-6 3 1,2 9 2,-6 7-1,-1 8-3,0 2 2,-1 2-2,3 2 0,-1 0 0,4 1 1,5-1-1,2-3-1,2-2-2,7-4 0,2-1-1,0-4 0,2-2-1,9-3 1,-1-2 1,3 0-1,3-4 0,0 1 0,-5-4 0,3 0 0,3-4 0,-2-1 2,3-1 0,-1-10-2,-2-2 3,-2-4-3,0-5 2,-1-5-1,2-4 0,-2-5-1,0-5 2,-1-3-3,0-3 3,0-3-2,-3 0 1,-1-4 0,-2-4-3,-2-2 3,-2-3-3,-1 4 3,0 2 1,-4 4 1,-1 8 0,-3 11-2,1 12 2,-1 6-3,2 8 0,4 4 0,-2 1 0,0 3 0,-2 6 0,-1 6 1,2 12 0,2 6 0,3 5 2,0 4 2,0 4-2,1 0 2,1 3-2,-1-2 1,-1 2 3,0-4-3,0 1 1,0-4-3,4-1-2,0 0 0,4-2-2,1 0 4,2 2-4,4-2 4,5-3-2,0-1-2,5-5 4,0-3-2,0-4 1,-3-5-1,-6-6 0,-2-2 0,-2-4-1,-2-3 1,4 0 0,-1-3 0,5-9 0,-4-2-3,2-6 1,-1-4-1,-1-7 1,0 0-1,-2-6 1,0-1 1,-5 0 2,-1 0-2,-5 0 3,-1 4-1,0 2 2,-4 7 1,-2 9-2,-4 3 2,-5 9-3,-1 4 1,-5 0 1,2 10-3,1 6 1,3 4-1,2 5 0,4 1 2,3 1-3,5 2 1,1-1-1,4-1 2,9 0-1,2 0 1,5-3 0,1 1-1,5-4 0,1-1 1,2-2-1,0-3 1,1 0-1,-3-1 0,1-4 0,-4 2 0,-1-5 0,-9-2 0,3-3-1,-7 2 0,2-4 1,5 0-1,0-9 1,0-5 0,1-3 0,-6-5 1,2-2 0,-7-3-2,-1-3 2,-3 0-3,-3-2 2,0-1-1,0 2 1,0 2-2,-5 4 2,1 5-2,3 9 2,-4 3 2,0 6-2,3-1 1,-7 3-1,-1 0 0,-6 7-1,0 6 3,5-4-2,4 2 3,2-2-3,1 2 0,1 0 0,2-7-2,-1 7 2,2-6-1,2 0 0,2 1 0,8-6 1,6 0-2,1-4 2,7-7 0,-1-1 0,-1 1-1,-1-1 2,-2 0-3,-3 1 2,-4 2-1,-3-1 1,-2 5 1,-6 1-1,1 1 1,-1 0 0,1 1-2,-1 0 2,1-1 2,-4 3-2,0 0 0,2 0-1,-1 4-1,2 9 2,-3 6 1,0 2-1,0 6 1,-3 0-1,0 0-1,2 0 0,1 0 2,0-3 0,4-1 4,5-2-5,1-3 0,5-1-1,2-2-1,-1-3 1,4-1 0,0-3-1,4-5-2,0-1 2,1-2 0,-2 0 0,0-5 1,-1-3-1,-2-3-1,-4-1 1,-2-1-2,-2-6 2,-6-1-1,-2-3 2,-4-4 2,0-2-2,-2 0 1,-2-5 0,-2 2-2,2-1 1,-1 1 0,4 3 1,1 8 0,0 3 1,0 6-1,1 2 0,4 1 0,1 3-1,1 0 0,-4 3 0,8 2 2,0 1 1,-1 0-2,7 0 0,-4 4-2,0 2 2,2 4-1,-1 0 0,-2 2-1,-1 1 0,-2 3-2,1 0 3,-3 5 0,3-1-1,-4 4 1,-2-1-1,-2 2 2,-2-1 0,0 1 0,-7-2 1,-4 0 0,-3-6-1,-2 0-1,-4-5-1,-3-1-4,-3-4 1,1-2-4,-1-4-29,6-1-65,-2-3-155</inkml:trace>
  <inkml:trace contextRef="#ctx0" brushRef="#br0" timeOffset="46628.667">11922 15804 173,'0'0'46,"0"0"-4,0 0-2,0 0-4,-58-84 1,48 76-6,-6 1-7,0 6-4,-6 1-2,-6 8-6,0 11 4,-2 6-2,1 3-1,-1 9 2,0 4-6,3 5 3,2 3-6,4 3 0,4-3-1,5 0-3,7-4-1,5-7-1,5-5 0,10-7 0,2-9 0,6-4-2,3-9 0,1-4 1,3-9 0,1-8 0,-2-6 0,-4-5 1,1-3 0,-6-4 0,-6-1 0,-3 0 1,-5 1-2,-3 5 3,-3 1-1,0 5 2,-3 8-1,-1 2 0,0 7 3,1 2-1,1 3 1,2 2-2,0-2 0,0 2-1,0 2 4,0 10-2,0 4 0,5 9-1,3-3-1,4-2-2,4 2 0,2-1-1,2-3 1,3 0-1,2-3 0,3-1 0,-2-2-1,3-2 0,-2-5 1,1-1-1,-3-4 1,-1 0 0,-2-9 0,-2-6 1,0-4-3,0-5 3,-2-4 0,-1-2 0,-5-2 2,-2 1 0,-4-1 0,-3 3-2,-3 4 2,0 1-5,-6 4 3,-4 4-1,1 4 2,-1 2 0,-4 3 0,3 5 0,-6-3 1,7 3-1,3 2 1,4 0 0,3 0-1,-3-2 0,3-1 0,4-4-2,8-5 1,8-3 0,7 3-1,4 2 2,0 1-2,3 3 1,-1 3-1,0 3 0,-4 0 1,-4 11-1,-8 4 1,-4 7-2,-6 7 4,-7 5 1,0 3-4,-10 5 5,-5-1-5,0 2 0,-2-2 2,2-2-2,7-7 2,2-8-1,3-4 0,3-6 0,3-4 0,6 0-1,5-3 2,2-7 0,8 0-1,2-5-1,0-5-1,2-4 0,1-1-1,-3-2 1,4-2 0,-5 1 0,0-3 0,0 0 1,-2-2-2,-2-1 2,-1-2 0,0-5 2,-2-1 1,0-1-4,0-3 4,-4-1-3,-2 3 5,-4 7 0,-5 5-1,-3 8 1,-1 7 0,-13-1-1,-6 8-1,-7 8-1,-3 10-1,-4 7 0,1 7 3,0 2 2,3 4-4,6 0 5,6-1-5,8 1 0,10-3 2,4-4-3,16-5 2,16-7-1,8-3-1,9-7-1,6-4-2,4-5-5,0 0-10,-2 0-48,0 0-124,-6-10-87</inkml:trace>
  <inkml:trace contextRef="#ctx0" brushRef="#br0" timeOffset="47344.708">13633 15763 168,'0'0'37,"0"0"-5,0 0-4,0 0-2,0 0-3,0 0 1,0 0-5,0 0-6,67 91-3,-53-54-4,2 4-3,-2 0-1,-2-1-2,-1-2-1,-1-7 2,-2-9 2,-3-10 1,-2-7 2,-3-5 1,0 0 2,1 0 0,6-10 0,-1-9 4,-1-7-2,-3-2 0,-2-2-1,0-4 0,0 1-2,0 0-3,-2-1 2,2 4-6,0 2 3,5 6-3,1 3 2,0 5 3,3 2-4,3 4 3,4 5-2,9 1 0,-1 2 1,5 0-2,0 9 2,0 4-3,-1 4 1,-3 2 5,-5 6-7,0 4 6,-7 2-3,-6 5-1,-1 3 1,-6-2 0,0 1-1,0-4-3,-6-3 1,2-9-7,1-9-4,0-6-17,3-7-50,0 0-174</inkml:trace>
  <inkml:trace contextRef="#ctx0" brushRef="#br0" timeOffset="47725.7298">14539 15665 335,'0'0'22,"0"0"7,0 0-2,0 0 1,-87 76-7,70-47-7,-2 1-1,7 3-7,-1 0 3,5-1-4,3-3-2,5-4-1,3-6-1,10-4 0,3-4-1,4-4-1,3-3 0,2-4 0,1 0 0,3-4-1,0-5-1,-2 0 1,1-3 0,-4 0 0,-3-1 1,-6 1-4,-5 0 5,-5-2-2,-2-6 2,-3-2 2,-6-6-5,-3-1 4,-4 0-4,-1 2 4,-1 2 0,-2 6 2,7 5-1,-6 5-1,1 7-4,-2 2-1,-6 11-4,3 6-5,0 1-14,5 3-37,4-5-144</inkml:trace>
  <inkml:trace contextRef="#ctx0" brushRef="#br0" timeOffset="48047.7482">14890 15320 320,'0'0'23,"0"0"4,0 0 0,0 0-2,0 0 0,0 0-4,0 0-3,0 0-1,38 112-7,-38-69 1,0 5-3,0 6-1,0 2-3,0 3 1,3 2 2,3-1-3,2-2 4,2-4-6,0-6 0,4-9 1,1-6-1,4-8 2,-1-5-3,2-6 0,-5-9-4,1-3-2,1-2-5,0-7-2,3-5-12,-6 2-23,-5-6-46,-3 0-125</inkml:trace>
  <inkml:trace contextRef="#ctx0" brushRef="#br0" timeOffset="48234.7589">14692 15746 228,'0'0'29,"0"0"0,0 0-5,0 0-6,84-10-9,-41 1-4,3-2-5,5 0-7,2 3-11,-3-2-57,-1 4-125</inkml:trace>
  <inkml:trace contextRef="#ctx0" brushRef="#br0" timeOffset="49569.8353">16343 15475 232,'0'0'22,"0"0"4,0 0 1,0 0-1,0 0-4,0 0-3,-39 116-2,32-74 0,-1 3-2,3 1 1,3-4 0,2-2-8,0-5 1,2-7-4,8-6-2,4-5 0,2-5 0,4-7-1,3-3-2,-1-2 0,3-4 1,-4-7-1,-1-3 1,-2 0-2,-2-2 2,-3-4 0,-3 1-5,2-4 5,-5-3-3,-1-3 3,0-5 2,-1-2-2,-2-2 5,1-2-1,-1-1 2,0 5 0,0 5 1,0 8 1,0 6 2,-1 6-1,-1 8-2,0-2-2,-1 5-2,0-2 0,0 2-1,0 15 3,0 8-2,-2 10-1,0 3-1,2 2-1,0 1-1,2-3 0,7-4-1,3-3 1,4-7-3,3-1 3,2-4 3,2-2-3,3-5 3,-1-1-4,0-3 0,-7-2 0,0-4-3,-1 0 2,-4-1-3,3-10 4,-6 4-3,-4-6 4,1-4 1,-4 0-1,1-7 0,-1 7 0,-1 2 1,-1 4-1,-1 5 2,2 1-2,-2-1 1,0 0 2,0 0-2,1 1 2,-1 5-1,0-1-2,0 1 0,0-1 0,2 1 2,-2 0-2,1 0 3,2 10-2,3 8 1,-2 6-1,-1 3 0,0 2 1,-2-4 0,1-2-1,-1-5 2,0-1-4,1-7 4,0-4-2,-1 0-1,-1-6 1,0 0 0,5 0 0,1-4-1,3-10 1,1-7-4,0-1 2,-1-5-1,-2 0 2,1-4 0,2 1-2,-2 0 2,3 1-2,0 2 2,1 5-1,-3 5 2,2 7-1,-4 3 0,2 7-1,4 0 1,-2 5-2,4 7 4,-2 3-2,-3 2-2,3 1 1,-4 0 0,1 0 0,3-1 0,-6-5-1,2 0-2,-2-6 1,-2 0-1,1 0-1,-3-4 1,0 1-2,-3-3-2,0 0 0,0 0-2,2 3 1,-1-3 0,1 0-7,2 0-4,3-3-1,0-9 0,2-2 3,0-2 5,1 0 4,-4 5 4,0-4 3,-2 0 2,-1 5 1,1-9 3,-3 7 2,-1-1 1,0-3 3,-4 6 1,-2-4 0,1 6 2,2 5-1,-6-1-2,3 2 0,1 1-2,-4 1-1,7 0-3,-2 6 2,-1 9-1,4 3-4,1 7 1,0-2-1,2 0-2,6-3 0,1 1-1,2-1 0,0 0 0,-3 0 1,4-3-2,-5 0 0,0-5-2,-1 0-3,0 1-1,-1-6-8,0 2-11,-1-2-46,-1-4-157</inkml:trace>
  <inkml:trace contextRef="#ctx0" brushRef="#br0" timeOffset="49767.8466">17332 15049 186,'0'0'2,"0"0"-3,0 0 0,0 0-9,0 0-21</inkml:trace>
  <inkml:trace contextRef="#ctx0" brushRef="#br0" timeOffset="51324.9356">17699 15325 211,'0'0'34,"0"0"-2,0 0-4,-85-21-5,62 22-5,-2 8-1,4 3-6,1 3-1,3 3-3,4 3-1,2 4-1,5 4-3,0 0 0,5 3-3,-1 1 1,2-2-1,0 1-3,5-3 1,-1-6 0,6 0-1,-4-9 1,1-2 2,-1-4-2,-3-6 1,8 0 2,-1-2 0,5-6 2,5-8-1,-1-5 1,-2-6-2,3-2 0,2-3 2,-3-3-1,1 3 1,-3 0 3,-1 4 1,-5 8 0,-3 4 5,-3 6-1,-3 3 0,1 2-2,-3 3 0,0 0-1,0 0 0,-1 9 2,-6 7-1,-5 11-1,5 1 0,-1 4-4,4 2 1,3 7 0,1 3-1,0 4 1,0 6 3,4 6-3,1 5 3,-4 5-4,-1 6-2,0 3 1,0-1-1,-6-1 1,-1-6 4,-6-8-2,4-8-1,-1-7-2,-1-10-1,6-12-1,2-11 0,1-7 0,2-8 1,-1 0 0,1 0-1,0 0 2,0 2-3,0-2 1,3-10 1,5-6 1,0-7-1,2-2 1,-1-4-4,0-5 3,-1-3-1,-1-7 2,1-2 1,-1-8-1,3-3 1,0-3-2,1 0 2,3-1-3,-1 3 4,3 0-3,0 9-4,2 2 3,1 3-3,-1 5 3,-1 3 2,0 5-1,-1 0 1,-3 3-2,-1 4 2,-6-1-1,1 9 1,-7-2 0,0 2 1,0 3-1,-2-3 2,-3 5-2,2 2 1,-5 2 1,6 3-1,0 1-1,2 3 1,-1-3 0,1 3-2,-2 0 1,1 0-1,1 0-1,-2 0 2,2 0 0,-1 0-1,1 0 0,-1 6 0,1-1 1,0 1-2,0 0 2,0-6-1,0 0-1,0 0 1,0 2-1,0-1 1,0 1 0,0 0 0,0-1 0,0 0 0,0 1 0,0-2 0,0 0 0,0 1 0,1-1 1,0 0-1,1 0 0,-1 0 0,1 0 1,-1 0-1,2-4-1,1-2 1,-2 1-1,2-2 1,-2 2 0,-2 0 0,2 1-1,-2 4 1,0-1-2,0 1 1,2-2 0,-2 2 2,0-1 1,1 1-1,-1 0 1,0 13-1,0 9 1,0 6 1,-5 2 2,2 2-3,0-2 0,-2 2 1,5-5-5,0-4 2,0-1 0,8-5-2,-3-6 2,6-2-2,1-4-1,5-2-1,4-2 1,1-1 0,0-2 2,-1-7-1,1-3-1,-3-2 1,-2-3-3,-4-1 2,0-1 3,-3-5-1,-2 0 0,-3-3 0,-1 0-2,-2-2 3,2 3 0,-4 6 1,2 1 0,-2 6 0,0 0-1,0 0 1,0 8 1,0 0 0,0 5 2,0-2-1,0 2 0,-2 0 1,-5 2-1,-3 8 1,1 7 1,5 5-3,3 0-1,1 3-1,0-1 0,5-1 0,4 1 0,2-2-1,3-5 1,0-2-3,1-4 0,2-2 1,0-1-1,3-4 0,2-2 1,3-2-1,3-2 1,5-5-1,1-7 1,-1-2 0,1-6 2,-1-2-3,-3-3 2,-2-5 1,-2 0-1,-6-1 2,-1-3-1,-5 4 2,-2 3-2,-3 0 2,-5 9-4,-4 0 4,0 3-1,-2-1 1,-4 1 2,-3 6 2,-2 1-1,3 5 3,-7 0-1,-2 3-3,4 2 1,-9 4 0,4 7 0,0 6-1,2 1 0,2 5-2,-1 1 0,7 2 0,0 3-1,3 0-1,3 1 1,2 3-2,0-4 1,12 0 0,1-2 0,7-3-1,4-5 1,8-5-2,4-6 1,6-4-1,8-4 1,1-4-2,0-5-1,3-3-3,-5-1-4,-3-3-8,-1 1-16,-9-1-27,-4-3-37,-12 6-95</inkml:trace>
  <inkml:trace contextRef="#ctx0" brushRef="#br0" timeOffset="51927.9701">17089 14807 239,'0'0'25,"0"0"-3,0 0-3,0 0-4,0 0-5,0 0 3,0 0-1,0 0-1,0 0 2,0 0-4,58 9-1,-45 12 0,-6 3 0,0 2-3,2-1 2,-2-1-2,3-1-5,1-6 1,-2-5 0,-1-3-1,1-5 0,-7-2 0,7-2-1,0-2 1,1-8-1,4-7 1,-5-1 0,-3-2 0,-2 5 0,-2-5 0,-2-1 0,0-1 0,-5-3 2,-1 8-2,-2 5 2,2 5 1,-7 4-1,-3 1 1,-4 2 2,-2 0 0,8 3 3,-1 2-2,5-1-3,7-1-3,0 1-8,3 3-4,0 1-30,2 3-185</inkml:trace>
  <inkml:trace contextRef="#ctx0" brushRef="#br0" timeOffset="54680.1275">6127 17374 244,'0'0'21,"0"0"-5,0 0-3,0 0-6,0 0-1,0 0-1,0 0 0,0 0 2,0 0 3,0 0-1,-11-4 1,11 4 0,13 0-5,8 2 3,10 3-1,1 2 2,5-1-2,6 0-1,7 2-4,5-1 1,4 1-2,5-3 2,2 2 0,5-4 2,1 0-2,5-2 1,2-1 1,4 0 0,5 0-1,3 0 3,6-2-1,1-3 0,6-2-1,-1 2-1,5 0-2,1-1 0,2-1-1,2 0-1,-3 0 0,1-1 0,5 1-1,-2 0 2,-1 2-2,2-3-1,0-1-5,4-1 7,1 1-10,2 1 11,7-2-1,1 1-1,3 2-2,0-1 1,0 0 1,1 4 0,-3-1 1,0 2-1,-1 0 0,-3 0 0,-2-1 0,-5 1-1,0 1 1,-3-1-3,0 1 4,-3 2 1,3 0-1,0-1 3,2 1-4,2-1 2,1-1-2,2 2 0,2-1 2,2 1-1,1-2 0,1 2 1,-1 0-2,-1-2-1,-2 1 3,-3-1 0,-1 1 0,2 1-1,-4-2-1,-2 1 0,-1-1 1,1 0-13,0-3 10,4 0-9,1 3 12,0-1 0,2-1-1,1 3-2,-2-3 3,1 1 0,-1-1 2,2-1-2,1-2-2,2 1 5,1-1-3,0 0 1,0 2 0,0 0-1,0 0 0,1 1 1,-2-1-1,-1 0 1,-2 0-2,-3 0 0,-2 2 1,-3-3-1,-2 1 2,-3-1-1,-1 0 0,3 2 0,-2-3-1,0 1 1,2 0 0,1-2 0,4 3 0,1-5 0,2 3-1,0-3 3,-2 2-2,-1-1 1,-1-1-1,-3 3 0,-5 0 1,-3-1-1,-5 1 1,-2 2 0,-4 0-2,0 1 2,-1-1-1,-5 0 2,-1 0-2,-1 0 0,-4 0-2,-1 0 1,-4 1 0,-1-1 2,-4 1-1,0-1 3,-4 1-5,-1-2 2,-1 0 0,-4-2 0,-3 0 2,-4 3-2,-3-2 0,-8 3 0,-2-1 1,-7 2 0,-8 0-1,-8 1 0,-10 2 1,-6 0-2,-6 0 3,0 0 0,0 0 0,1 0 3,1 0-3,-1 0 1,-1 0-2,0 0-5,1 0 3,-1 0-2,0 0-4,0 0-5,0 0-20,0 0-110,-1 0-82</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51:51.459"/>
    </inkml:context>
    <inkml:brush xml:id="br0">
      <inkml:brushProperty name="width" value="0.05292" units="cm"/>
      <inkml:brushProperty name="height" value="0.05292" units="cm"/>
    </inkml:brush>
  </inkml:definitions>
  <inkml:trace contextRef="#ctx0" brushRef="#br0">4622 4417 67,'0'0'14,"0"0"0,0 0 1,0 0-2,0 0 0,0 0-1,0 0 1,0 0 0,0 0 1,-4-29 1,4 23 1,0 6 0,0-7 0,0 3-1,0 0-3,0-1-2,0 5-1,0-2-5,0 2-2,0 0-2,0-1 0,0 1 2,0 0-1,0 0-1,0 0 2,0 0-2,0 0 2,0 0 2,0 0-1,0 0 1,0 0-1,0 0 1,0 0 1,0 0 0,0 0 0,0 0 2,0 1 0,0 4-1,0 5 1,-2 0-4,-2-1 0,0 0 2,4-5-3,-3 6 1,1-5 0,1 0-2,1 7 0,0-5 2,0 3-1,0 7-2,0-7 4,0 7-2,1-2 1,1-4 0,-1 5 0,1 0-2,-2-4 1,0 6-1,0 0 1,0-4 1,0 8-2,0-3 1,0-5-2,0 5-1,0 1 1,0-2 0,0 5 1,0-3 3,0 2-2,3 2-1,2-4-1,-2 4 1,0 0 0,1 0 4,-2 0-3,2 0 1,-1 1 1,0 1-2,-1-1 0,-2 1-1,1 0 1,-1 1 1,0 0 3,0 2-6,0 0 4,0 0-2,0 1-2,0-1 2,0 2 0,2-2-1,-1 0 2,1 2-2,-2-1 1,0 3 2,0 3 1,0 1 0,-3 0 0,-2-1-2,1 1-1,-2 0 1,1-3 1,0 1 1,-2 1 0,4-1-2,0 0 2,1-2-7,2-1 2,0-4 2,0 2-2,0 1 1,0 1-1,0 2 1,2 0 0,-1 1 0,1-3 0,2 2 2,0 2-3,-1-1 1,1 0-2,1 0 2,1 1 0,0-2 2,0 3 1,0-1-3,-1 0 4,1 0-4,-1-2-1,0 0 0,1-1 0,-1-1 1,0-1-2,-2 4 2,-1-1-1,1 4 0,0 1 0,0 2 1,1 0-1,-2 0 0,2 0 1,-1 0 0,0 0 2,-3 0-3,4 2 3,-2 1-2,1-2-1,0 2 1,0 1-1,1 1 0,-1 0-1,-1 1 2,1 0-1,2 2 4,-1-3-4,0 1 1,1-2 3,0 3-4,1-2 4,-2-1-3,3 0 1,-4 3-1,2-1 1,1 3 1,-2 1-3,1 2 2,-1 2-1,0-1 2,-2 2-3,4-4 2,-2 2 3,-1-1-4,1 0 3,-1-2-1,0 0-3,0 2 1,0-3-1,0 2 2,-2 1-2,1-1 3,-2 2-1,0-2 0,0 1 3,0 1-3,0-2 2,0 1-3,-2-1 1,1 0 0,1-1-2,0 1 2,0 0-3,0-1 2,0 0-1,4-4 0,1-2 1,1-1 0,0-1 3,1-1-3,1-2 3,0-1-3,-2 0-2,1-2 2,-2-1-1,2 0 0,-3 5-1,1-3 1,-4 2-1,5 0 1,-5-1-1,1 0 2,1-2-1,-2-4 2,1-2-3,-1-2 2,3-2-1,-2-1 0,-1-4 5,1 3-4,-1-2 3,0-6-4,1 3-1,-2-2 1,1-4 0,-1 5 1,0 2 0,0-9-1,0 8-1,0-9 1,0 0 0,0 1-1,0-6 1,0 5-1,0-5-1,0-1-2,0 1-3,0-6-7,-1 0-20,1 0-42,-3 0-121,-3-5-67</inkml:trace>
  <inkml:trace contextRef="#ctx0" brushRef="#br0" timeOffset="3608.2064">1924 1969 3,'0'0'3,"0"0"3,0 0 4,0 0 2,0 0 2,0 0 2,0 0 4,0 0 0,0 0-2,9 52 1,-3-27-4,1 6-1,-1 3-3,-2 7-3,2 1-1,-2 0-1,-2 1 1,5-5-2,-4-4 1,0-8 1,0-8 0,1-2 4,-4-6 1,3-5 2,-2 0-1,-1-5 2,0 0 0,0 0 7,0 1 1,2 1 4,-2-1-5,0-1-1,0 0-7,0 0 1,0-1-2,-3-12-2,-2-4-1,1-10-1,4-4-4,0-1 0,3-8 0,6-2-2,4-4 2,-2 3-1,4 6 0,-1 4-3,1 6 2,-2 3-2,-5 11-1,-3 6 1,-1 3-2,-1 1 0,3 1-2,-3-1 2,5 3-1,1 0 0,5 10 2,2 2 0,-1 5-3,-2 0 1,1 2-2,-2 0 2,2 4 0,-2 0 1,-2-1 1,1 3 0,0-1-1,-5 2 1,1 2-1,0-1 1,-4 0 1,-2-7 0,-1-1-1,0-4 1,0-2 0,0-1 1,0-6 0,0 0 0,0-6-1,0 0 1,0 0-1,0 0 1,5 0 1,2-8-2,7-9 2,2-12-1,-2-3 0,-2-5 0,0-2 1,-1-3-2,-1 3 2,-2 5-3,2 2 2,-3 4-1,0 6-1,-1 5 1,3 3-1,-1 4-1,-2 2 1,7-3-1,-3 3-1,-2 4 1,7-2 1,-4 2 0,-1 4 0,1 0-1,-1 0-2,6 0 2,-6 9-1,4 1 1,-3 2 1,-4-2-1,-2 4 0,-3 3 0,1 3 1,-1 7-1,-2 4 2,1-2-1,-1 2-3,2 1 3,-2-7-2,4-6 1,-3-2 2,5-2-2,-3-5-1,3 3-3,1-6-5,0 0-2,-1-2-10,-3-2-12,1 1-22,-4-4-36,5 0-88</inkml:trace>
  <inkml:trace contextRef="#ctx0" brushRef="#br0" timeOffset="3976.2274">3160 2046 187,'0'0'32,"0"0"0,0 0-3,0 0-1,0 0-2,0 0-4,0 0-2,0 0 2,0 0 0,0 0-1,-68-44-4,66 44-6,2 0-5,-2-2-4,2-1-1,6-2-2,7-2 0,6 2 1,4-2-1,3 3-1,1-1 2,2 0-1,2 2-1,-2-1 0,-2 1-1,-1 2-3,-1-3 3,-7 4-5,3 0-3,-4 0-3,-4 0-7,5 0-11,-7 0-15,-7 0-24,5 0-39</inkml:trace>
  <inkml:trace contextRef="#ctx0" brushRef="#br0" timeOffset="4370.2499">3098 2373 110,'0'0'18,"0"0"1,0 0-4,0 0 0,0 0 1,0 0-1,0 0 3,0 0 1,0 0-2,-6 0 0,8 0-4,14 0 0,4-5-4,6 0-2,5-3-1,2-1 0,3 1-2,3-1 1,-1-1-2,3 3 0,-4 0-1,-4 0 0,-3 3 1,-8 0 0,-5 3 2,-5 0-4,-7 1 1,1 0-1,-6 0 2,0 0-2,0 0 1,2 0 0,-1 0-1,1 0-1,-1 0-3,1 0-4,-2 0-4,3 0-10,-3 0-16,0 4-48,-3 4-110</inkml:trace>
  <inkml:trace contextRef="#ctx0" brushRef="#br0" timeOffset="5727.3276">4074 1780 49,'0'0'26,"0"0"2,0 0-3,0 0-2,0 0 0,0 0-4,0 0 0,0 0 0,24-63-2,-22 59 0,-2 4-2,0-2-3,0 2-2,0-1-3,1-1 0,-1 1-2,0-1 2,0 0-1,0 1 0,0 0-2,0 0-2,-1-3 1,-4 3 0,-7 1 0,-5 0 0,1 10 2,-9 7-2,1 4 1,2 3-1,-3 3 0,2 5 1,0 1 12,4 3-2,0 0 0,2 2 1,4-2-12,-2 1 0,4-1-2,1 1 0,-2-2 0,4 1 0,-1-1 2,4-1 0,1 0 0,-1-2 1,3 2-1,1-4 1,1-1-1,0-4 1,1 0-3,6-5 0,0 1 10,2-3-10,1-2 11,2-3-11,-3-2-2,1-3 3,2 0-1,-4-3 6,4 1-7,-1-3 0,-2-3 0,9 0-6,-7 0 7,4-3-1,0-2 2,1-1-4,3-2 2,1-2-1,-3 0-10,1-2 11,-1 0-11,-3 0 14,-3 3-3,0-1 1,-2 0 2,-5 1-3,4-2 2,-3 1 0,-4 0 1,1-1-1,-2-3 3,0-5-3,0 2 1,-8-5 0,-1 3-2,-3 2 1,-1 4 1,3 5-2,-3 0 1,-4 5-1,-3 3-2,-4 0 1,0 2 1,-1 8-1,-1 2 1,2 3-1,-2 2-1,5-1 0,-2-1-3,4 0-1,2-1-4,6-4-9,2 0-15,3-4-33,2-4-67,3 3-99</inkml:trace>
  <inkml:trace contextRef="#ctx0" brushRef="#br0" timeOffset="7580.4335">2073 3091 195,'0'0'3,"0"0"-1,0 0 4,0 0 1,0 0 2,0 0 2,0 0 0,0 0 0,0 0 0,86-3 2,-50-1-1,3 4-1,4-4 1,8 1 0,1 0-1,5 0 0,4-1-1,3 1-1,1 1-3,2-1-4,0 1 2,4 0-2,0-1 1,3 1 2,-2-1-3,1-1 1,6-1-3,0 1 0,3 0 2,0 0-2,2-1 0,-2 3 1,1-1 0,-1-1-1,-4 1 1,-1-2 2,-8 0-2,-5 0 0,-6 0 1,-8 0 0,-5 1 2,-5 1 0,-5-2 2,-5 2 1,-2-2-2,-11 4 1,1-3 2,-8 2 1,0-3 0,-2 2 1,-3 0 1,2-3-1,-4 3-1,2-4 1,1-1-2,-4 3-2,-2-5-1,0-2-1,0-7-2,-6-3-3,-1 2 2,-2-1-1,2-2-1,-3-1 1,1-4-1,2-1 2,-2-5-3,-1-1 3,5-4-9,-1-7-1,1-4 2,2-5-2,0-3 8,2-5 2,-2-3 0,2-1 2,1 2-2,0 3 1,0 5-14,1 1-1,5 7 1,0 4-2,-1 2 14,3 1 0,0 3 0,0 2 1,-3 0-1,1 0 0,-1 3 2,-1-1-1,0 3 0,-4 3-1,0 4 0,0 4 2,0 4-1,0-1 1,0 5 1,0-6-2,0 6-1,0 1 1,0 2-1,-1 3 0,-2-1 0,2 4-1,-2-1 0,3 0-1,0 5 0,-2-5 1,1 3 0,-2-3 0,1 2 1,-1-1 0,1 1-1,-6-4 0,1 0 0,-1 0 2,-7-3-1,-1 2 0,-8-1-1,-2 3 1,-1 1 0,-5 5 0,-5 0 1,-2 0-1,-5 6-1,-3 1-1,-2 1 1,0 1-1,-3-2 1,-2 2 0,-2 0 0,-4-2 0,1-3-3,-6-1 3,2-1 0,-4 1-1,-1-1 3,-2 1-3,0 1 2,-3 1 0,-1-2-1,-3 2 1,-4-1 0,-3 2-1,1 1 1,0 0-2,-1 1 0,0 1 1,3-1 0,0-1 0,3 1 1,0-4 0,1 2 0,6-1-1,5 0 1,2 0-1,5 0 1,3 0 0,2-3-2,2 1 2,1 1 2,1-3-4,5 3 2,0-1 0,5-1 0,2 0 2,2 1-2,4-1-2,2 1 2,7-1 0,4 0-1,0-1 2,9-1-2,4 0 2,2 2-1,4-2 2,-2 0-1,2 0 0,-7 0-1,2 0 1,0 0-1,1 2 0,1 1 1,0-1-3,1 1 1,-1 9 1,3 0-1,0 5 1,0 3 0,0 2 0,3-1-2,-1 1 1,4 2 1,-2 2 0,2 1 0,1 3 0,0 2 1,1 3-1,0 8 13,4 1-1,-2 2-1,0 4 0,0 1-12,0 1 0,-1 3 1,2 0 0,0-1-1,-1-1 1,0-2 0,-1-8 0,-1-1 1,1-5 0,-3 0 0,4 0 10,-1 0-1,0 1 1,0 2-4,2-5-8,-2 3 1,0-3 0,0 2 0,-2 0 0,3-1-1,-3 1 0,1 0 3,0-3-1,-2-3 2,1-2-2,-1-1-1,0-7-1,-2-5 2,0-2 0,-1-5 2,-1-4 0,1 2 1,-2-2-3,1-2 0,1 2 0,-3-5 1,3 1 1,0 2 0,-1 0-1,1 0 0,-3-3-1,4 2 0,-1 1 0,0 0 0,0 0-1,-1 0 1,1 0 0,-1-1-1,3 5 1,-3-4-2,3-1 2,-2 1 0,0 0-1,1-1 1,-1 0 1,0 1-2,3-3 7,0 2-6,5-2-1,-1 2 0,3-2-7,-1 3 7,-1-3 6,7 0-7,-2 4 5,5 0-4,1 0-1,-1 0 1,2 1 0,7-2-1,2-1 1,5 1 0,3-3 0,6 0 0,2 0-1,3 0 0,0-3-1,1 1 1,-2 0 1,-2 1 1,-2 1 1,-4 0-4,-3 0 2,-3 0-1,-5 0 1,-2 3 1,-5-1-2,1 1-1,-2 2 1,-1-2-8,2 1-5,2 1-17,3-1-65,2 0-141</inkml:trace>
  <inkml:trace contextRef="#ctx0" brushRef="#br0" timeOffset="12765.7301">6064 1703 89,'0'0'18,"0"0"-2,0 0-3,0 0-2,0 0 3,0 0-2,0 0-2,73-81 2,-48 69-4,3 0 1,-4 0-2,5 4 0,-3 0 0,-2 2 0,1 0 1,-8 3-2,2 0 0,-6 2-1,1-1-3,0 2 2,0 0-1,-1 0 0,-3 0 0,3 0 1,-4 0-4,0 3 0,-1 1-2,-1 3 1,-2 0 2,1 2-1,-3 0 0,0 1 0,1 2-1,-3-2 1,-1-5 1,0 7 1,0-5-1,0-2 2,0 5 1,0-5 1,-5 4-1,0-2 1,-2-2-1,0 2 2,2-1 1,-3-2-2,5-1-2,0 0 0,3-3-3,-3 2 1,0 1-1,0 0 0,0 0 1,3-3 1,0 0 2,0 0-2,0 0 4,0 1-1,0-1-1,-1 0 2,1 0-4,0 0 3,0 0-4,0-4 1,0-5 1,7-3-2,-3 2 0,1 1 1,-1 2-1,0 4 3,-1 0-3,0-1 1,-3 4-3,0 0 1,0 0 0,2 0-1,-2 0 2,0 0-1,0 10 0,0 6 0,-6 7 0,-6 3 0,0 5 0,-5 5 15,0 6-2,-5 5 1,-3 4-2,0 6-13,-3 4 0,0 3-1,3 4 3,-1-6 0,0-5 1,3-9 1,1-11 0,6-5-2,2-7 2,5-8 1,3-9-2,3-1 1,2-2-3,-1 0 1,1-1 1,1-4 10,-2 0-10,2 0 10,0 3-8,0-3-1,0 2 1,0 0-3,0-1 2,3 1-12,3-2 10,6 0-10,5 0 9,-1-2 1,6-6-2,-2 3 1,-1-4 1,2 1-1,0 1 1,3-3 0,-2 4-1,1 0 0,-4 1-1,-3 4 1,-5-1 0,-6 2 0,2 0 0,-7 0 1,0 0-2,0 0 1,1 0 1,1 0-1,-2 0 0,3 0 0,-2 0 0,1 0 0,-1 0-2,-1 2-1,0-1-4,0 7-7,0-2-10,0 0-26,0 5-45,0-5-109</inkml:trace>
  <inkml:trace contextRef="#ctx0" brushRef="#br0" timeOffset="13554.7753">6795 2329 122,'0'0'36,"0"0"-6,0 0-6,0 0-4,0 0-6,0 0-2,0 0-3,0 0 1,0 0-1,0 0-1,-89 46-1,68-14-1,1 7 0,-2-1 5,5 5 3,-3 1-3,5 1-2,-1-3-9,3 1 0,2-2 2,4-1 1,2-2-1,4 1 1,1-5 1,0-2 0,7-3 1,2-5 0,1-3-2,1-2 2,4-3-3,-1-3-2,2-3 1,2-4-1,-4-2 1,2-4-1,1 0 0,1-3 0,3-6 0,-4-4 1,-2-4 2,-3-2 1,-4-1 1,-3-4-1,-2-4 2,-3 3-4,0-1 4,-2 2-5,-3 7 3,1 2 1,-1 5-3,-1 5 0,-1-2 0,-4 7-1,-7 0 0,-2 5 0,-8 7-1,3 3 0,-2 2 0,1 0-1,1 2 0,4 0 1,2-4-4,5-2-1,6-8-8,5-1-8,3-4-24,-1 0-69,1 0-93</inkml:trace>
  <inkml:trace contextRef="#ctx0" brushRef="#br0" timeOffset="13992.8003">6866 1414 173,'0'0'40,"0"0"0,0 0-4,0 0-4,0 0-7,0 0-6,0 0-9,0 0-3,0 0-5,0 0 0,-45-25 1,41 63-1,1 7 3,3 6-4,0 2 0,0 1 0,3-4-1,1-3 0,2-9 0,1-2 14,-1-4-16,1-5 13,1-4-2,0-2-17,-4-8 8,-1-5-27,3-1-42,-3-2-77</inkml:trace>
  <inkml:trace contextRef="#ctx0" brushRef="#br0" timeOffset="14605.8354">6704 1676 165,'0'0'11,"0"0"2,0 0-1,0 0-4,0 0-1,0 0-1,0 0-2,0 0-1,0 0 0,78-58-3,-48 50 2,2-1-1,0-1-1,-1 3 2,-1-2-5,-6 3 0,-6 1-3,-2 2-3,-6 0 4,-6 1 0,2 2 1,-6 0 1,1-4 0,1 0 1,-2-1 1,0-7 1,0 5 0,0 2 1,0-1 0,0 2 2,0-1 0,0 0-1,0 0 1,0 5 0,0 0 0,0 0 0,-6 0 4,-3 3-3,-6 13 3,-3 8-1,-2 5-3,-2 6 2,-3 3-3,-1 1-2,-1 0 2,0-1-2,-1-4 0,5 0 13,1-5-2,7-6-1,4-8-3,7-6-14,1-4-3,3-5 2,0 0-18,3-8-4,4-7 0,1-6-3,0-4 17,-2-1 1,-2-1 2,-2 0 4,-2-3 7,0 1 2,-5-1 1,-1 3 4,-3 3-4,3 7 5,-2 5 4,2 7 0,2 2 6,-1 0-3,5 3-2,0-2-4,0 2-1,-2 0-1,1 0 3,1 0 0,0 0-1,6 6-2,8 5-1,6 2-2,2-1-1,4 3-2,0 1-1,0 1 2,0 4-2,-2 2 1,-2 3-1,-2-1-2,0 2-2,-2 1 6,2-3-14,-1 1-94</inkml:trace>
  <inkml:trace contextRef="#ctx0" brushRef="#br0" timeOffset="15051.8609">7444 1927 265,'0'0'8,"0"0"-3,0 0-3,0 0 0,0 0 2,0 0-1,0 0-1,0 0 0,0 0 0,0 0 0,101-21-11,-70 17 12,2-2-13,0 2 13,-1-2-2,-3 1-15,-7 3 10,-4-2-1,-2 4-2,-5 0 9,7 0-22,-2 8-37,-4 3-111</inkml:trace>
  <inkml:trace contextRef="#ctx0" brushRef="#br0" timeOffset="15350.878">7369 2203 209,'0'0'4,"0"0"2,0 0 1,0 0 1,0 0 2,0 0 0,0 0-2,0 0 2,0 0-1,17 47 1,-5-45-2,2-2 1,7 0-2,-1 0 0,6-2 1,-3-3-5,-1 1-1,1-1 0,0-1 2,1 1 0,-2-3 0,2 0-2,-7 4-1,-9 0-1,3 1 0,-7 1 0,2 2-2,-2 0-2,-4 0-5,0 0-6,0 0-18,0 0-77</inkml:trace>
  <inkml:trace contextRef="#ctx0" brushRef="#br0" timeOffset="16302.9324">8435 1220 105,'0'0'12,"0"0"0,0 0 0,0 0-2,-88 22 2,63-4 1,-1 3 0,0 4-1,3 1 1,0 0-3,5 1-1,4-1-4,4-8-3,7 4 0,3-5-2,0 4 4,3 1 1,4-1 1,3 0-2,-1-1 2,-2 1-1,2-2 1,-1 3-2,-2-1 0,0-1-1,-3-1 0,0-4-1,-1 2 1,0 1-1,-2 1 1,0 6 1,0-1 14,0-2-12,0-5 12,-4-2-2,1-3-14,-3-4 13,-3 3-15,1-7 0,-4 4 0,3-4-2,-4-2 2,-6-2 0,2 0 0,-6 0 0,8-3 1,3-1-13,3-1 14,3-3-14,-1 1-1,5-3 16,-1 0-16,3 0 14,5-4 0,5 4 0,6-4 1,1 4-1,3 3 0,3 0-1,-1 4 0,3 3-1,-4 0 2,0 2-2,-1 4 1,-1 5 0,-3 2-1,-2 1 1,-4 5 13,-4 1 0,-1 0 1,-1 5 0,-4 0-12,0 4-2,0 0 2,0 0 0,0 1 2,0 0-2,1 1 0,-1 2 2,1 3-1,-1-5 4,0 1-2,0-2 0,0-2 0,0-1 0,-1 1 0,-3-1 3,3-2-5,1 1 1,0 0 9,0-1-10,0 4 8,1-3-2,4 1-4,3-2 5,1-2-6,2-2-1,1-1-1,1-3 0,3 0 0,-2-2 2,3-3-1,2-3 0,-1-1-2,0-1 1,-3-4-1,2 0 0,2-2 0,3-1-1,4 0 1,0 0-1,-2-1 0,-2-5 1,3-1-1,-2-1 1,0-1-1,-3-3-1,2 2 1,-2-2 0,-3 0 0,2-2 0,-3 1 0,0 1-1,-6 2 0,0 0 0,-5 2-1,-1 4-9,-1 1 5,-3 3-11,0-2-6,0 2-14,0 0-50,0-2-136</inkml:trace>
  <inkml:trace contextRef="#ctx0" brushRef="#br0" timeOffset="22450.2841">8945 1505 86,'0'0'19,"0"0"-2,0 0-2,0 0-2,0 0-2,0 0-2,0 0 1,0 0-2,0 0 2,-4-13-1,4 10 0,1 3 4,8 12 0,4 8 3,0 11 1,-2 7-3,-5 6 2,-4 2-2,0 1-3,0-4 0,-1 0 11,1-4-4,2-8 3,1-4 1,3-6-14,-4-6 0,4-5-3,-4-2-2,-2-4 0,1 1-1,-3-5 1,0 0-2,0 0 0,1 0-1,0 3 0,1-3-5,-2 2-1,0 0-8,0-1-5,4 1-9,3 3-23,5 4-46,6-1-110</inkml:trace>
  <inkml:trace contextRef="#ctx0" brushRef="#br0" timeOffset="22703.2985">9454 1913 194,'0'0'8,"0"0"1,0 0-1,0 0 1,-91 92 2,74-68-1,0 0 1,2-1-2,2 1-1,-2-1-1,4-1-3,0-3 0,2 1-3,0-8-2,6-5-3,1-2-2,2-5-7,0 0-4,0 0-9,0 0-61</inkml:trace>
  <inkml:trace contextRef="#ctx0" brushRef="#br0" timeOffset="23066.3193">9779 1925 184,'0'0'11,"0"0"-3,0 0-2,0 0-2,0 0-1,0 0-3,0 0-2,0 0-4,0 0-6,16 9-8,8-9-11,0-3-46</inkml:trace>
  <inkml:trace contextRef="#ctx0" brushRef="#br0" timeOffset="23205.3272">10154 1892 129,'0'0'-1,"0"0"-15,0 0-26</inkml:trace>
  <inkml:trace contextRef="#ctx0" brushRef="#br0" timeOffset="23360.3361">10726 1922 149,'0'0'-1,"0"0"-11,0 0-4,0 0-35</inkml:trace>
  <inkml:trace contextRef="#ctx0" brushRef="#br0" timeOffset="23813.362">11192 1303 112,'0'0'10,"0"0"-2,0 0 1,0 0-1,0 0-3,-83 103 3,70-75-3,0-4 1,2-2 3,3-8 0,6-4 3,-1-1 3,3-5 0,-2 0-1,2 3 0,0-4-1,0 0 0,6 1 0,1 2-3,5-2-2,5 1-2,3 1-1,5 6-2,1 2-3,0 3 0,0 3 0,-1 2-2,-1 0 2,-3 0-1,-1 0 1,-3-4 0,-5 0 3,-4-6 0,-2 3 0,-6-1 2,0 3 0,-6 5 17,-8-3-12,-7 3 12,-4-3 1,-4 2-15,-3-3 11,-2-1-13,1-3-2,0-1-2,4-2 1,8-6-6,3 0-4,7-2-8,5-1-11,3 0-28,3-2-33,0 0-112</inkml:trace>
  <inkml:trace contextRef="#ctx0" brushRef="#br0" timeOffset="24066.3765">10972 1456 114,'0'0'15,"0"0"-3,0 0 1,0 0 1,0 0 1,81-71 3,-55 59-4,8-2 0,3-1-2,5 1-4,1-1-2,3 3-1,0 2-5,-5 3-2,-6 6-8,-8 1-6,-8 8-8,-13 9-10,-6 11-49</inkml:trace>
  <inkml:trace contextRef="#ctx0" brushRef="#br0" timeOffset="24345.3924">10694 2127 163,'0'0'36,"0"0"-9,0 0-6,0 0-6,0 0 2,0 0 5,0 0-2,0 0-4,-56 114-4,42-70-6,-2-3-1,-2 0 1,2-6-2,2-3-2,2-4 4,3-4-11,3-7 3,3-7-12,1-5-6,2-1-11,7 0-57,6-4-108</inkml:trace>
  <inkml:trace contextRef="#ctx0" brushRef="#br0" timeOffset="25106.436">11525 773 132,'0'0'7,"0"0"1,0 0-3,0 0 1,0 0-2,57 105 0,-54-65-1,1 2 1,-2 4-2,-1 1 3,-1 0 3,0 1 2,2-4 5,2 2-1,3-3 0,3-1 0,6-4-3,3 0-2,3-3-3,1 4-2,-2-1-1,3-1 2,-1-4-1,0-4-2,-1-7-1,1-2-2,-2-8 1,1-5 0,-4-7 0,-3-2 0,-2-11 1,-4-6 0,-3-3 0,-6 0 0,0-1 1,-6 4-1,-4 0-1,1 8 1,-7 6-2,-1 3 1,-2 2-1,-8 7 1,1 9-2,-3 3 2,4 8 2,-4 0-2,2 7 2,-2 0-2,6 1 1,1 3-1,5 0 1,1-1 16,4 1-2,5 2 2,0-2 0,5 1-11,2-1 3,0 2-2,5 4 1,2 1 0,-1 3 2,0-2 0,-2 1 3,0 0-6,-1-3 3,0-4-2,-3-4 1,0-1 6,0-1-4,-7-4 1,1-2-2,-1-5-8,-2-1 3,-2-5-2,-1-4-1,-2-1 1,-1-2 0,-2-1 1,-1-2 1,-3 1-3,-1-3 0,0-3 0,5 1-2,-2-1-2,6-2 0,6 0-8,-6 2-9,9-1-39,-1 1-112,-4-2-75</inkml:trace>
  <inkml:trace contextRef="#ctx0" brushRef="#br0" timeOffset="26615.5223">4658 4468 9,'0'0'25,"0"0"2,0 0 3,0 0-1,0 0-1,0 0-5,0 0-4,0 0-8,0 0-4,-6-14-2,6 13 1,0-1 1,0 0 2,9-5 0,8 2-2,7-2 0,0 3 1,4-2 0,-1 0 2,1-2-2,0 1 1,1-1 0,3 2 3,3 0-1,1 1-1,4 1-2,4 1 0,2 0-2,5-1-1,7 1-3,4-1 1,9 1 0,8-2 0,6-1 0,8-1-1,4 0 0,6 0-1,4 0 0,5 0 0,1-1 0,6 1 1,1 0 0,0-3-2,4 1 2,2 1-1,1-4 0,2 2 2,-1 0-2,3-3-1,0 3 1,-1-2-1,-1 1 0,1 0 0,-3-1 0,0 1 0,-1 2-2,-1-1 2,-1 0 0,-1 3-1,-2 0 2,-2-1-1,-4 1 1,-2 1-1,-3 1 1,-5-1-1,-2 4-1,-6-1 1,-2 2 0,-4-1-1,-1 2 1,-7 0-1,2-1-1,-1-1 1,-2 1 0,-1-3 0,-1 1 0,-2 2 1,-3-2-2,-4 0 2,-4 0-2,-3 0 2,-8 0 0,-3 1 0,-6 1 0,-6-1 0,-5 2 0,-4 0 0,-5-1 0,-1 1 0,-3-2-1,2 2 1,1-1 1,3-1-1,2-1 0,3 0 0,1 0-1,-1-1 1,0 1 1,-1-1-1,-3 1 2,-3 0-2,-9 2 2,1-1-1,-9 1 0,-4 1 1,0 0 2,-6 0-2,0 0 2,0 0-1,1 0-3,0 0 1,1 0 0,-1 0 0,1 0 0,-1 0-1,1 0-1,-1 0 1,1 0 1,-1 0-1,1 0 3,-1 0-3,1 0 0,3 0 1,-1 1-1,-1 1 1,2 2 0,-4-2 0,2 1-1,0 0 0,2 3-1,-4-2 0,2 6 0,1-3-3,0 2-3,4 4-11,-3-5-60,1 7-137</inkml:trace>
  <inkml:trace contextRef="#ctx0" brushRef="#br0" timeOffset="28393.624">4955 10933 17,'0'0'25,"0"0"3,0 0 2,0 0 2,0 0-2,0 0-2,0 0 1,0 0-6,0 0-3,0 0-7,-35-47-6,35 46-3,0 1-2,0 0 2,0 0 1,0 9-1,0 8 1,0 5-2,6 0 0,-2 4-2,3-1-1,-1 1 2,3 0 4,-4 1 3,3 2 3,-1 1 2,1 1-5,0 3 1,-2-4 1,0 0-1,-2-1-1,-3-4-1,1-6-2,-2-1-2,0-5 0,0 0-2,1-1 1,-1-6-1,4 3 3,-2-4-2,-1-1 2,2 0 0,-1-2-1,2 1 0,-1 1 1,0-2-1,-3-2 2,0 0 0,0 0 1,0 2 0,3-2 3,-2 1-1,1-1 1,-1 2-2,-1-2 0,2 0-3,0 1 0,0-1-3,4 0-1,-1 0 0,7 0 0,5-3 1,0-1-2,8-2 1,3 1-1,1 2 1,4 0 1,6 2-2,3 1 0,3 0-2,8 0 1,2 0 1,1 0 0,1 0 1,5-3-1,0-2 2,5 0-2,3 1 0,7-1 1,3 1-1,8 1 1,3-2-2,3 1 3,4-3-2,-3 2 1,4-2 2,-2 0-2,0 0 0,1 0 0,-4-1 1,1-1-2,2 1 2,3-1-1,3-1-1,0 0 1,5 0 0,-1 0-1,4-1 0,0 0 0,1 4-1,1 1 0,-4 1 1,-2 1 0,-3-1 0,-4 0 0,-3 3 1,-1-3-1,-4 1-2,-1-3 3,0 3 0,2-1 1,2-2-1,5 1 0,3-3-4,-1 1 3,7-1 0,-1 2 0,1-3 1,2 3-1,-4-1 1,0 1-1,-4 0 0,-4 3 1,-2 2-1,-4 1 0,-2 1 0,-2-1 0,-1 1 0,-1 0 1,-1-2-1,0 0 0,3-1-1,0-2 1,1 0 0,1-5 1,0 2-1,0-2 0,0 0-1,0-1 0,-1-1 1,-1 1 0,0 0 0,-3 0-1,-4 2 1,-4 1-2,-5 1 2,-5 2 0,-4 1 0,-8 2 0,-7-1 0,-3 0 0,-5-1 0,-3 1-1,0 2 1,-1-3 1,0 2-1,1 1-1,2-3 0,2 1-2,0 2-2,2 1-5,-1 0-14,-6 0-56,-4-3-167</inkml:trace>
  <inkml:trace contextRef="#ctx0" brushRef="#br0" timeOffset="30360.7365">11134 4201 54,'0'0'31,"0"0"-2,0 0-1,84-9-4,-61 5-6,3-1-1,1 0-3,2 1-2,6-2-4,2 1-1,3 0-2,9-2 0,0 2-3,7 0 1,7-2-1,4 2 1,3-2 0,4-2 1,2 1 0,1-2 2,-2 0 1,-3 1 1,-5 1-1,-6 0-1,-5 0 0,-7 2-2,-7 2 1,-6-1 0,-5 1-2,-11 2 1,-2-1-2,-6 0 2,0 2-1,1-2 2,-4 1-2,2 0 3,-5 1-3,-2 1 2,-4 0-2,0-2 0,0 2-1,3 0 3,-2 0-2,1 0 0,-1 0 0,1 0 0,-2 0 3,3 0-3,-2 7 3,-1 6-4,0 5 2,0 1-3,0 8 1,0-1-1,0 1 1,2 0 0,3 2 0,4-1-1,0 4 0,1 0 1,2-1 2,-2 3-3,4 1 2,-4 0 2,0 4-1,0-1 2,-1 3-2,0 0 1,0-1-2,0 5-1,0-2 1,0 4-2,1 1 2,0 1-2,2-1 1,0 0-1,0-1 2,2-1-1,0-2 1,0-1 0,-1 3 0,-2 2 1,3-3-2,-3 2 0,1 1-2,-4 0 0,1 1 3,1 2 1,-1 0-1,-2-1-1,3 1 1,1 0-4,-2 1 3,0-2 4,1-2-5,-1 3 4,-2-1-5,3 1-1,-3 0 2,-1 1-1,0-2 2,0-2-1,-1-3 2,-2-1 0,0-2 2,-2-1-4,1 0 2,1 2 2,0-2-4,2 1 6,0 1-5,2 4-2,-2 3 1,2 3-1,0 3 1,-2 0-2,5 2 2,-5-2-2,1-3 2,0-2 2,-3-3-2,0-3 5,1-4-5,-3-1 1,-1 2 0,0 2-2,0 0 4,0 3-1,-1 1 0,0-2 1,-2 4 0,2 4-3,1 0 3,0 2 0,0 1-3,0 1 4,0 2-7,-2-2 2,2 4 2,-1-3-2,1 0 2,-2-1-2,2-4 2,-1 3-2,-1-3 4,1-1 0,-1 0-2,1 0 3,-1 1-5,1 0 0,1 3 2,0 3-2,0 2 2,0 2-2,0 1 2,0 1-4,0 0 2,0-2 4,0-3-4,4-3 4,1-1-4,1-3 0,-1-1 1,1-4-1,-3 1 0,0-1-2,-1-2 2,0-1 0,0-6 1,-1-1-2,1 0 2,-2-2 5,1 5-6,0-1 3,2 1-3,1 0-3,-2 4 3,0 1-2,2 1 0,-3 1-1,2-1 3,-3 1 0,0-1 0,0-3 0,-4 0 1,-2-2 1,-4 1-2,1 1 2,-1 1-3,-1 1-1,2-1 2,0-3-1,3 1 2,-1-3-2,3-1 1,2-2 0,1-5-1,-1-3 1,0-1 0,0 0-1,-2 0 2,1 3 2,0 0-2,-3 4 2,2 2-3,-1 0 0,1 0-1,1-2 0,0 1 1,3-3-1,-1-12 1,1-1-1,0-7 0,0-8-2,0 1 0,0-7-1,0 0 0,0 0-1,0 0 0,4 0-5,1-4 0,-3-5-12,4-6-24,-6-5-68,0-2-141</inkml:trace>
  <inkml:trace contextRef="#ctx0" brushRef="#br0" timeOffset="31553.8047">3422 4995 128,'0'0'23,"0"0"-4,0 0-5,0 0 0,0 0-3,0 0 1,0 0-1,0 0-1,0 0-1,-13-28-2,13 27 0,0 1-1,0 0 0,0 0 1,0 5 1,4 10 1,2 3 0,-2 5 1,0 1 0,1 2-2,-3 1-2,2 2 2,-1-4-2,-2-4 4,1-4-3,1-7 1,-2-5-2,1 0 1,-1-2-1,1 2 0,-1-1 0,1-1 0,-2-3-5,0 0-2,0 0-3,1 2-4,-1-2-8,0 2-9,3 4-12,1-1-53,-4 8-105</inkml:trace>
  <inkml:trace contextRef="#ctx0" brushRef="#br0" timeOffset="32320.8486">3302 6067 200,'0'0'32,"0"0"-4,0 0-3,0 0-4,0 0-1,0 0-4,0 0-2,6-80-3,4 68 0,0 1-3,1 2 0,1 0-3,0 3-1,-1 3 0,1 0 0,5 3-2,-1 0 0,3 0-1,-3 8 0,-2 0-1,-3 6 2,-4 1-1,0 2 0,-3 3 0,-1-7 0,-1 6 0,-2 0-1,1 1 3,0 4-3,1 1 2,-2-2 0,0 1 1,0 1 3,-3 4 2,-4 2-4,-5 1 0,-1 1-3,-2 1-1,-2-2 2,-4-1 1,-1-2 4,0 1-4,-1-2 3,2-4-4,3-4 1,5-6 3,7-6 2,1-1 0,2-2-2,0-3-2,1 1-1,2-3 2,-2 0 0,2 0-3,0 0 3,-2 0 0,2 0-31,0 4 2</inkml:trace>
  <inkml:trace contextRef="#ctx0" brushRef="#br0" timeOffset="35330.0207">3396 7265 30,'0'0'20,"0"0"3,0 0-2,0 0-1,0 0-1,0 0-1,0 0 0,0 0-3,0 0 0,0 0-2,-66 13 0,61-13 0,-4-3-2,5 2 2,-5-3 0,2-1-1,4 2 0,-2-3-1,2 3 0,0-1 2,-1 1-4,4 3 0,0-8-2,0-3-3,7-6-1,4-4 1,7 6 0,-1 0 0,3 2 2,2 3-2,0-1-1,2 3 2,-1 1-5,-7 3 2,3 1-1,-7 0 0,1 3-1,-1 0 2,2 0-2,2 0 1,-5 0 0,4 6 0,-1 0 1,-2 2-1,4 0-1,-4-2 2,-2 2-1,-3-1 0,0 0 1,-2 1 3,-3 2-4,4 0 3,-6 1-1,0 5-1,-6 1 0,-7 3 0,-2-3-2,-3 3 0,-1-6 0,-3 3 0,1-2 1,0 1 1,1-3-1,0 1 0,7-5 0,0 1 0,4-3 1,2-1 1,-1 0 1,6-3 2,-2-1-1,4-2 3,-2 0 0,2 0-1,-1 0-1,-1 3-2,2-3 0,-2 0-1,2 0-2,0 0 1,0 0-1,0-3-1,0-2 1,9-1-1,1 0 0,-1 1 0,7 0 0,1 3 0,2 0-1,6 2 1,-2 0 0,0 0 0,0 2 1,2 2-1,-2 4 0,-1 1-2,-1 2 0,-2 1 1,-6 2-2,-1 4 4,-4 1-1,-4 5-1,-1-1 2,-3 4-2,0 1 1,-5-2 0,-7 3 0,1-4 0,-3-1 1,-3 0-2,-3-5 1,1-1-2,-3-4 2,1 0 0,-4-4 0,2-1 0,-3-2-2,-2 0 4,0-3-2,0 0 2,2-3-1,7 0 2,1-1 1,6 0 1,1 0 0,0-2-1,7 0 0,1 0-3,3 2-2,-2-1 0,2-3-1,0-2 1,5 1 0,1-1-3,-3 3-3,4 1-5,6 2-6,-4 0-16,2 7-44,-4 0-144</inkml:trace>
  <inkml:trace contextRef="#ctx0" brushRef="#br0" timeOffset="36309.0767">3510 8626 167,'0'0'19,"0"0"3,0 0 3,0 0 3,0 0-1,0 0 0,0 0-6,0 0-7,0 0-5,0 0-4,2-59 1,-2 60-2,0 15 2,-6 6-2,-3 10 1,-2 1-3,-2 3-1,-3 1 1,-2 2 0,1-1 0,-1 1 0,3-3 0,2-6 0,4-10-1,5-8 1,3-6 3,1-6-1,0 3 3,0 0-1,11 0-2,5-1-1,4-2-2,5-2-1,-1-3 1,2 0 0,0 0-1,0 2 0,-1 0-1,1 3-1,-3 0-1,3 1 1,-1 4 1,-1-2 1,-6 0-1,2-3-1,-1 1-2,-8-1 1,2 0-2,-7 2 0,-6-2-1,0 0-1,0 0 0,1 0 1,-1 0 2,0 0 2,-7-6 2,-7-3 0,-5-5 0,0 2 1,0-1 0,2-2 2,0-2 1,1-4 0,3 1 1,5 5 2,3-4 1,1 6 1,3-1 2,1 0 0,0 0 2,0 2-3,0 7 0,0 0-4,0 5 0,0-2-3,0 2-1,0 0 3,1 0 0,4 12 0,-1 10-1,1 7 0,-2 4-1,-1 4 1,2 4-2,-1 2 2,1 0-4,3-1 0,-1-3 0,0-8 2,0-5 0,-1-8 1,-1-3 1,-1-4-3,-1-2 3,1 2-3,-2-7-1,1 2 0,-2-6 1,0 0-3,0 0 1,0 2-2,1 5-4,-1 0-2,0-2-9,3 7-12,0-5-41,7 3-110,-2-2-43</inkml:trace>
  <inkml:trace contextRef="#ctx0" brushRef="#br0" timeOffset="36973.1147">3573 10131 262,'0'0'26,"0"0"-9,0 0-5,0 0-5,0 0 3,0 0 0,0 0-2,0 0 0,-26 85-3,20-50-3,-2 3 1,1-1-1,0-6-2,2-2 3,1-10 1,3-9 3,1-3 3,0-7 0,0 3 1,0 0 1,7-1-2,3 3-2,2-5-2,8 0-1,-1 0-3,8 0 0,-1 4 1,2 1-2,-1 5 1,-1 0-1,0 2-2,-2 1 1,-3 1 2,-1 2-2,-4 0 2,0 0-2,-7-4-2,-2 0 3,-2-2-1,-5-1 2,0 6 3,-2-3 1,-10 3 2,-5-1 0,-5 0-2,-5 1 2,-6-2 0,-6 2-1,0-1 2,-2 0-2,-1-2 1,5-1-3,3-2-2,7-2 1,8-3-2,8-1-2,6-1 0,5-2-4,-1 0 0,1 0-3,-3 0-6,3 2-11,-2-2-21,1 0-35,1-4-61,1-6-85</inkml:trace>
  <inkml:trace contextRef="#ctx0" brushRef="#br0" timeOffset="37273.1319">3467 10366 143,'0'0'47,"0"0"0,0 0-4,0 0-4,16-81-6,-6 66-5,1-4-5,6 4-5,4 0-5,4 0-2,5 1-5,5 0-1,4 2-4,4 3-1,-2 1-2,-4 3-2,-1 3 0,-4 2-3,-7 0 1,-6 0 1,-5 2-2,-6 1 1,-4-3 1,0 4-1,-4-4 1,0 0 1,0 4-5,0 1-12,0 1-35,0 0-148</inkml:trace>
  <inkml:trace contextRef="#ctx0" brushRef="#br0" timeOffset="38520.2032">4917 10062 181,'0'0'30,"0"0"-3,0 0-1,0 0-2,0 0-2,0 0-1,0 0-4,0 0-2,0 0-2,-6-20 0,11 13 0,8 1-3,3-3 1,7 3-2,1 0-2,7 0-1,2 0-3,3-2-1,6 2 1,3-3 1,7 1-2,3-1 1,4-3 1,4 2-3,3 0 0,0 1 0,2 0-1,4 0 0,1 0 1,5-1 0,-2 2-4,5-3 3,2 1-2,2-1 2,2-1 0,1 0-1,2-1 1,-1 1-2,-1-3 1,1 1 1,-3-3 0,-2 0 0,-1 2 0,-2 3 0,-2-2 0,-1 1 3,-1 3-3,-1 1 1,-3 1 0,0 0-1,0 3 0,-1-1 1,2-1 0,0 0-1,2-2 1,3-1-3,3 0 3,3-2-1,5-3 0,1-1 0,3 1 0,1-1 0,2 0 0,1 1 0,-1 0 1,-3 3-1,0 1 0,0-1 0,-1 5 0,-1 0 0,-1 2 0,-1 0 0,1 2 0,-1 1 0,1 0-1,1-1 0,2 1-1,2-3-1,0 3 0,0-3 0,-1 0 2,-1 0-3,0 0 4,-4 0-1,1 1 1,-4-1 4,-5-1-3,-2 1 0,-1-1 0,-1 2-1,3-1 0,0 1 1,-1-1-1,-1 0 0,-1 1-1,-3 0-1,-2-1 2,-3 0 0,-2 0 0,-5-2 0,-1 2 0,-6-3 0,-1 1 0,-7 2 0,2-2 1,-6 2 1,-2 1-2,-3-1 1,-1-2-2,-1 2 2,-1 0-1,-1-2 2,2 2-2,0-2 0,0 2 0,-2 0 0,0 0-2,2-1 2,-1 2-1,2-1 2,2 3 1,-1 1-2,3 1 0,-1 0 0,-1 0 0,3 0 1,-2 0 1,0 0-2,0 0 1,-1 0 0,-1-2 0,-5-1 1,1 0 0,-10 0 2,-1-1-3,-7 0 0,-2 1 0,-5 1-1,-6 0 0,2 2-3,-6 0-5,0 0-7,0-1-14,2 1-35,-2 0-144</inkml:trace>
  <inkml:trace contextRef="#ctx0" brushRef="#br0" timeOffset="39740.273">4719 8381 55,'0'0'30,"0"0"-3,0 0-6,0 0-2,0 0-4,95-36-3,-70 33-4,5 0 0,4 0 0,2-1-2,10-1 3,2-2 0,8 0 2,8-3 0,11-4 1,8-1-1,13-2-3,8-2-2,9-3-1,8 3-2,7-1 1,3 1-1,4 2 1,-1 0 0,-2 3 1,2 1 2,-4 2 0,1-1 2,-3 2-1,2 1 0,0 1-1,3 0-1,2 1-1,3 2-2,2-2 2,1 2-5,1 1 1,-2 0-1,0 0-1,-4 0 1,0 1 0,-6 0 0,-4 1 0,-6 1-1,-1 0 1,-7 1 0,-3 0-2,-2 0 2,-3 0 0,0 0 0,-3 0-1,-1 0 0,-2 0 0,0 0 0,-5 0 0,-1 0-2,-3 0 1,-3 0 0,1-3-2,-3 0 3,3-1 0,-2-1 0,0 0 1,1-2 0,-4 2 1,3-2-1,-1 0 0,-3 1 2,-4-2-2,-2 2 3,-3-2-2,-2 1 1,-2-1 0,2 3 1,3-2-3,2 1-1,2 2-1,2-1 2,2 0-3,2 2 1,0-1-4,-2 1-3,-3-2 5,-4 1 1,-4-2 0,-5-1 5,-6-1-2,-6-1 3,-3 1 3,-3 0 0,-3 0 2,3 1-1,2 1-1,4-1 0,2 3-2,7-1-1,0 3-3,2-1-2,-1 0 1,-1 3-2,-4 0 2,-3 0 0,-7-2-2,-10 1-2,-4 1-2,-11-2-7,-11 2-12,-6 0-23,-6 0-60</inkml:trace>
  <inkml:trace contextRef="#ctx0" brushRef="#br0" timeOffset="40988.3444">4741 6943 79,'0'0'22,"0"0"-4,0 0-4,0 0 3,0 0 1,0 0 0,0 0-5,0 0-3,82-12 2,-48 8-1,4-3-2,4-2 2,6 0-3,1-1-1,5-2 0,1 2-2,2-2 0,6 0-1,3 1 2,6-1 1,6 0 0,5 0-1,6-1-1,5 4-2,3-1-1,4 2 2,5 1-2,3 0-2,2 0 0,3 1-3,-2-2 2,2-1 2,1 0-1,-2-1 0,4-1 0,-1-1-1,1 0 2,2-2 2,1-1-2,-1 2 4,4-2-3,-1 1 0,-1 2-1,-2 0-1,-4 4 1,-1-1-1,-3 4-1,-2 0 1,-3 0 1,-4 0 1,-2 2-1,-4-2-2,-1 1 2,-2-3-2,1 1 1,-3 1 0,5-3 0,0 2-1,-1-2 1,2 2 0,-1-1-1,-1-3 0,2 3 0,-5-2 1,-2 1 0,-3 3 1,-2 0-1,-4 1-1,-7 4-1,-2-5 2,-5 3-1,-2-1 2,0-2-1,-1-2 2,2 0-1,1-1 0,5-1 0,2-3-1,4 2 0,-1 0 0,0 0-2,0 2 1,-5-2-1,-4 1 1,-4 0 1,-2 0 0,-4 0 1,-2 1 1,-2-2-1,-2 0 2,-2 0 1,2-1 1,2 1 0,4 0 0,2 1-2,4 1-4,2 3 1,3-3-1,-1 2 1,1-2 0,-4 0 0,1 0 1,-6-1-2,-5 0 2,-6 0 0,-6 0 0,-7 1 2,-4 1-2,-6 0 0,-1 2-1,-2 2 0,-3 3 0,3 0-2,1 0-1,1 0-4,-1 0-5,0 0-9,-6 3-12,1 1-13,-4 1-42</inkml:trace>
  <inkml:trace contextRef="#ctx0" brushRef="#br0" timeOffset="42220.4148">4868 5746 4,'0'0'12,"0"0"-2,0 0 0,0 0 4,0 0 4,0 0 2,0 0 5,0 0-2,0 0-3,0 0-2,3-8-3,9 6 1,5 0-1,-1 1-1,7-3 0,1-1 0,5 2-1,3-1-1,6-2 0,5-1-4,6 2 1,9-2-2,10-2-2,9 1 0,8 1-2,10 0-1,7-4 2,7 0-4,5-2 1,2-1-1,4-1 0,2-1 1,-1 1 0,-1-1 2,-1 1-3,-3 0 2,0 1-2,-1-1 1,-1 1-1,3 2 1,3 0-1,1 1 0,2 2 1,2 0 1,-2 2-1,4 0 0,-3 3 0,0 0 0,-2 0 0,-4 3-1,-3-1 3,-2 2-3,-5-3 0,-2 2 1,-3 0 0,-1-1-1,-4 1-1,-2-1 2,-4-1-1,-1 1 0,0-3 2,-4 3-2,4-3 1,-1 0-1,1-2 0,1 0 2,1 2-1,-2-2 0,2 2-1,-2-2 0,-2 2-1,-1 2 1,-2-2 0,-4 1 0,-4 1 1,-3 1-1,-2-3 1,-3 2-1,-2 0 0,-3 0 0,-1 0-2,-2 0 2,-1-2-1,0 2 1,1-1 0,0-2 0,3-2 1,3 1-1,0-1 0,1 2 0,1 0-1,0 0 2,-2 0-2,-1-1-1,-5 5 4,-6-1-2,-2 0 1,-6 1 0,-1 0 0,-2-1 1,1 3 1,0-4-1,3-1 0,2 2-2,5-4 1,4 0-1,8 2 0,2-2 0,1 3-1,1 0-2,-2 2 0,-3-1 2,-6 1 0,-8 0 1,-8-1 0,-10 1 0,-9 0 1,-12 1-2,-8 1-5,-6 0-4,0 0-6,0 0-13,0 0-60,-3 5-107</inkml:trace>
  <inkml:trace contextRef="#ctx0" brushRef="#br0" timeOffset="43834.5072">5984 4399 51,'0'0'31,"0"0"0,0 0-3,0 0-3,0 0-3,0 0-2,0 0-2,0 0-4,0 0-5,-39-43-4,37 43-2,1 0-3,0 0 0,-1 0 1,1 4 2,1 10 1,0 7-1,0 1 2,1 7-1,2 0 1,2 0 4,-2 1-2,1 2 2,3-2-2,0 4-4,1 2 1,3 1-3,-1 0 0,2 3 2,2 4 1,-1 2-3,3-2 2,-4 1 0,3 1 2,-1-2 1,-3-1 1,-2-1 3,-1-1-2,-2 0 0,2-1-2,-3-1-4,1 2 1,0 1-1,0 1 0,1 3 0,-2 0-1,1 3 0,0 0 1,2-1-2,1 0 0,0-2 4,-3-3-3,5-1 5,-3-1-4,-1 0-1,-1-4 2,0-2-1,-1 1-1,-2-1-1,0 3 2,-2 2-2,-1-1 1,1 1-1,-1 3 0,0 0-1,0 1 2,0-2-1,0 3 0,0-2 4,0 3-6,0 1 4,0-1-1,0-1-1,0-1 1,0 0-2,0 2 0,0-3 1,0 3 1,0-2 1,0 0 2,0-3-4,0 2 0,0-3 2,0 2-2,0 0 2,0 0-1,0-2-1,0 3 0,2 3 0,0 3 0,-1 2 2,1 2 1,-2 2-1,0-1 1,0 0-3,0-1 4,-5-3 3,0-2-2,0-1 0,-2-1-1,1 0-3,2-3 0,1-1 0,0-1 1,2 1 0,1 2 2,0 2-4,0 0 2,0 3-1,0 2 0,0-2 3,0 1-2,1 2 2,0-3-4,1-1 1,-1-1 1,2-1 3,0-2-3,2 0-1,-1-1 0,3-2 0,-3 0 1,2-4 2,-1-2 1,2-1-2,0-5-3,-1 3 0,0-4 2,0 2 4,1 1-3,0 3 1,-1 2-3,0 1-1,-2 0 1,-1 2-1,1 3 2,0 2-1,1 1 1,-1 2-4,0 1 2,2 1-3,0 0 3,1-4 1,-2 1-1,3-1 5,-2-3-5,0-1 1,4-2-1,-3-2 0,0-1 1,3 1-1,-3 0 1,1 0-2,-1 0 3,0 0-3,1 2 2,-4 0-1,2 0 1,-2 0 0,-1-3 0,-1 2-1,2-1 1,-3 0 3,0 1-4,2 3 5,-1 2-5,2 1 0,1 0 0,-1 1-1,2 1-1,2 0 0,0-1 2,-1-5-1,2-1 2,0-3-1,0-2 2,0-3 0,1 1 1,0-3 3,-1 1-5,1-1 3,-1 0-2,0-2-2,0 0-1,-1-2 2,-2 2-1,-2-1-1,0 1 5,-1-1-5,3 2-2,-3-3 2,0 0-2,0-8 0,-2 0 1,-1-5-3,0-5-2,1 1-11,1-4-15,-1 1-53,0 2-158</inkml:trace>
  <inkml:trace contextRef="#ctx0" brushRef="#br0" timeOffset="44710.5573">5063 3750 158,'0'0'37,"0"0"-5,0 0-4,0 0-5,0 0-1,0 0-5,0 0 1,0 0-3,0 0-1,2-63-2,1 60 0,6 3-2,0 0 3,3 6-1,2 9 3,-4 3 0,-2 5 0,2 5-3,-3 1-1,-1 5-2,1 3-4,0-2 2,-3 2-4,2-2 0,0-3 1,-1-3-3,0-5 2,-2-6 0,0-7 0,-2-1 1,0-6-2,1 0 0,0 3 1,-2-7-1,0 0 0,0 0-1,0 0-1,0 0-3,0 0-4,0 1-8,0-1-19,0 1-39,0 1-92,0-2-72</inkml:trace>
  <inkml:trace contextRef="#ctx0" brushRef="#br0" timeOffset="45655.6113">6398 3785 177,'0'0'44,"0"0"-5,6-79-1,2 49-5,1 2-1,-1-2-5,2 7-5,-1-1-3,1 6-5,-3 6-6,4 2-2,-3 3-5,3 6 1,4-1-2,0 2 0,4 10 0,-2 7 0,-3 5 0,-2 4-2,-1 2 0,-3 3 1,-4 2 1,-2-1-2,-2 0-1,-2-3 2,-7-3 2,-2-2 2,-4-5 1,1 0-1,-3-3 1,-2 1 0,4-2 1,-2 1 0,0-3 1,6 0-1,1-2-1,5-2 1,1-6-2,3 2 0,1-3 3,0 1 0,12-2 0,7-1-2,5 0-2,9-9 0,-1-1-1,-1-1-1,-1-2 2,2 4-2,-6-1 0,-4 3 0,-5 1 0,-7 4 0,-7 2-2,4 0 2,-1 0 2,-2 0-2,2 0-2,-3 0 2,0 0 0,0 2-2,2 1 0,-5-3-7,0 5-10,2 7-20,-1-2-51,4 5-143</inkml:trace>
  <inkml:trace contextRef="#ctx0" brushRef="#br0" timeOffset="46540.6619">7879 3517 212,'0'0'34,"0"0"-6,0 0-2,16-87-3,-3 65-2,6 2 0,0-1-3,6 6-1,0 0-3,3 2-3,-1 6-2,-1 2-2,1 3-1,-3 2-4,-1 5 0,-1 5-2,-5 6 0,-1 3-1,-6 5 0,-2 1-1,-4 4 0,-4 1-1,0 1 1,-6-3 0,-4 0 1,1-6 0,-4-2 2,-1-4-1,-2-3 1,4-5 1,-2-1 0,4-4 4,4-1 2,-4-2 2,4 0-4,2 0-1,-2 0-4,6 0-2,4-9 1,8-2 0,4-1 0,4 3-1,0 1 0,3 6-2,0-1 1,-1 3-1,-2 4 1,1 5-1,-3 3 1,-2 4 0,-1 1-1,-5 4 1,-4 3 1,-3-1 0,-2 1 1,-1 1 0,-1 0 2,-8-4 2,-4 0 1,-3-3-1,-3-1-1,0-2-1,-2-2-1,-4-1 3,1-3-1,0-2 2,5-2 3,1-4 1,6-1 1,-1 0-4,0 0 0,3-1-4,-1-3-3,6 3-3,2 0-3,3 1-9,-1-3-8,1 3-20,1 0-45,12 0-139</inkml:trace>
  <inkml:trace contextRef="#ctx0" brushRef="#br0" timeOffset="47165.6977">9689 3258 177,'0'0'45,"0"0"-2,0 0-3,0 0-7,0 0-7,0 0-7,0 0-4,0 0 1,0 0-1,-4-3-4,-13 26-3,0 5-1,2-2-3,1-1 2,4-1-3,2-7 1,5-6 1,2 2-2,1-8 3,0 5-1,0 0-1,1-7 4,6 3-4,-2-5 1,8 4-2,3-5-1,-3 0-1,6 0 0,2 0-1,-2 0-1,9 0-1,-2 0 0,0 0-1,-1 2-3,2 2-4,0 2-3,-1 2-6,-1 1-7,-2 0-13,1 7-19,-5-1-56,-1 0-75</inkml:trace>
  <inkml:trace contextRef="#ctx0" brushRef="#br0" timeOffset="47465.7149">9859 3332 174,'0'0'37,"0"0"-1,0 0 1,0 0-7,0 0-6,0 0-4,0 0-4,0 0 0,0 0 1,0 0 0,-12 57-3,12-16-2,2 2-2,2 2-2,-3 3-3,2-1 1,-1-5-2,-1-2 2,-1-8-3,0-9 0,2-2-1,-1-9-1,1-2-1,-1 2 2,2-7-1,0 2-5,-1-4-2,1 0-5,5 1-9,-2-3-13,6-1-36,4 0-77,-3 0-66</inkml:trace>
  <inkml:trace contextRef="#ctx0" brushRef="#br0" timeOffset="48024.7468">11295 3193 170,'0'0'32,"0"0"-7,0 0 0,0 0-4,0 0-2,0 0 2,0 0-4,0 0-1,0 0 3,0 0-6,-77 93-1,69-76-4,5 0 0,3 0-1,0-4 2,9 4 0,4-5 1,5-3-3,0-1-2,4 1-1,1 2-2,2-2 1,-1 3 2,0 1-3,-2 1-1,2 3 0,-3-1-1,-3 3 2,-1 0 2,-4 1-3,0 0 1,-4 0-1,-4-6-1,-1-5 3,-4 2 2,0 1 1,-5-1 3,-6 4-2,-7-6-3,-6-1 0,-8-2 0,-6 0-2,-4-2 1,-4 1-3,0 0 1,1-2-1,6 2-3,7 0-3,11-3-8,10 0-11,6 1-14,5-3-45,13 0-129</inkml:trace>
  <inkml:trace contextRef="#ctx0" brushRef="#br0" timeOffset="48347.7653">11198 3327 20,'0'0'10,"0"0"8,0 0 9,0 0 6,0 0 1,0 0-5,0 0-5,0 0-8,0 0-1,6-61 0,11 48 2,6 4 0,6-1 3,8 2-5,8-5 2,9 0-3,2-2-7,4 0 1,0-2-6,1 0 4,-2 0 0,-6 2-2,-6 2 2,-7 1-2,-8 0 3,-8 7 0,-12 0 1,-6 3-4,-6 2-3,0 0-4,0 0-5,-4 7-4,-15 5-16,-3 10-39,-6-2-139</inkml:trace>
  <inkml:trace contextRef="#ctx0" brushRef="#br0" timeOffset="50187.8706">7237 4353 42,'0'0'33,"0"0"3,0 0 0,0 0-6,0 0 0,0 0-8,0 0-4,0 0-6,0 0-6,0 0-2,2-61 2,7 53 1,1 1 2,1 0 1,-2 1 1,1 2 0,0-1 2,-5 5 0,-1-2 1,-4 2-3,0-3-2,0 3-4,1 0-1,4 0 0,1 5 2,-1 0-2,0 9 0,0 3 0,-2 1 1,2 6 0,-2-2 4,1-2-1,-1 0 0,-2-5 0,2 2-2,-2 2 2,1 3-1,-2 6 2,3 0-4,-3 0 3,1 1-6,-1 1 1,2 1 2,1 2-3,0 2 2,1 3-3,3-1 0,-1 4 0,1 3 0,2 0 1,-1 1-1,1-4 0,-2 0 0,1-4 0,0-2 1,-2 0 3,0 1-1,-3-1 1,3 0-2,-3 2-3,1 1 1,-2 1-1,1 3 1,0 4-1,0 1 1,0 4-1,2-3 2,-1 1-4,1 0 2,0 0 4,-2-1-3,1 0 2,-2-2-2,1 0-2,-3-1 2,0 1-2,0 1 1,0-1-1,0-1 1,0 2-1,-2-1 2,-1-1-1,0 1 0,2-2 0,-2 0 1,1 0 1,1 3-2,-3 2 4,3 0-3,-2 2 0,1-1 2,2-1-6,0-3 3,0-1-2,0-2 2,3-1 0,2-2 0,0-2-1,-1-3 1,1-1 0,-1 0 0,0-2 4,-1 3-5,2 0 5,-1 1-5,-1 3 1,0-2 0,1 4-2,0 2 2,1 3-1,-1-2 0,2 4 0,0-3 1,-1-3 0,1 1 1,2-4 0,0 0 0,-1-3 4,-1 3-6,1-4 4,-1 2-4,0-2 1,-2-1 1,1 4-1,-2-3 1,2 2-1,0 2 1,3 3-1,-3-1 0,-1 2 0,-1-1 0,0 1-1,0-2 1,-2 0 3,2-2-3,1 0 3,0-1-4,1-2 0,-1-2 0,2 0 0,0 0 1,1 0 0,-3 0-1,2-1 0,0 4 1,0 0-1,1 1 1,-1 1-1,1 0 1,0-3-1,-2 0 1,5-2-1,-2-1 1,3-1 3,0 0-3,0-1 3,4-2-2,-2 3-2,-1-4 2,1-1-1,-2 2-1,-1-2 1,-1 0 0,-3 2 0,0 2 1,-1 1-1,-1-1 0,-1 3-1,0 2 0,0-2 1,0 1 0,1-2-1,1 1 1,2-5-1,2 2 1,0-1 3,1 1-4,3-2 4,-5 0-3,1-3-1,1-2 1,-4 0 0,-1 0-1,-1 0 1,-1 1 0,-2 2 0,-1 0 0,0 1 0,0 2-1,0 2 0,-3-1 0,-2 2-1,3-1 1,-1-2-3,0-3 3,1-7-1,2-1 3,-1 1-1,0-8 0,1 10 0,-2-5 0,1 4 5,1 3-5,-3 2 4,2-1-4,-1 2 0,-1 0 0,0 2-1,0-2 1,0-2-1,0-6 1,2 1-1,0-2 1,1 1-1,-2 0 0,2-2 1,0 3 0,0-1 0,0 5 0,0 0 0,2-2 1,-1 2-2,-1-8 1,1 5-2,-1-2 2,0-5 0,0 7 0,0-7-1,0-2 1,0 1-1,0-7 1,0 0 0,0-1-1,0 0 1,0-2 0,0 4 0,0-4 0,2 2-1,-1-2 1,2 1 0,-3-4 0,0 0 0,0 0-2,2 2 0,-1 3-1,1 2 2,1 3-6,4 5 2,-4-8-10,5 5-16,5-2-27,5-2-72,3 1-102</inkml:trace>
  <inkml:trace contextRef="#ctx0" brushRef="#br0" timeOffset="51747.9598">8983 4046 151,'0'0'33,"0"0"-3,0 0-5,0 0-2,0 0-5,0 0-3,0 0-5,0 0-5,0 0-1,-31-36-1,21 48 2,0 7-1,1 3 0,1 3-3,5 7 2,-2 1-2,3 0-1,1 2 0,1 1 0,0 0 1,0-1 0,0 2-1,0-2 1,0-1 2,0 2 5,0 1-1,0 2 0,0 0-2,0 4-3,0 0 1,0 0-1,0 3 3,1 1-2,3 3 1,0 3-2,1-1 0,0 3 3,2-5-4,-2 1 4,4-2-2,-1 0-1,2-2-1,0 0-1,1-3 2,1-1-2,-2-2 2,0 0-2,1 0 1,-1-2 1,-1 1 0,1-1-2,-3-2 3,2-1-2,-2-1 2,0 1 4,-3 0-2,2 0 0,0 1 1,-2 1-4,4 0-1,-5 4 0,4-1-2,-4 3 0,3-2 2,-2 2-2,1-2 1,0-1-1,-2-1 0,1-2 0,-1-4 2,1 0-1,-1-1 2,0 0 1,3-1-2,-5 2 4,2-2-3,-1-1 4,-1 3-1,1-1 0,-2 2-1,1-1-2,1 5-2,0 2 0,0 0 2,1 1 2,0 1 1,-1 1-1,3-3 0,-4 2-3,2-2 1,-3-2 4,0 2-3,0-2 3,0 2-3,0 2-1,-1 1 2,-2 1 0,-3 5 3,2 0-2,1 2-1,1 0-1,1 1-2,1-2-1,0-2 2,3-1 2,3 1-4,1 1 3,1-1-5,1 1 1,-1 0 1,3 0-1,2-2 1,0 1-1,-1 1 2,-1-4-3,2 2 2,-3-2-1,2-4 1,-4 1 3,0 1-3,1 0 2,-1 0-3,-1 1-2,-1 1 2,0 0-2,0 0-1,1-3 0,-1 3 2,1 0 1,-3-2 1,2 2 0,-2-3 0,-1 2 4,-3-3-4,1-1 6,-1-2-5,0-2-1,0 1 1,0-2-1,0-1 2,0 1-2,0 3 1,0-3-1,0 4 0,0-1-2,0 0 2,4 1 0,-2-4 1,0 2-1,0-2 2,2 0 0,-3 0-1,1-3 2,-2 0-3,0-2 1,1-4-1,-1 2 0,2-1 1,-2 0 0,3 3 1,-2 1-1,3-1 0,-1 3-1,1-1 0,1 2-1,1-1 2,0 0-2,2-2 2,-1 2-1,1-4 0,-1 0 0,2-1 0,-1 0 3,1 0-2,-2 1 3,2-1-3,-2-1 0,-1 3 0,0 0 1,0 1 2,-1 2-3,-1 4 0,1 1-1,1 5 1,-2-1-1,3-1 0,-3-1-2,1-3 2,-1-3-1,2 0 0,-2-5 3,2 1-4,-2-5 3,1-1-4,-2-5 1,2-5-1,0-1-2,3 0-3,-2-7-5,3 5-11,-3-5-27,-3-3-32,0 0-96</inkml:trace>
  <inkml:trace contextRef="#ctx0" brushRef="#br0" timeOffset="53671.0698">10461 4117 101,'0'0'27,"0"0"-5,0 0-4,0 0-4,0 0-2,0 0-1,0 0-3,-79 63 0,72-36-3,0 1 0,4 4-2,-1 0 0,4-3-1,0 2 1,2-1 1,1 2 1,0-2 5,-1 1 0,0-1-1,-2 2 2,0 0-2,0 0 1,0 0 1,0 2-1,0 0 0,0 6-2,0 0 0,0 3-1,0 4-1,0-1-4,0-1 0,2-1-1,2-5 0,3-2 2,-2-5-2,-1 2 3,0-2 1,-2-1 2,2-3-4,-4 0 2,2-2-1,-2 6 1,0-1-1,0 4 2,0 3 1,0 3-3,0 2 2,0 1-4,3 0-1,2-2 1,1 0 0,0 0-2,0-3 0,0 1 3,0-3-1,0-1 3,-1-5-3,-2-1 1,-1 0 0,0-3 0,0 5 1,-2 2 0,0 0 0,1 3-1,-1 0 1,0 5-3,0-1 0,0 1-1,0 0 0,1-3-1,1 2 1,-1-2 2,0-1-3,1-3 7,1-1-6,0-1 0,-2-2 2,2-1-2,0 1 3,0 1-1,-1 4 3,0 3 1,1 1-2,-1 5-1,-1 3 3,-1 0-4,2 0 3,-2 1 3,0-2-4,0-1 1,0 1-5,0-1 1,0 0 0,0-1 2,0 1-1,5-1-1,0-4 2,-1 2-3,2 0 2,0-3 0,0 1 2,0-1-2,0-1 1,0 3 0,0-1-2,0 1 3,1-1-3,-1 0 1,0-3 0,-1-1-2,1 0 0,1-2 0,1 1-1,-4-2 1,3 0 0,3-2 0,-3-1 0,2 0 0,3-4-1,-5 3 1,1-2 0,-1-1 0,-4 0 0,2-1 3,-5 1-4,0 0 3,0-1-3,0-2 0,0 1 1,0-3-1,0 1 2,0 1-2,0 1 0,1 1 1,3-1-2,1 4 1,-2 1 2,-1 2-2,2 2 1,-1-2-1,-2-1 0,1 0 1,-2-1 1,0-1-1,0 2 1,3-4-1,-2 0 1,3 0-1,1 0 2,0 0 3,3 1-4,2 0 3,0-1-3,2 0-1,0-1 1,0 1-1,0 0 1,2 1-1,-4-1 1,3 0 0,-1 1 0,-2 1-1,1 0 0,0 1 1,-3 1-1,2 1 0,-2-1 1,2-2-2,0-2 1,-3 0 0,2-3 1,-2 2-1,2-1 3,-2 0 2,0 1-4,2 2 4,1 1-4,-1-2-2,-3 2 2,5-2-1,-4 0 1,2 1-1,0-3 1,1 3-1,-2-1 0,0 0 0,1 2 0,-1 0-1,-1 2 1,-1 1 0,1 1 1,-1-2-1,-3 0 1,0 0 0,1 0 1,-2 0 2,0-1-3,0-1 5,-1 1-7,1-2 1,-1 0 1,1-1-3,-1-3 2,2 1 0,0-1-1,-2-1 1,2 0 1,-1-1-2,1 2 1,-2-2 0,0 1 0,1-2 1,-2 2-1,1-1-1,-1-5 2,0 2-2,0 1 2,0-5-1,0 6 0,0-8 0,0 1 0,0 1 0,0-3 1,0 1 0,0-6-1,0 6 0,0-6 0,0-2-1,0 8 1,0-7 3,0 6-2,2 0 2,-2-7-3,1 6 0,1-7 0,-1 1 0,2 2 1,0-2 0,-2-3-3,1 4 2,-2-6 1,0 0-1,0 0 2,0 0 0,1 1-2,1-1 0,-1 0-1,0 0-1,1 0 1,-1 0-1,1 0-2,-1 0-5,1 0-10,-2 0-32,-2 0-59,-11-1-155</inkml:trace>
  <inkml:trace contextRef="#ctx0" brushRef="#br0" timeOffset="56944.257">11265 4056 4,'0'0'10,"0"0"4,0 0 0,0 0 3,0 0 2,0 0 2,0 0-3,0 0 1,0 0-1,-47-8-4,45 6-1,2 2-4,-2 0-1,1-1-3,0 1 0,-1 0-1,1 0-2,-1 0 2,1 0-2,-1 0 0,1 0 2,-1 0-1,0 0 1,1 0 0,-1 0 1,0 0 0,-3-2 1,-3 2 0,3 0 0,-1 0-2,6 0 2,-1 0-1,1-1 0,-2 1-1,1 0 1,-1 0 0,1 0-2,-1 0 0,1 0-1,-1 0-2,1 0 1,-5 0 0,2 0 0,-2 0 2,2 0 0,4 0 3,-2 0 2,2 0-1,-1 0 0,-1 1-1,2-1-1,-1 0-2,1 2 2,-1-2-4,1 0 1,0 0 0,0 0 0,0 0-2,0 0 0,0 0 0,0 0 0,0 0 1,0 0-1,0 0 1,1 0-1,12 0 1,3 0 0,8 0 0,4 0 0,2 0 1,3 0-2,4-4 1,0 0-1,4 0 1,-4 1 0,1 0 0,-5 0 0,-4 1 2,-7 2-2,-6 0 0,-2 0 0,-2 0-1,1 0-1,-8 0 2,7 0 0,-3 0 1,4 0 2,-1 0-4,3 0 1,8 0-1,-1-1 1,7 1-1,1-2 1,2 0 0,3-1-1,-2 2 0,3-3-1,-1 1 1,1-1 0,-1 1 0,-2-1 0,2-1 0,-4 2 0,0 0 0,-5 0 0,-6 2 0,0 0 0,-2-1 0,-5 2-2,6 0 1,-3 0 1,-3 0-4,4 0 4,3 0-2,-4 0 2,3 2-1,-4-1 0,3-1 0,-5 1 1,6-1 0,-6 0 0,0 0 0,0 0 0,-7 0 0,5 0 0,-7 0 1,1 0 0,1 0-1,-6 0 1,0 0 0,0 0-1,0 0 1,7 0 1,0 0-2,-3-1 0,7 1 0,-5 0-2,6 0 1,4 0 2,-4 0-1,5 0 0,0 1 2,-6-1-4,7 0 2,-7 0 2,-6 0 0,7 0 0,-7 0 0,2 0 0,-2 0 0,-5 0 1,0 0 2,0 0-1,2 0 1,-1 0-2,1 0 2,-1 0-4,0 0 1,2 0 2,-1 0-4,-1 0 0,1 0 0,-1 0-3,-1 0 2,2-1 1,-2 1-1,0 0 2,0 0 0,0 0-1,2 0 1,-2 0 1,0 0-1,0 0 0,0 0-1,0 0 1,-2 0-1,2 0-1,-6 0 1,0 0-1,2 2 0,-1 0-1,5-2 1,-4 3 0,1-1 1,0-1-1,0 2 1,3-3 2,-4 2-3,-2-1 1,2 2 1,1-3-1,3 0 1,-1 0 1,1 0-2,-2 0 2,1 2-2,-1-2 1,1 0 0,-1 0 0,1 1-1,-1-1 0,1 0-1,-1 2-1,1-2 1,-2 2 0,3-1-2,-2 1-1,0 3-10,1 8-10,1-3-39,-2 7-148</inkml:trace>
  <inkml:trace contextRef="#ctx0" brushRef="#br0" timeOffset="62394.5687">3323 6652 0,'0'0'4,"0"0"-2,0 0-1,0 0 1,0 0-1,0 0-1,0 0 3,0 0 2,0 0 2,-28 12 4,26-12 2,2 0 5,-1 1 2,1-1 5,-1 0-1,1 2-3,-2-2-2,2 0-5,-1 1-2,1-1-2,0 0-4,-2 0 0,2 2-3,0-2 1,0 0-2,0 0 2,0 0 0,0 0 0,9-2 0,7-4 2,3-3-1,2 2 1,-1 0-1,1 2-1,-5 2-1,-1-1 0,3 1 0,-6 3-1,8-3 0,-4 2-1,-2 1 2,6 0-1,-2 0-1,-7 0 2,13-1-1,-3 1-1,2-3 0,7-1 2,-2 1-3,-1-2 2,0 1-1,-1-1 0,-3 0 2,-5 3-1,-2-1-1,-6 0 1,-2 1 0,-3 2-1,-5 0 0,0-2 4,0 2 2,2 0 3,-1 0 2,1 0-3,-1 0-5,0-3 1,1 3-2,0-1 1,-1 1-1,1-1 0,-1-1-2,1 1 0,-2-1-1,7-1 0,-3-1-2,-1 2-1,1 1 1,-4 1-1,0 0-4,5 0-4,-2 0-4,1 1-15,1 8-34,-5-3-124</inkml:trace>
  <inkml:trace contextRef="#ctx0" brushRef="#br0" timeOffset="66374.7964">5166 4860 38,'0'0'22,"0"0"2,0 0-1,0 0 2,0 0-3,0 0-3,0 0 2,0 0-2,0 0-1,-22-87-1,22 81-1,0-6 0,0 5-1,-1-6 0,1-1 1,0 9-2,0 0-2,-2-1 1,2 1-4,-1-1-2,1 3 0,0 3-4,-2-3 0,2 3-1,0 0-2,0 0-2,2 8 4,5 9-1,3 7 0,3 3 3,-1 4-3,-1-2 0,1 0 0,-2 2 0,0-1 1,0 1 2,-4 2-2,3-1 4,-1-1-2,-2-3 1,-3-1-3,0-9 3,0 1-2,-2-9 3,1 1 2,1 2-2,-2-10 2,3 6-4,-1-4 1,-2-3-2,2 3 1,-3-5-1,5 0-1,-1 1-1,1-1-8,-1 2 5,-4-2-8,2 0 2,4 0-8,-3 0-14,2-2-38,1 1-105</inkml:trace>
  <inkml:trace contextRef="#ctx0" brushRef="#br0" timeOffset="67279.8482">6355 4785 45,'0'0'29,"0"0"2,0 0 1,0 0-3,0 0-5,0 0-1,2-82-4,5 70-3,1 0-2,0 0 1,2 2-5,2 0 1,2 1-3,4-1-1,2 3-1,0 2-1,1 2 1,2 3-3,0 0-1,-2 3-2,0 4 0,-3 3 0,-1 3 1,-3 2-1,-4 2 0,0 1-1,-3 0 0,-2-3 1,-4 2 0,-1 3 1,0-3-1,0 9 1,-3-4 1,-6 0 2,-3 2 0,-3-2 3,-5 3-1,1-2 1,-3 1-1,-2 1 0,1-1-2,0-3 2,4-3-2,0-2 1,7-5-2,1-1 1,4-3 0,4-4 0,0 0-2,3-3 3,-2 0-1,2 0 3,0 0 0,-1 0 1,1 0-1,0 0 0,0 1 2,0-1-4,3 0 0,8 0 0,7 0-2,3-4 0,0-1 0,2-1-2,3 2 1,1-3 1,3 1-1,2 2-1,3 1 1,0-1-2,1 3 1,0 1-1,-1 0-1,-5 0 1,-8 0 0,-1 0 1,-6 0-1,-9 0 0,5 0-1,-6 0 1,-1 0 0,3 1 1,-7-1-1,0 0 0,0 0 0,0 0-2,3 2 0,-2-2-6,1 0-3,-1 0-10,1 2-31,-2-1-79,0 5-87</inkml:trace>
  <inkml:trace contextRef="#ctx0" brushRef="#br0" timeOffset="68025.8908">7778 4531 82,'0'0'34,"0"0"1,0 0-2,0 0-3,0 0-3,0 0-4,0 0-1,0 0-6,78-78-2,-69 74-3,4-2-3,3 5-2,1 1-2,5 0 0,-2 4-4,0 6 1,-1 1-1,-4 2 1,-1 2-1,-3-1 1,-3-3-1,-1 3 0,-6-6 1,-1 3 1,0 4-1,-1-4 1,-6 3-1,3-6 0,-2 0 3,0 1-1,0-2 1,-1-2-1,4-2-1,-3 2 1,3-1-1,0-1 1,1-1 1,2-2 0,0 0 1,0 0 0,0 2-1,0-2 0,0 0-1,0 1 1,1-1 0,9 0-2,9 0 0,4 0-2,-1 0 0,4 0 0,0 0 0,1 4 0,-1 1 0,0 3-1,-2 3 0,-3 2-1,-1-1 1,-5 3 1,-2 1 1,-4-4-1,-6 5 1,-3 0 1,-3 5 1,-8 4 1,-3-1 1,-1-5 0,0-1 3,-1-6-1,-3-1-1,9-4 0,-3-3-1,-2-1 0,5-1-1,-7 0 0,-2-1 0,0 1 1,-8-3-2,1 1 2,1-1-3,7 0 0,0 1 1,4 1-3,4 0 0,-1-1 0,7 1-1,-6 1-4,7-1-2,-1 1-6,1 6-8,3-5-22,1 5-72,11 0-105</inkml:trace>
  <inkml:trace contextRef="#ctx0" brushRef="#br0" timeOffset="68732.9313">9415 4399 301,'0'0'18,"0"0"-7,0 0-6,0 0-2,0 0 0,0 0-1,0 0 0,0 0 1,0 0 0,-2 18 2,2 1-1,0 6 1,-4-1 1,-5 0-1,1-1 1,-1 0-1,2-8-2,1 0 3,3-4-3,2-7 3,1 9 0,0-8-1,0 7 0,0 0 1,6-5-1,2 3 1,-1-5-3,6 2-1,3-2 0,2-2-1,-1 1-2,1-3 1,0-1-2,-5 2 1,7-2 0,-2 5 0,-8-5-2,8 3-1,-3 1 1,1 1-2,1-2 0,-3 1-3,0 0-2,-4-1-3,-4-2-2,-1 1-3,-5-2-1,0 0-2,0 0 0,0 0 3,2 0 0,-2 0 7,-3-7 4,-4-6 4,-5-1 3,4-1 0,0 3 3,1-1 2,1-1 2,4 3 5,-3-6 1,2 9 2,0-4 2,0 1 1,2 5-1,-1 1 2,1-1-2,-2 2-1,2-1-6,1 0-2,0 5-3,-3-1-2,3 1 3,0 0-2,3 11 4,4 5-1,-3 7-2,-1 2 2,-1 1-4,-2 3 1,0 3-2,0-1 2,-3 1 2,-2-2 1,2-2-4,-1-2 0,0-10-3,4 2 0,-1-6-2,1 0 0,0 0-4,-2-1-3,2 0-8,0 1-19,0-2-74,0-5-111</inkml:trace>
  <inkml:trace contextRef="#ctx0" brushRef="#br0" timeOffset="69349.9666">11072 4414 271,'0'0'9,"0"0"-5,0 0 0,0 0 2,0 0 2,0 0 3,0 0-1,0 0 1,0 0-3,-6 0-4,3 13 1,0-1-1,3 2-1,0 6 2,0-1-1,0 3 3,6-4-1,3-1 2,0-2 1,3-3 1,1 0 2,2 0-2,-1-3 0,2 2 0,0-3-1,1 1-1,0 0-2,0 0 0,0 0-3,-1 2-1,0 0-1,-2 3 1,2 2 0,-3 2 0,3 0 3,-3 0-3,0-1 3,-3 1-3,-3-6 0,-2 2 1,-2-4 0,-3-1 1,0 4 2,-6-4 0,-6 3-2,-6-4 0,1-1-1,-6-2 0,0-2-1,-1 0 0,-1 0 2,7-3-3,-3 0 0,2 0 0,3 0-1,-5 0-1,3 0 1,7 0 0,-7-3-1,7 1-2,-1-1 1,-2-2-1,2 3-1,2-1-2,0-2-2,4 4-3,1-1-8,0 0-6,5 2-20,-3-4-32,0 0-46,0-1-89</inkml:trace>
  <inkml:trace contextRef="#ctx0" brushRef="#br0" timeOffset="69764.9903">10927 4475 190,'0'0'36,"0"0"3,0 0 1,0 0-2,0 0-6,0 0-4,0 0-6,0 0-2,0 0-6,39-39-2,-23 35-4,3-1-4,4 0 1,4 3-2,1-1-1,5-2 2,3 2-3,5 0-1,5-1 0,0-1 0,2 2 0,-2 0 0,-1 0 0,-6 0 0,-11 1 0,-5 1-1,-10 1 1,-7 0 1,0 0 3,-6 0-2,0-2 1,0 2 1,0 0-4,0 0 0,0 0-2,0 0-3,-5 0-8,0 0-10,-3 5-53,2 2-153</inkml:trace>
  <inkml:trace contextRef="#ctx0" brushRef="#br0" timeOffset="72925.1711">5115 6137 47,'0'0'31,"0"0"1,0 0-1,0 0-2,0 0-4,0 0-1,0 0-4,0 0-1,0 0-2,-21-74 1,21 68-3,0 2-1,0-3-2,0-3-3,0 5-1,4-5 0,4-4 0,1 3 1,6-4-1,0 3-1,4 0 0,0 1 0,3 0-1,1 4-2,-1 2 0,-5 2-2,2 0 0,-2 3-1,0 0 2,2 5-1,-1 5-2,-5 0 1,-2 2 0,-2 3 0,0 0-1,-2 0 1,-2 3 0,-2-4 2,0 1-2,-1 2 0,-1-5 2,-1 8-2,0-4 3,0 4-1,-6 5-1,-5-3 1,-5 3-1,-3-1-2,-3 2 1,-4-1 0,-3 1 0,-1 0 2,-2-2 0,2-1-1,2-4 0,4-2-1,4-2 3,7-6 0,5-5-2,5 0 0,3-4-1,-3 0-2,3 0 5,0 0 0,-1 0 2,1 0 2,0 2-1,0-1-1,0 1 0,1 0-1,13-1 1,-4 0-1,9 2-2,1-3-1,-1 2-1,8-1-1,-2 1 1,2 1 0,0 0 1,4 0-2,1 0 1,7 2-1,-1-2 1,3 1-1,-2-2 1,1 1 0,-4-2-1,0-1 0,-3 2 0,-3-1 0,-8 1 0,-2 0 2,-8-2-2,-6 0 1,1 1-1,-7-1 0,0 0 2,0 0 4,1 0-1,1 2-2,-2-2 0,3 0-5,-2 0 3,1 0 0,-2 0-1,0-2 0,1 1-1,-1-1-2,0-3 0,0-1-5,-1 2-5,-7-3-17,4 6-43,-9-2-156</inkml:trace>
  <inkml:trace contextRef="#ctx0" brushRef="#br0" timeOffset="74351.2526">6633 5958 59,'0'0'26,"0"0"-4,0 0 4,0 0-3,0 0-2,0 0 0,0-92-5,5 78 2,-1 4-3,4-3 2,0 1-3,-2 5 0,4-3-3,-2 6 0,-3 1-4,-1 1-2,1 2-1,5 0-1,1 0 1,1 9 0,-5 4 3,-2 2-2,-2 7 5,-3-1-5,0 4 1,0-1 0,-8-1-2,5-2 1,-3 0 0,2-5-2,-2 0 2,6-5-1,-3-1 0,2 2 0,-1-5-1,2-1 0,0 1 0,0-2-1,0 2 2,0 3-1,0-6 1,0 1 0,0 0 1,2-2-2,0-1 0,4 5 2,0-1-2,2-2 1,0 1 0,2-4-1,9-1 0,1 0 2,8 0-2,1-3 0,2-3 1,3 0-2,2-2 1,1 1-1,1 2 3,-3-2-3,-3 2-1,-4 0 0,-7 5 0,-4-3 0,-4 3 0,-7 0-1,0 0 0,-6 0-1,4 0 1,2 0 0,0 0-1,1 0 1,-7 0 0,0 0 1,0 0-1,1 0 0,1 0-1,-1 0 0,-1 0-1,0 0 0,0-2-3,0-5 0,0 4 1,-6-7-1,-1-4 1,-3 2 0,0-3 1,-1 1 1,0 1 0,-1-1-1,0 0 3,-2 0 0,0 1 2,1-1-2,3 4 2,-3 0 1,6 5 3,2 1-2,2 1 0,-1 1 0,2-1-1,-1-1-2,1 1 0,2 3-1,-1-2 2,1 2-2,0 0 3,0 0 1,8 4-2,1 9 0,0 3 2,-4 2-2,1 4 0,-3 3 1,-3 2-1,1 5 2,-1 4-1,0 1 0,0 4 0,0 0 2,0 2-3,0-1 0,0-4 0,-1-2 1,-1-6 1,1-9-1,-1-1 0,2-8-1,-2-8-1,2 2 1,0-6-2,0 0 0,0 0 1,0 2 0,0-1 1,0 0 0,0 2 0,0-3 0,2 3 0,3-1-2,-1 1 0,0-2-1,-4-1 0,0 0 0,0 0 0,2 0-1,0 3-3,-1-3-1,6 0-5,0 0-6,-1 0-34,6 2-98,-6-1-85</inkml:trace>
  <inkml:trace contextRef="#ctx0" brushRef="#br0" timeOffset="79068.5224">8268 5756 36,'0'0'14,"0"0"0,0 0 2,0 0-1,0 0-2,0 0-1,0 0 0,0 0-2,0 0 2,0 0 1,-9-32 0,9 27 3,-2-2 0,2 2-3,-1 2-1,-1-2-3,0 1-2,-2-3-1,1 4-1,0 0-3,-6-1 0,4 4-1,-8 0-1,-3 0 2,4 0-1,-5 0-1,-1 0 1,0 5-1,-4 0 1,1-1 2,-1 1 0,7-2 1,0 1-1,4-1 2,1 1 0,-1-1-3,0 0 0,1 1 0,0 1 1,2 2-2,0-2 1,-1 3-1,4-1 2,-1 3-1,0-2-1,2 3 0,-1 0-1,0 4 2,2-5 1,0 9-2,-1-2 2,1 0-1,0 0 0,0 0-1,0 0 1,2-7-1,-2 10 1,0-8-1,2 2 0,1 4 2,0-5-2,0 2 2,1 2 0,3-8 0,1 8-2,-4-9 2,5 1-3,-2 1 2,1-2 0,-1 1 2,1 1-1,1 3-1,2 1 1,-2-2-2,-1 2 2,4 0 0,-3-2 0,2 8-1,0-8 2,-1 0-2,1 0 1,1-2 1,0-1-1,2-1 2,1 0-2,-2-4 2,5 2-3,0 0 1,-4-3 1,3 3-2,-2-2 4,-2-3-5,3 2 0,-5 0 0,3 0 1,-3 2 0,2-2 1,-7-2-2,2 2 0,-1-2 1,0 1 0,1 0 1,0 1 0,0-3-1,-1 0 1,-1 0-1,9 0-1,-5 0 0,-3 0 1,2 0-1,-6 0 3,4 0-2,1 0 0,-1 0 2,5-2-2,-5 1 1,-1-3 0,3-1 0,-3 2-2,2-4-1,1 0 1,0-1-1,0 2 2,-2-3-1,0 2 0,-2-4 0,2 1-1,0-1 2,-2-2-2,-1 3 2,2-2 1,-1 1-2,-1-2-1,0 4 2,1-2-2,-2 5 1,1-5 0,1 5-1,-2 0 1,1-4 0,1 3 1,-1-5-2,1 1 1,-1 1-1,1 0 0,-2 3 0,1-3-1,-1 3 1,2-5 1,-2 2 0,0 3 1,0-3-1,0 3 0,0 2 1,0-7-1,0 7-1,0-7 2,-2 2-2,-2 0 2,1 1-2,-2 1-2,2 0 4,-2 0-4,-4-4 2,5 5 0,-3-5 0,2 4 2,2-1-1,-1-1-6,1-2 5,-3 2-4,3-2 4,1 2-1,-4 1 1,4 0 0,1 5 1,-4-6 0,2 6 0,-2-4-1,-1 1 0,3 4 0,-1-4 1,1 4 0,0 1-1,-4-4 1,4 2-1,-3 1 0,3 3 1,3 0-1,-4-4 2,-1 3-2,1-3 0,1 3 1,3 1 0,0-2 0,-4 2 0,-3-3 1,5 1-2,-2 2 2,4 0-1,-6-2-1,2 1 2,-1-1 0,0 2-1,5 0 0,-2-2 0,-3 2 0,-2 0 0,2 0 0,0 0 0,5 0 0,-5 0-1,-1 0 0,0 0 1,2 0 0,4 0 1,-2 0 1,2 0-2,-1 0-1,-1 0 0,1 0 1,0 0-2,-1 0 0,1 0-2,-1 0 0,1 0-2,-2 0-4,3 7-12,3 5-57,3 4-159</inkml:trace>
  <inkml:trace contextRef="#ctx0" brushRef="#br0" timeOffset="84908.8565">9332 5805 86,'0'0'33,"0"0"-1,0 0-6,0 0-2,0 0-3,0 0-2,0 0 0,0 0-1,0 0-3,0 0-1,9-88 0,-1 75-4,4-1 2,1-1-2,2-1 1,-1 3-2,4-2-1,-2 1-2,4 0-1,-2 4 0,-1-1-2,-3 5 3,0 1-2,-5 3-1,3 0-1,-1 1 0,-2 1 1,5 0-1,-6 5 0,0 5-1,-2-3 3,-3 4-4,0 4 0,-2-5 3,1 9-1,-1-9 1,-1 3-1,0 1-1,0 1 1,0-1-1,0 1 2,0 5 0,0-8-1,0 8 2,-1-1-1,-5-3 2,0 6-1,-2-1 1,0-4-1,-2-2-2,6-1 1,-5-1-1,2-1 1,4-2-2,-4 4 0,4-5 0,-1 2 0,-2 2 0,3-2 3,-3 3 1,2 0 1,-1-6 0,-2 4-3,4-3 1,2-6 0,-1 2 1,2-5-2,-1 0 3,1 0-2,0 2 0,-1 0-1,1-1-1,-2 1-1,2 0 1,-1-2-2,1 3 2,0-3 0,0 2-1,0 0 2,0-1-1,0 1 0,0 0 2,0-2-2,0 3 0,0-3 2,3 0-3,1 2 2,3-2 1,2 0-2,-4 0 1,7 0-1,0 0 2,-1 0-2,8-2 0,-3-1-1,10-4-1,-3 2 1,-1 3-1,3-1 0,-1-1 1,0 1-2,0 1 1,0-1 0,-8 1-1,4 0 1,-2 1 1,-5-1-1,6 0 0,-7 2 1,-6 0-1,9 0 1,-10 0-2,1 0 2,0 0-1,-6 0 2,0 0 0,0 0-1,2 0 1,-1 0 1,0 0-1,1 0 0,-1 0-1,1 0 1,-1 0 0,2 0-1,-2 0 2,1 0-3,-1 0 1,1 0 2,-2 0-2,1 0 1,-1 0-1,0 0-1,2 0 0,-2 0 0,0 0-1,1-3 0,-1 3-3,0-2 0,0 2-6,0 0-7,0 0-30,0 0-65,0 0-143</inkml:trace>
  <inkml:trace contextRef="#ctx0" brushRef="#br0" timeOffset="90048.1504">11154 5557 25,'0'0'17,"0"0"4,0 0 2,0 0 4,0 0-1,0 0 1,0 0-4,0 0-3,0 0-2,0 0-4,2-61-3,-2 61-2,0-2-1,0 0-2,0 1 0,0-1-2,0 2-1,0-2 2,0 2 1,1 0 2,-1 0-1,0 9 2,-3 8-1,-3 5-1,-2 2 1,-1 1-2,0 2 0,0-3 0,-1 0-2,3-1 1,1-6 0,2-2 0,1-3 0,-1-2-1,3 3 2,-1-2-2,1-1-1,-1-5 2,2 1-2,0-2 3,0 2-2,0-1 2,0 5-4,0-5 1,0 0 1,0 4-1,2-5 4,-1 0-4,2 5 4,1-6-3,-3-1-1,5 5 0,-2-7 0,5 3-1,1-1 2,1-2-1,6 0-4,2-2 2,4-1-2,0-4 1,-2 2 1,0 1-1,-4 1 1,-1 1-2,-3 2 2,0 0-1,1 0-1,-2 0 2,1 0-1,0 0 1,0 0 0,-7 0 2,7 0-2,-6 0 0,5 0 1,2 0-1,-3-3 0,3 2 0,-4 0 1,2-2-2,-1 1 0,-1 1 0,-5-1 0,1 2 0,-6 0 0,0 0 0,0 0-2,1 0 1,0 0 0,2 0 0,-1 0 0,-1 0 0,1 0 0,-1 0-2,0 0 2,1 0 0,-1 0 0,1 0-1,5 0 0,-1 0-2,1 0 0,-1 0 0,-6 0 1,3-2-3,0 0-1,0-1 0,0 1 1,-3-4 0,0 1 1,-3-5 1,-3-5 2,-2 1 2,0 1-2,0 1 2,1-3 2,0 3-1,0-2 1,0 2 0,4 4 3,-2-1-3,1-1 1,1 5 1,-1-3 0,2 4 0,-2 0-1,3 1 0,1 3 0,-2-1-1,2 1-1,0-2 0,-1 1-1,1 1 0,-3-2 0,3 2-1,0 0 2,0 0 0,0 0 1,0 2 2,0 4-1,0 9 0,0 6 1,0 1 0,-3 7-1,0-4 1,-1 0-2,1 1 0,0 0 4,0 1-2,-1 2 1,1 0-1,2-2-2,-2 1 0,3-1 0,0-3 1,-2-4 0,2-1 0,-1 0 1,-1-5-1,1 4 0,1-6 0,-2-7-2,0 5 1,2-5 1,-1 0-1,1 0 0,0-5 1,-1 0-3,1 0 1,0 2 0,0-1 0,0 1-1,0 0 1,0-1-1,0 1 0,0-1 1,0 1-1,0-2 1,0 1 0,0-1-1,0 1 0,0-1 0,0 0-1,0 2 1,0-2-1,0 0-2,0 1-2,0-1-3,0 0-4,0 0-16,0 0-34,0 2-164</inkml:trace>
  <inkml:trace contextRef="#ctx0" brushRef="#br0" timeOffset="94512.4058">5208 7372 64,'0'0'23,"0"0"-3,0 0-1,0 0-1,0 0-4,0 0-1,0 0 2,0 0 0,0 0 0,12-48 3,2 35 0,0 1-2,1-1 1,1-1-3,1 2-1,-2 0-1,-1 2-2,-1 5-2,-2 0-2,-6 4-3,6-1-2,1 2 0,-4 0 1,6 6-1,-6 4 0,-4-2-1,1 8 0,-4-6-2,-1 2 2,0 8 0,0-7 0,-3 5 1,1-8-1,0 0 0,-1 2 1,2-8 0,-2 2 0,1-1 3,1-1-3,0 0 1,1 3 0,0-7 2,0 0-1,0 0 1,0 0-1,0 3-1,-2-2 2,1 1-2,-1-1 2,1 1-1,-1-1 2,2 1-1,-1-1 1,1 1-2,-2-2-1,2 2 1,-1-2-2,1 0-1,0 0 1,0 3-1,0 1 1,0 0 0,7 3 0,0-1 2,2-2-1,-2 3-2,-4-6 0,5 3 0,-6 0 0,1-4 0,3 4 1,-5-1 1,1 0-1,2 0 0,1 4 1,-2-5 0,-2 1 0,3 6 0,-2-5-2,3 4 1,0-1 1,-4-4-2,2 1 1,-1-1 0,-1 2 0,0-1-1,1 1 1,-2-5-1,0 0 2,0 0 0,0 6 1,0 0-1,0 5-2,0-1 1,-3-2 0,-4 7-1,2-7 2,-5 1-2,0 1 0,4-3 3,-8 1-1,2-1 0,4-3 0,-8 1 3,7-3-2,3 1 0,1-3 1,5 0-2,-2 0 0,2 0-1,-1 0 0,-1 3-1,1-3 0,-2 0 0,3 0 0,-2 0 1,1 0-1,0 0 2,-1 0-2,1 0 0,-2 0 0,3 0-2,-2 0 2,1 0 0,-1 0-1,1 0 1,-3 0 1,4 0 1,-2 0-2,1 0 3,-1 0-1,2 0-2,-1 0 0,1 0 1,-1 0-1,1 0-1,-3 0 1,3 0-2,0 0 2,0 0 0,-2 0 2,1 0-2,-1 0-2,1 0 2,-1 0 0,0 0-1,1 0 1,-5 0 1,-2 0-1,2 0 2,2 0-2,-2 0-2,2 0 2,-2 0 0,2 0 0,4 0-1,-2-3 2,2 3-2,-1 0 1,-1 0-2,1 0 2,-1 0-3,1-3-3,-1 3-5,1 0-2,0 0-8,-1 0-26,2 0-95,0 0-74</inkml:trace>
  <inkml:trace contextRef="#ctx0" brushRef="#br0" timeOffset="95740.476">5177 7471 11,'0'0'17,"0"0"8,0 0 7,0 0 1,0 0 0,0 0-4,22-85-4,-16 71-4,1 2-2,1 0-4,3 3-2,3-2-2,-2 3-3,1 1-2,-4 5-2,2-2-1,5 4-2,-3 0-1,3 0 0,-3 4 1,-4 0 0,1 6 1,-4-4 1,-2 3-1,0 2 2,-2 0-2,-1 7 0,-1-6 1,0 8 1,0-3-3,0 3 2,-3 6-1,-3-2-1,-1-2 0,-2-1 2,1 2-1,-4-1-1,2 2 1,-3-3 0,-3-1 1,0-1-1,-3-1 2,2-3 2,0-1-4,4-3 1,1-4 2,3 0 2,5-6 0,0 2 2,4-3-2,0 0 0,-1 0-3,1 0-2,-2 0 1,2 0-1,0-4 1,3-8 0,11-4-1,3-3 1,7 0 1,2 3-1,1 0 0,4 2 2,0-1-2,0 2 0,-2 2 0,-3 4-1,-10 1-2,2 6 2,-3 0-3,-1 3 1,1 6 0,-2 3 0,-3 1 0,-1 4 1,-2 2-1,-4 0 0,-2 4 2,-1 0-2,0 1 0,-7 1 0,-3-1 0,0 3 4,-2-3-4,-1-1 3,0 0-3,-3 0 0,2-4 0,-3 2-1,-1 1 1,-6-3 0,2 1 0,-4-2-1,0 0 1,2-2-1,3-3 1,-1-3 1,9-4-1,-1-2 2,5-1 0,3-3 0,-5 0 2,5 0-1,0 0 0,0 0 1,6 0-1,-1 0-2,1 0-1,-2 0 0,1 0-1,-1 0 0,1 0 1,-2 0 0,2 0 1,0 0 1,-1 0-1,2 0 1,-1 0 1,1 0 0,-2 0 0,2 0 2,-1 0 0,1 0-1,-2 0 1,2 0 0,-1-2-1,1 2 1,0-1-1,0 1 0,0-1-1,0-1 1,0 1-2,0-1-1,0 1-1,0-1 0,0 1-1,0-1 0,0 0 0,0 1-1,0 1-3,0-2-2,0 2-7,1-1-27,8 1-91,2-2-102</inkml:trace>
  <inkml:trace contextRef="#ctx0" brushRef="#br0" timeOffset="98037.6074">7083 7253 19,'0'0'4,"0"0"7,0 0 4,0 0 4,0 0-1,0 0-3,0 0-2,0 0-3,0 0-2,-15-47-1,13 44 2,-1-1-1,1 1 1,-1 0-4,0 0 2,0 0-1,-4-3 1,3 4-1,0 0 1,-5-1 1,-1 0-1,-2 0 0,-6-1-3,0 3 2,5-1 0,-9 2 0,2 0 0,1 0 0,-7 2 1,3 3-1,3 1 0,0-1 1,7 2-1,0-1-2,4-3 0,-1 1-1,1 0 1,0 0-1,0-1 2,1 1-3,-2 1 2,2 1 0,-5 5 0,1-2-1,-7 4 2,0 1-3,2 0 2,-6 3-1,4 0 2,-2 1-2,0 0 2,1 1-3,4-1 1,2 2-1,5-6 0,1 1 1,6-4 0,2 1-1,0 5 2,0 0-1,0-2-1,0 1 1,7-1-1,0 1 1,2 2 1,-2-1-2,3 1 0,-3-4 2,2 3-2,-3-5 0,0 0 3,1 0-3,-3-4 2,5 5-1,-1-2 0,-2-4 1,3 4-3,2-3 1,0 2 3,4-1-1,0 1 2,2-3-3,1-1 0,0-1 0,1-1 0,-4-1 0,2-1 1,-1 0-1,-6 0 0,8-2 1,-5 0-1,-1 0 1,6 0 0,-2 0-1,5 0 0,-2-4 1,0-3-1,0 2-1,0 0 0,2-3-1,3 2 0,-1-2 0,0-1-1,-2 1 3,-1 0-3,-7 1 2,-1 1-1,1-3 0,-3 0 1,1 0-1,0-1 1,-2-2 2,-2-3-2,1-1 1,0-2-2,-4 0 0,-1-5-1,0 3 1,0-1-1,-2 4 4,-1-1-2,0 0 1,0 4-1,0-8-1,0 2 0,0 8 1,-4-7-1,1 3 0,0 5 2,-3-4-1,2 6-1,-3 0 0,3 2 0,-4-1 0,2 0 0,-2 1 0,-2 2 1,4 1-1,-1-3 0,2 4 0,-3-1 0,3 1 1,1-1-2,-3 0 1,2 2-1,-6 0 1,2-3-1,-4 5 0,-4 0 0,1 0 0,-6 2 0,1 3 0,3 1 0,-1 1-1,5-3 1,0 1-1,6 0-1,-2-1-1,1 0-2,5-3-10,1 2-21,3-3-84,0 2-117</inkml:trace>
  <inkml:trace contextRef="#ctx0" brushRef="#br0" timeOffset="101887.8276">7959 7222 66,'0'0'23,"0"0"4,0 0 0,0 0 0,0 0-2,0 0-1,0 0-4,0 0 0,0 0-4,0 0 1,30-81-3,-18 72-3,0 1 0,2-1-2,3 0 0,1-1-2,2 0 3,0 2-5,2 1 0,1-2 0,-8 6-4,5 3 2,-3 0-1,-4 0 0,7 7-1,-5 1-1,-6 0 0,-2 3 2,1 2 0,-6-4 1,4 8 1,-4 0-2,-2-7 1,0 8-3,0-2 0,-4 0 0,-6 3 0,-5-1 0,1 1 1,-8-2 0,-2 0 0,0 2 3,-3-4-2,-2 0 1,2-3 2,7-2-2,2-5 3,7 0 3,6-3-1,1-1-1,4-1 0,-2 0-1,2 0-3,0 0 1,-1 0-1,1 0 1,0-3 0,4-5 1,4 2-1,6-3 1,1 3-1,-3 3-1,7 2-1,3 1 1,-2 1-2,6 8-1,-1 5 1,-4 3-1,0 1 0,-4 1 0,-2 1 0,1 1 0,-2 1 0,-4 0 0,-1 0 1,-1-1 0,-5 2 0,-3-3 1,-3 4 0,-10-1 1,-4-1-1,-8 2-1,-4-2 2,-2-2-3,-6-2 1,-1-3 0,-1-1 2,0-6 1,5-4 0,4-1 2,4-3 0,7 0 0,4-3-1,4 1 2,2-3-3,2 0 0,3 2-1,1 3 0,-1-5-1,2 0 1,1 1-2,-1 1 0,2 3-1,-1-2-1,1 2-1,0-1 1,0-1 0,0 2 1,0-1-1,0 1 0,-3-2 1,3 2-3,0-1 2,0 1 0,0 0-3,0 0 0,0 0-6,0 0-6,0 0-24,3 3-60,1 3-137</inkml:trace>
  <inkml:trace contextRef="#ctx0" brushRef="#br0" timeOffset="105125.0128">9892 7090 14,'0'0'12,"0"0"1,0 0 3,0 0 2,0 0 4,0 0 1,0 0 0,0 0-2,0 0-1,6-16-2,-6 16-2,0-5-3,0-2-1,-3 4-2,2-2-2,-4 3-2,2-1-2,0 0 0,-4-3 1,4 5-1,-1-3 0,1 3-1,-3-1 1,2 1-3,-1-1 2,1 2-1,-4 0 0,2 0 2,-8 0-2,-4 0 0,2 2 1,-1 1-1,1 2 3,-2-1-1,2 0 3,-5 3-4,2-2 1,6 0-1,-1 0 0,-1 0 0,-1 2 0,-1 2 3,5-3-3,1 1 2,-1 3 2,-1-3-3,-1 5 2,4-2 1,2 0-4,1 1 3,3-2-4,-2 3 2,-1 2-1,4-5 0,-1 6 1,-1-1-1,1 0 1,1 1-2,-2 2 2,1 0 1,2 0 1,-3 6 0,2-8 0,2 2-3,1 0 2,0 1-2,0 3 3,4-2 0,2 0-1,1-1-1,0-1-2,2 0 0,-2-1 1,1 1-1,0 0-1,-1-1 0,-1-3 3,1-1-2,-2-4 4,-1 1-3,-1-1 1,3-1-1,0 3-1,-1-3 1,-2 0-1,1-4 1,2 4-1,-1-4-1,3-1 1,1 2-1,-5-1 1,5-3-1,-3 0 2,7 0 0,-2 3-1,4-3-1,-5 0 1,3 0-1,1 0 0,-3-3 0,6-1 0,-9 1 0,8-2 1,-7 1-2,0-1 0,1 1 1,-2 0-1,1-3 2,-3 2-1,1 0-1,2-2 0,-2 2 0,0-3-1,3-4 1,-2 6 0,0-5 0,1-1 0,-3 4 1,2-4-1,-2 5 0,-1-4 0,2-3 0,-3 5-1,5-5 2,-3 0-1,-1-1 1,1 1-1,1-1-1,-4 6 1,0-4 1,0 1-1,-3 0 0,0-6 0,0 2 0,-3 0 0,-4 2 1,-3 1-1,0-2 1,-3-1-1,-2 1 1,4 0 0,-2-1-1,1 1 2,2 0-2,1 5 0,0-1 0,5 3 1,-2-1 0,-1 0 0,2 1 0,-1 3 1,3 1-2,-6-2 1,8 4-1,-5-1 0,-1-2 1,2 3 0,1 0 0,1 2 0,3 0-1,-6-3 1,1 2-1,0 0 0,1-1 0,4 2 0,-6 0-1,0 0 1,-4 0-2,0 0 0,6 2-1,-2 3-1,3-1-5,0 5-10,-1-2-24,4 4-69,0 0-128</inkml:trace>
  <inkml:trace contextRef="#ctx0" brushRef="#br0" timeOffset="110505.3205">11169 7007 20,'0'0'27,"0"0"4,0 0 5,0 0 0,0 0-3,0 0-3,0-78-4,5 63-3,2 0-1,4-5-4,1 4 0,2-1-2,3 2-1,-1 1-1,4 2-4,-1 3-3,3 1-1,-1 3-2,-6 0 0,4 4-2,1 1 0,-2 0 1,9 0-1,-6 2 0,-3 5 1,0-2-1,-2 3-1,0 1 0,-2 1-1,0 1 1,-8-2-1,4 2 0,-3 1 1,-1 2-2,-2 1 2,-1-1 0,-3 3 1,0-4-2,0 6 1,0-2-1,-1-5 0,-4 5 1,-1-3 0,-4 0 1,0 1-1,-3-3 3,-3 1-4,0-1 1,-5-1 1,-2-1 0,-2 2 1,-1-2 0,3 0-1,-2 0 2,2-3-2,8 0 1,0-2 1,6-3 0,5-1-1,-6 4 0,5-3 0,1-1 0,1 2 1,3-3-2,-2 0 2,2 0-1,0 0 0,-1 0-1,1 0-1,0 0 0,0 0 0,0 0 2,1-3-3,8-1 0,6-3 2,-5 5 1,6-1-3,3-1 1,1 1-1,4 0-1,0 2 2,-1 1 0,0 0 0,-2 0 0,-2 0-1,0 4-1,-4 6 1,0 0 3,-3 4-2,1-1 4,-3 2-5,-1 2 1,-2-7-1,-1 2 1,-2-4 0,0 1 2,4 3-2,-3 0 0,5 3 2,-4-5-4,-1 2 3,-2 3 2,-3 0-3,0 9 2,-6-2 0,-5 2-2,-3 1 1,-3 0-2,-5-1 1,-2-1 0,-1-1 0,-2-2-1,-4-4 2,2 0-2,-1-4 1,2 0 0,1-2 0,2-3-1,1 0 0,2-1-1,2-2 1,4 0 0,0-3 0,3 2 2,1-3-2,0 2-1,0-2 1,2 0 2,4 0 0,-3 0 2,5-3-3,0 0 0,-2-4 0,3 5-2,-1-3 1,1-4 2,1 4-1,1 0 1,-2-5-2,3 6 0,0-3 1,0 3 0,0-3 0,0 3 0,0-2-1,0 2-1,0 4 1,0-3-1,0 3-1,0 0-2,0 0-6,0 0-9,0 0-36,0 0-183,0 0 3</inkml:trace>
  <inkml:trace contextRef="#ctx0" brushRef="#br0" timeOffset="115032.5795">5421 8806 111,'0'0'21,"0"0"-5,0 0-2,0 0-1,0 0 0,0 0 1,0 0 0,0 0 1,0 0-2,4-63 0,-4 63-3,0-2 0,0 2-3,1 0-2,-1-2 0,2 2 0,-2 0 1,0 0-1,1 0 2,-1 2 0,0 11-1,-3 11 0,-3 3 1,0 1-1,-1 3 1,-3-1 0,1 1 0,1-1-1,-4-1 2,2-6-1,1 1 0,1-9-1,2 0 1,2-6-3,2-4 0,1 0 0,1-5 2,0 0-3,0 5 3,0-3-2,3 4 0,5 0-1,4-3 0,2 0 1,-1-1-2,5 1-1,0-2 0,-1 2 1,6 0-2,-3 2 3,-6-2-3,2 1 2,2-1-1,0-1-1,8 0 1,0-2 0,2 0 0,3 0-1,3-5 1,0-1-2,0 0 2,-2 1-1,-4 0 0,-8 0 4,-3 2-4,-6-1 0,-7 4 0,2 0 0,-6 0 0,0 0 1,0 0 0,2 0 0,-2 0 0,3 0-2,-2 0 2,1 0-1,-1 0 1,0 0 1,1 0-1,-2 0 1,0 0-2,0 0-2,0-3 2,0 3-1,0-4 0,-6-1 0,-1-3 0,-6-1 0,1-1 1,2 1 0,-6-4-1,7 4 1,1-3 0,-2 1 0,3-5 0,-1 3 1,1-2 0,1-1 0,2 5 0,-3-4 1,5 5 2,1 5-1,-1 1 1,2 4 2,-3-5-3,1 2-1,1-2-1,0 3 1,1 2-1,-2 0 2,-1 15 1,-1 8-1,3 7 2,0 2-4,1-1 2,0 3-2,2-1 2,7 2 0,-2-1-1,1 1 5,0-1-4,1 2 5,-3-3-5,0-1 0,-2-3 0,-1-4 1,-3-6 0,0-2-2,0-2 0,0-3 1,0 1-1,0-7-1,0 0 2,0-6-3,0 0 1,0 0-1,0 2 0,0 0 0,0-1 1,0 0 0,0-1-1,0 0 0,1 2-1,1-2 1,3 0-1,0-2-1,-2 0-3,1-2-1,-4 4-7,0-1-20,0 1-52,1-6-157</inkml:trace>
  <inkml:trace contextRef="#ctx0" brushRef="#br0" timeOffset="120368.8847">6690 8754 56,'0'0'24,"0"0"-1,0 0-4,0 0-2,0 0-4,0 0-2,0 0 0,0 0-2,0 0 0,-9-1-1,9-5-1,0-5 0,6-1 0,2-5 1,3 3 1,0-1-1,-1 5-1,-1 1 0,1-1 0,1 2-1,-3 2 1,4-3 0,0 1-1,-3 4-1,4-3-1,-4 4 0,-5 2 0,7-2 1,-5 3 1,6 0 1,1 0-2,-2 0 0,8 0 1,-3 0 0,7 0 0,-1 1 1,0 1-5,1-1 3,-2 1-2,1 1-2,-9 0 1,2 2 0,-4 2-1,-3 1 3,-2 4 0,-4 3 0,-2 4 1,0 1-3,-4 4 2,-5-3-1,0 1-2,-2-1 1,1-1 1,1-3-2,1 0 1,2-4 3,0 1-3,0 1 1,-1 1 2,-5 4-5,2 0 3,-4 2 1,-1-1 0,-3 0-1,0 1 1,-1-2-1,1 1 0,2-1-1,-2-3 1,5 0-2,4-5 0,1-1 1,4-4-1,1-4-1,0 5 3,1-4 0,1 1-2,-1 0 5,1-1-5,-1 0 3,0 0-2,0 4 2,1-3-1,-1-1-2,0 1 3,-1-2-2,1 1-1,-1-1 2,2 2-1,-3-1 0,3 1 0,0-2 1,0 1 0,1-4-1,0 0 0,0 0-1,0 1-1,0 1 1,0 0-1,-2-2 3,2 3-3,-1-1 1,1-2-1,-2 2 0,2-2 0,0 1 0,0-1 2,0 2 1,0-2-1,0 0 1,2 2 0,9-2-1,8 0 0,4 0-1,-2-7 0,1 2-1,3 0 1,0 1-1,2-1 0,-2 0 1,2 2 0,1-1-2,-1 1 1,-2-1 0,-8 1 0,2 1 0,-7 2 0,0 0-1,2-3 1,-8 3-1,2 0 2,-8 0-2,0 0 1,0 0 1,1 0-1,1 0 1,-1 0-1,1 0 1,-1 0-1,1 0-3,-1 0 3,1 0-1,-1 0 1,0 0 3,1 0-4,-1-2-3,1 2 2,-1 0 0,2 0 0,-2 0 4,-1 0-8,0 0-3,0 2-8,-1 8-19,-9 4-44,-5 3-152</inkml:trace>
  <inkml:trace contextRef="#ctx0" brushRef="#br0" timeOffset="124568.1249">8711 8557 136,'0'0'13,"0"0"0,0 0-2,0 0-1,0 0-1,0 0 0,0 0 1,0 0-2,0 0 0,0 0 0,14-75-2,-14 68 2,0 2 0,-3-2-3,-1 4 2,-6-1-2,1 1 0,-5 3-2,-4 0 1,0 0-2,-4 4 2,-1 2-1,1 1 1,2 0-2,-3 2 2,0 0-1,-2 2-1,1 1 2,1 1-1,-1-1 2,1 0 0,-1 1-2,6 1 1,-1-2-1,3 0 0,5-3-1,2 2 0,5-4 0,1 4 2,1-1-2,1 2 3,1 8-2,0-1 2,0-2-2,0 0 2,3 0 1,1 1-3,2 5 2,0-4-2,0 0 1,2 1-1,-2-1 0,1-2 2,1 2-3,0-4 2,1 0 0,0 0 0,2-3-1,-4-3 0,2 0 1,1 0-1,-1-3 2,1 4-1,-3-6 1,2 1 0,-1 0 0,1 0 1,5 2-2,-2 0 0,5 1-3,0-1 1,-7-2 2,4 0 0,-5-3 1,2 0 0,0 1-1,2-3-2,4 0 2,-7 0-2,10 0 0,-1-2-1,-5-3 0,8-2 1,-9 2-2,0 0 1,2-3 0,-1-1-2,2-3 2,-3 0-1,-1-1 0,1 0 2,-4-3-1,-1 1-1,2-3 1,-4 1-1,-3 5 1,2-5-1,-3-3 1,-2 8 0,0-9-1,0 3 0,0 6 1,-2-6 0,-3 3 1,2 5 0,-3-6 0,0 5 0,2 1-1,-4-4 1,-1 4-1,3 3 4,-5-7-3,-1 4 0,1 0 1,0-2-1,-2 4 0,3 0 1,1 2-2,-4-3 0,1 3 0,4 1-1,-5-1 1,4 4 0,-2-2-1,0 3 1,0-1-1,-6 2 0,5 0 0,-7 0 0,3 0 0,3 0 1,-1 3-1,1 1-1,6-2 0,-2 1-1,-1 2-1,3 0-1,-1 1-7,-1 6-12,4-3-45,-1 3-162</inkml:trace>
  <inkml:trace contextRef="#ctx0" brushRef="#br0" timeOffset="129768.4223">9883 8438 59,'0'0'19,"0"0"0,0 0 1,0 0 0,0 0 1,0 0 1,0 0-2,0 0-1,3-13-4,-3 12-2,0-1-3,0 1-3,2 0-3,-2 1 1,0 0 0,0 0-1,0 0 3,-3 12 1,-3 6-2,0 7 1,-1 1-1,1 1 1,2-2-2,-1-1 1,1-1-2,1-8-1,0 0 0,1-3-1,1-1 3,0 1 0,-2-6-1,2 4-1,1-3 0,0-2-1,0 0 3,0-5 0,0 5-1,0 2 1,0 2-1,0 1-1,0-5 0,0 4 0,1-5 0,4 3 0,0 2 1,-2-7-1,4 3 1,-2-4 0,-1 1 0,7-2 1,1 0-2,0 0 0,5 0-1,2-2 0,-4-2-1,9-2 0,-3 1 0,-1 0-1,-6 3 2,2-1-2,-5 1 1,2 1-1,2 1 0,-4 0 0,3 0 0,-2 0 0,6 0 1,-7 0-1,5 1 1,-4 1-1,-2-1 0,0 1 0,3-2 1,-3 2-1,-4-2 1,5 0 0,-5 0-1,4 0 0,2-2 0,-8 0 0,5-1 0,-5 2 0,1-1 0,-2 0 1,-3 2-1,0 0-1,0 0 1,4 0 0,-4 0 0,1-3 0,-1-2 0,0-2 0,-5-2 0,-3-4 0,3 4 1,-4-6 2,-1 3-1,0 0-1,1 0 0,-1 0 0,6 3-2,-2 0 4,1 0-3,1 5 1,1-6 1,2 7-1,-2 1 0,0-2 0,3 4 0,-1-1-1,1 1 2,0-2-2,-2 1 0,2 1 0,-1-2-1,1 2 1,-3 0 1,0 11 1,1 5 1,1 10 0,-1 3 0,1 5 1,1 5-2,0 3-1,0 2-1,0 1 0,0 1 1,0-9-1,1-4 2,2-7 1,-1-9-3,1 0 2,0-7-1,0 0 1,1-1-1,-3-5-1,1 0 0,-2-4 0,0 0 0,0 0 0,1 2 1,-1 0 0,1-1 0,-1 1-1,2 0 0,-2-2 0,0 3 0,0-3-1,0 0-1,0 0-4,3 2-1,-3-2-6,0 2-12,1-2-26,-1 1-71,0-1-96</inkml:trace>
  <inkml:trace contextRef="#ctx0" brushRef="#br0" timeOffset="133060.6106">11404 8516 26,'0'0'18,"0"0"4,0 0-2,0 0-2,0 0-3,0 0-4,0 0 1,0 0-4,0 0 0,-14-38 1,14 27-2,0 0 2,1 0 1,6-2 0,0-1 2,2-1-1,0 2-2,-2 4 0,2-4-1,-2 6-2,2-5 1,1 2-1,-4 3 0,5-2-2,-5 6 1,1-2 0,1 0-2,2 2 1,-2-1 0,-4 4 0,6 0 0,2 0 0,-1 0-1,6 0 1,-4 7-1,-3-4 1,3 4-2,0 1 1,-2 1-2,0-1-1,-2 3 2,-1-6 0,-5 7 2,3-4 0,-5 6 1,-1 4 1,0 2 0,0 4-3,-7-3 2,-2 0-1,-2 1 1,0-3-2,-3 1 1,-1 2 0,0-1-1,0 0 1,-1 2 0,0-1-1,-1 4 0,1-2 1,-1 0 1,1 1 0,-1 0 2,-1-2-4,4 1 2,-1-2-1,2-3 1,6-6-1,1-4 1,1-2-1,3-2-1,-1-2 0,2 1-1,1-4-1,0 0 1,0 0 0,0 1 1,0 1-1,0-1 1,0 1-2,-2 0 4,2-1-2,0 0 1,0 0 3,0 1-3,0 0 1,0-1-2,3 1 0,2 0 1,7-2 0,7 0-3,2 0 1,9-9-2,3 2 2,2-4-2,4 2 0,3-3 0,1 2 0,2 0 0,-3 1 0,0 1 0,-3 1 0,-1 2 0,-5 3 0,-3-1 0,-2 3-2,-8 0 1,0 0 1,-8 0 0,1 0 1,3 0 1,-5 0-2,3 0 0,-8 0 0,5 0 0,-4 0 1,-3 0 1,2 0-1,-6 0 2,0 0-2,0 0 0,1-2-1,-1 0 0,0 1 1,0-1-2,0 1 1,0-3-1,-4 1-2,-1-1 1,3 3-1,2 1-3,-3 0-4,-1 0-7,1 0-12,-2 0-32,2 1-167</inkml:trace>
  <inkml:trace contextRef="#ctx0" brushRef="#br0" timeOffset="135588.7552">5579 10256 78,'0'0'25,"0"0"-3,0 0-5,0 0-1,0 0 0,0 0-1,0 0 1,0 0-2,0 0-4,-8-42-1,8 42-2,-2 0 0,1 0 5,-5 10-2,1 5 0,-3 7-2,1 2-2,-3 2-1,3 1 0,-1-4-1,2-4-1,2-3-1,2-5 1,1-7-1,1 3 0,0-7 1,0 0 1,0 0 3,0 4 0,0-1 1,3 0-1,6-1-1,2-2-1,4 0-2,0-3-1,0-1 1,5 1-1,-2 3 0,8 0 1,0 3-3,0 6 1,1 1 1,1 0-3,-1 2 3,-2 0 0,-1 0 0,-1 0 3,-3 1-4,-2 2 4,-2 1 0,-5-1-4,-2 0 2,-2-3 0,-2 4 1,-5 1 2,0 3 1,-4 5-1,-7-3 0,0-1-2,-8 1-1,0-2 2,-6 0 0,-2 1 0,-3-1 0,-2-3 0,-3-1-2,0-4 3,-3 0-2,4-3 0,-2-2 1,6-4-3,-1-1 1,4-2-1,2 0 2,8-3-1,4-2-1,4 3 1,5-2-2,-5 1 1,5-1-2,1 1 0,0 2-3,3 1 0,0-2-3,0 2-6,0-2-4,0 2-7,0-1-7,0 1-21,2 0-34,5 0-104</inkml:trace>
  <inkml:trace contextRef="#ctx0" brushRef="#br0" timeOffset="136001.7788">5504 10369 173,'0'0'15,"0"0"0,0 0 4,0 0-2,0 0 1,0 0-2,0 0-2,0 0-1,0 0-1,0 0-2,91-80-2,-58 68-1,6-4-3,7 1-2,3 0 0,2 1-4,1 3 2,-2 1-1,-3 4-1,-5 3-1,-7 3 1,-4 0-3,-13 0 2,-6 0 0,-7 2 3,-5-2 3,0 0-3,0 0 1,2 1 1,-2 1-4,1-1 2,-1 0 0,0 1-4,0 3-5,0 0-12,-1-1-34,-1 7-129</inkml:trace>
  <inkml:trace contextRef="#ctx0" brushRef="#br0" timeOffset="138508.9222">7128 10152 97,'0'0'35,"0"0"-2,0 0-5,0 0-2,0 0-4,0 0-2,0 0-2,0 0-3,0 0-4,0 0-2,14-73-2,-14 71-2,0 2-1,1-1-4,1 1 1,-1 0 2,1 0-2,2 10 1,-2 5 2,-2 12-2,-6 4 0,-4 3-1,-6 4 3,-4 1-3,-1 1 3,0-4-1,-1-2 4,5-6 0,-1-4 1,7-7-1,5-7-4,2-5 3,4-5 0,-2 0 0,2 4 0,0 1 0,7 0-2,1 2 1,3-6-3,6-1 1,-6 0 1,9 0-2,-4 0-2,-2 0 1,5 0-1,1 0 1,0 0 2,6 0-2,-4 0 0,3 0 0,-2 0 0,3 0-1,-2 0 2,0 0-1,-1-1-1,-6-1-1,-1 0 0,-3 1 0,-7-1 1,4 0 1,-4 2-1,-1 0 0,1 0-1,-6 0 1,0 0 1,0 0 0,2 0 3,-1 0-4,0-2 0,-1 2-2,0-1 0,2-1 2,-2 0-1,0-3 1,0-7 0,-6-3-1,-4-3 1,3-1-1,-3 0 1,1-1 0,-1 1 1,0-1 0,6 5-1,-5 2 2,6 4 1,-1 5-1,1-5 0,0 5-1,-1 1 1,4 1-1,0 2 2,-5 0-3,-1 5 2,-4 12 0,1 4 0,2 3 1,3 1-2,0 3-1,4 0 1,0 0 0,0 1 0,5 0 3,3-1 0,1 2 1,-1 1-2,2 0-3,-1 0 3,-3 0-1,1-3 0,-1 3 0,-3-4-1,-1-6 1,0-2 1,-2-6 0,0-7 0,3 1-1,-3-7-1,0 0-1,0 0 3,0 1-1,0 1 2,0-1-2,0 0 0,0 2-1,0-3-1,0 0 0,1 0-2,-1 0 1,0 0-1,2 0-3,-2 0-3,0 0-5,1 0-6,-1 0-6,0 0-16,2 0-35,4 0-115</inkml:trace>
  <inkml:trace contextRef="#ctx0" brushRef="#br0" timeOffset="143370.2003">8359 10084 55,'0'0'29,"0"0"0,0 0 2,0 0-2,34-82-4,-24 68-5,4 1-3,-1-1-3,1 2-1,1-1-2,2 3 1,0-1-2,3 3 0,-6 4-2,5 1-1,-1 3 0,3 0-3,4 2 0,-4 3-2,-3 7-1,-1 0-1,-4 1 0,-2 3 0,-2-1 0,-4-3 2,-1 3-2,-1-5-2,-3 4 2,0 7 0,-2-1 2,-6 6-1,-4-4 1,-3 2-1,0-3 1,-4 1 1,-3 3-1,3-3 2,-2 0-1,-1-1 2,2-3-4,0-4 3,2-2 0,5-4 2,6-4-1,3-1 0,4-3 3,-1 0 0,1 0-1,-1 0-1,0 0 1,-2 0 1,2 0 0,1 0-1,0-3-4,0-6 0,9-1 1,5-2-1,6 0 0,0 5 1,6 1-2,0 2 0,3 4-1,0 0-1,1 5 1,2 7-1,-1 2 0,-3 1 0,0 4-1,-2 1 1,-3-1 1,-4 4-1,-2 1 2,-4 1-4,-1 4 2,-8 1 4,-4 0-3,0 4 3,-7-4-2,-8-1-2,-3 0 2,-1-2-2,-4-3 0,-2-3 0,1-1 0,-3-3 0,-3-5 0,0 0 0,1-3 0,-3-3 0,-1-4 1,0-2-1,2 0 1,1 0 1,4-5 0,-1 1 1,6-3 3,4 3-3,4-3-1,3 5 2,5-1-2,-3-2-1,5 2-1,-1-1 0,2 4-3,2 0-1,-2-2 0,2 2-3,0 0 0,0 0-4,0 0-6,3 9-11,6 3-31,1 1-93,-3 1-62</inkml:trace>
  <inkml:trace contextRef="#ctx0" brushRef="#br0" timeOffset="145716.3345">9989 9996 144,'0'0'19,"0"0"0,0 0-1,0 0 3,25-81-3,-20 73 1,1-1-2,-1 1-4,3 3 0,-1-2-5,2 5 0,0-1-1,2 3 0,5 0 2,0 5-4,3 5 2,-2 4-2,-4 1-3,-1 2 2,-2 0-4,-2 0 0,1-2 1,-3 4 1,0 1 2,-5 1-1,-1 3 2,0 3-1,-7 6 2,-5 1-2,-5 2 2,-5 3 0,-2-3 0,-2-1-1,0-4 0,1-3 2,5-5-3,0-5 3,6-6 0,6-4-1,5-5 0,3-3 0,-1 0-1,1 0 2,-3 0 0,3 2 0,-2 1-1,1-3-1,-1 0-3,1 2-1,1-2 1,-2 2 2,2-1-1,0 3 0,2-1-1,8 1 0,6 1-1,4-5 2,5 0-1,2 0 1,2 0-2,1-5-1,-1-2 1,0 3 0,-1-1-1,-8 5 1,-1-3-2,-3 3 2,-3 0-2,3 0 1,-8 0-1,-6 3 1,4-3 1,-6 0-1,0 0 1,0 0-1,1 2 1,1-2 2,-1 2 0,2-2-2,-2 0 1,0 1-2,1-1-3,-1 0 3,1 0-3,-1 0-3,1 0 0,-1 0-6,1 0-5,-1 0-6,-1 2-18,0 7-48,-7 4-130</inkml:trace>
  <inkml:trace contextRef="#ctx0" brushRef="#br0" timeOffset="167364.5727">11672 9934 39,'0'0'25,"0"0"2,0 0 0,0 0-1,0 0-2,0 0-2,0 0-4,0 0 1,0 0-4,27-84 1,-23 77-3,2-1 0,-4 5 0,1 0-1,-3 3-1,0-1-1,0 1-3,1-2-1,-1 2-1,1-2-3,-1 2 0,3-1 2,-3 1-2,0 0 0,2 0 2,-2 0-2,0 0 2,1 0-2,-1 3 4,2 3-4,-2-2 4,1 7-4,0-7 0,-1 1-1,2 1-1,-2-6 3,0 0 0,0 0 3,0 2-1,1-1 1,-1 1-1,0-1-3,0 1 1,0-1 0,0 1-1,0 0 0,0-1 1,0 6 2,0 0-2,0 6 2,0 6-1,0-2 0,-1 9-1,-1-3 1,1 1-3,0 2 1,-2 1-2,1 2 1,-2 0-1,3 0 1,-1 0-1,2-2 0,0 1 1,0-4 0,0 1-1,0-1 1,0-2 0,0 1 1,2 1 1,-1 1-2,-1 0 1,0 1 0,0-2 5,0-1-2,-1-3 4,-4-5-5,1-1 1,-3-1-3,2-5 1,-3 3-1,2-3-1,3-4 0,2-1 2,1-3-3,-3 4 1,1 1 0,1-2 2,-2 2-3,3-5 2,0 0 0,0 0 2,0 0-2,-2 3-1,1 3 0,-2-3-2,0 2 1,1 0 0,0-2 0,1 1 2,-2 0-3,0 1 0,3-5-1,0 0-5,0 0-1,0 1-9,0 6-17,0 0-91,7 3-108</inkml:trace>
  <inkml:trace contextRef="#ctx0" brushRef="#br0" timeOffset="170157.7324">13619 4577 33,'0'0'11,"0"0"-4,0 0-1,0 0 1,0 0 9,0 0 3,0 0 4,0 0-4,0 0-5,0 0-3,13 0-2,17-3-1,2-3 2,1 0-3,4-1 1,2-1-1,5 0 2,3 0-4,4-2 0,6 0 0,4-1-2,2 0 2,4 2 0,3-1 0,-1 1 0,-4 1 1,0 1 1,-7 2 0,-7 0-2,-8 3 0,-8 2-4,-11 0-1,-12 0-1,-2 0 0,-8 2 1,1-1 0,2 3 0,-5-4-2,0 0 0,1 5-4,1-1-3,2 5-10,-1 0-16,2-2-44</inkml:trace>
  <inkml:trace contextRef="#ctx0" brushRef="#br0" timeOffset="170790.7686">14052 4367 64,'0'0'20,"0"0"-5,0 0-2,0 0-6,0 0-2,-105 28-3,75-9 0,-5 3-1,-2 5-1,-4-2 0,1 2 3,-3 0-3,0-2 0,6-4 3,2-3 1,6-6 4,3 0 2,8-7 2,4 0 1,5-3 0,2-2-2,3 3-1,4-3-2,-1 0-4,1 0 0,-2 0-1,1 0-1,1 0 0,0 7-1,1 3-2,10 4 2,4 1-1,4-1 0,-2-2 1,5-3-1,1 0 1,1 1 1,0-3 0,-1 1 0,2 0 3,-6-1-3,-1 3 1,-6-3 0,1 0 0,-6-2-1,-3-4 1,1 3 2,-5-4 1,0 0 5,0 0-1,1 0 2,1 0-2,-1 0-3,-1 0-1,3 0-2,-2-13-2,2-3-1,0-4-1,0-2 0,4 1 1,-1-3-2,4-1 2,-1-1-1,-2 1 0,2-1 0,-2 2 0,-3 6 1,-2 0-2,-1 5 1,-1 2 0,0-1 0,0 6-1,0 2-1,0 4-4,0-2-3,0 2-7,0 4-8,2 9-31,6 8-112</inkml:trace>
  <inkml:trace contextRef="#ctx0" brushRef="#br0" timeOffset="171265.7958">13641 5646 37,'0'0'2,"0"0"1,0 0 2,0 0 2,0 0 0,0 0 1,0 0 1,0 0 0,105 24 1,-64-24-1,2-2 3,6-3-1,2 0 2,1-2-1,3 2-3,-3 2-2,-1-1-2,-2 1-4,-3 3 0,-1 0-1,-5 0-1,-4 0 1,-4 5-2,-10-2-3,-5-1-1,-8 2 1,-6-3 2,1 3-1,-4-1-3,-4 2-5,-6 3-17,-9 1-14</inkml:trace>
  <inkml:trace contextRef="#ctx0" brushRef="#br0" timeOffset="171764.8244">13949 5530 69,'0'0'18,"0"0"-6,0 0-10,0 0-2,0 0-1,-99 24 0,58-1 1,-7 6-4,-10 1 6,-6 4-4,-6 0 4,-1-2-2,4-2 0,9-5 0,9-3 2,15-6-1,12-5 2,10-6 0,8-1 4,4-4 0,-2 0 2,2 1-1,8 3-2,9 1-2,6 2-2,0-2-1,6 2 0,0 1-1,2-1-2,-1 3 1,0 3-2,1-1 3,-2-1 0,-3 0 2,-2-1-1,-1-1-1,-4-3 1,-3 0 0,-3-3 1,-4 0 1,-5-1-1,3-1 2,-7-1 0,0 0 5,0 0 3,2 0 2,-1 2-1,-1-2-5,3 0-2,-3 0-1,0-2-2,0-9 2,0-5-3,-3-7-2,2-1 3,-1-4-3,2-3 0,0-1 2,0-3-4,0 0 2,3-1 1,1 0-1,1 4 1,-4 12-1,1 6 1,-1 8-3,-1 6-4,0-2 0,0 2-3,2 0-1,-1 0-5,8 12-10,-1 6-31</inkml:trace>
  <inkml:trace contextRef="#ctx0" brushRef="#br0" timeOffset="172209.8498">13547 7238 94,'0'0'-2,"0"0"-1,0 0 2,82-20-2,-47 16 0,4 0 2,2 1 1,5-1 1,2-3 1,3 1 1,4-3 3,2 0 1,-3-2 4,3 2 0,-3-2-1,-5 2-4,-4 4-2,-5 2-4,-7 3-5,-11 0-6,-8 0-10,-5 0-11,-4 4-12</inkml:trace>
  <inkml:trace contextRef="#ctx0" brushRef="#br0" timeOffset="172678.8766">13889 6940 38,'0'0'1,"0"0"-3,0 0 1,-101 32 0,62-14 0,-3 3 1,-8 2 2,-4 2-1,-2 0 1,-1 3 1,4-4 0,6 1 7,7-5 2,8-3 2,12-5-1,6-1-1,6-5-2,4-3-2,4 0 3,0 2-3,0 2-1,12 5 0,3 1-2,6-1-2,3-2-1,7 0-2,2-1 1,2 4-1,4 2-1,-3 0-3,-1 3 3,-1 0-1,0-1 3,-3 0 0,1-2-1,-6-1 0,-6-6 0,-6-1 0,-3-4 5,-8-1 7,1 0 3,-4-2 2,0 0-3,0 0-5,0 0-2,0 0 0,0 0-1,0-5 0,-1-8 0,-4-5 0,4-1-3,-3-8 2,4 2-3,0-4 1,0-2-1,4 0-2,0-3 1,-2 0-1,1-1-1,-3 2 0,0 9 1,0 3-2,0 9-1,0 6-3,0 2-2,0 4-4,0 7-11,-3 11-48</inkml:trace>
  <inkml:trace contextRef="#ctx0" brushRef="#br0" timeOffset="173128.9024">13498 8654 213,'0'0'3,"0"0"-3,0 0 0,0 0 2,0 0-2,0 0 0,0 0 1,78-21-1,-48 21 1,3 0-1,6 0 0,2 0 0,4 0 1,-2 0-1,2 0 1,-3 0-1,1 0-1,-5 0 2,-1 0-1,-6 0-1,-10 2 0,-2 1-4,-7-2-3,-6-1-4,2 2-6,-3-1-10,0 1-26</inkml:trace>
  <inkml:trace contextRef="#ctx0" brushRef="#br0" timeOffset="173612.9301">13844 8492 5,'0'0'14,"0"0"2,0 0-2,0 0 0,0 0-2,0 0-1,0 0-4,-93 58-1,51-31 0,-3 2 0,0-2-1,2-1-2,0-2 1,9-2-2,2-3 2,6-4 0,8-5 4,9-5 3,5-1 2,4-4-4,-2 0 0,2 0-2,0 1-1,4 4 1,12 2-4,6 1 0,3-1 0,3 3-1,6 0 0,5 5 0,1 4-2,4 1 0,2 1-2,-4 1 1,0-5 0,-8 1-2,-3 1-1,-5-4-1,-7-2 3,-5-3 1,-7-3 2,-4-4 4,-3-3 1,0 0 1,0 0 0,0 0-1,0 2 1,0-2-1,0 0-1,-3-2 1,-3-8-1,-1-4-1,2-4-1,-1-8-2,3-5 4,3-1-1,0-2-1,0-3 1,-2-2-3,2-1-2,-1-3 1,-1 1 1,1 0-2,-2 0 2,2 1-4,-2 2 1,1 4-1,1 13-1,-2-1-4,3 11-10,0 5-68</inkml:trace>
  <inkml:trace contextRef="#ctx0" brushRef="#br0" timeOffset="178919.2336">3392 5020 7,'0'0'13,"0"0"4,0 0 2,0 0 4,0 0-1,0 0 2,0 0 0,0 0-5,20-81-4,-20 76-2,-1 1-3,-1-1-2,2 5-2,-1-1-2,1 1-3,-2-2-1,0 0 0,1 2 0,1-1-1,-1 1 2,1 0-1,-3 0 1,3 0-1,-1 3 1,-1 9 0,-1 5 3,0 6 2,0-2 1,2 1 0,-2-2-1,0 2-3,2-7 1,-1 3-2,1 1 0,1-1 3,0 7 1,0-5-4,3-2 3,0-4-1,1-1-2,0-4 3,1 2-3,-1-2 1,1 2 0,0-2-1,-2 1 3,1 1-2,-2 0 2,1 1-2,-2-2 1,2 2 1,-3-7-3,2 5 1,-1-3-1,-1-2 0,2 0 0,-2-5 0,0 0 3,0 0 1,0 2 2,2 0 0,-2-2-1,0 1-3,0-1 2,0 0 0,-4-12-3,-3-3 2,-2-7 1,-1 0-2,0 0 1,1 0-3,0-3-3,-2-2 1,7-3-4,-2-1 4,3 1 0,1-2 0,2 0 1,0-4-1,0 1 2,3-1-2,2 4 1,-2 2 0,0 8-1,-2 5 1,2 5 0,-3 8 0,1 0-1,-1 4 0,0-2 0,0 2-1,0-2 0,2 1 0,-2 1 0,0-2 0,0 2-1,4 0 2,2 7-1,0 10 1,-1 3-1,3 4 0,-2 2 2,1 3-1,-2 0 1,1 1 0,-1-2-2,2-1 1,-3-1 0,2-2 0,-2-4 0,1 2 0,0 0 4,-2-8-4,3 1 3,-3-5-3,0-1 0,0 2 2,-2-7-2,1 1 2,-2-5-2,0 0 2,0 0-2,1 2 0,0-1 2,-1 1 1,2-1 1,-2 1 0,0-1 2,1-1-4,-1 1 1,0-1 0,0-2-1,0-11-2,-3-9-1,-2-5 1,-1-2-2,-3 0 2,4 0 0,-3-3 0,1-1 1,-2-1-2,0 0 2,4 5-1,-1-1 1,2 11 0,0 3 0,2 4-2,-1 9 1,3-2-3,0 5-2,-1-2 2,1 2-3,0 0 4,0 0 0,0 0 1,0 14-1,1 6 1,4 7-1,-1 1 2,0 2-1,-2 1 1,2 0 0,-1-1-1,-1-3 1,3 2 1,1-3 2,1 1-3,-1-1 4,-2-4-3,1-3-2,-3-3 3,0-3-3,-1-2 1,2 0 0,-3-6 0,3 1 0,-3-6 1,0 0 0,0 0 1,0 1 1,1 1-1,-1 0 1,0-1 0,2-1 1,-2 2-1,0-2-1,-3-9-1,-4-7 1,-2-6-2,2-3-5,-1-4 4,0-3-3,1-2 2,-1 0 2,3 1 0,-1-1 0,-1 2 0,1 1 0,2 4 0,1 9 0,-2 1 0,4 8-1,-1 4 1,1 1-1,1 4-1,-2-2-1,2 2 0,0 0 1,-2 2 1,0 13 1,2 9 0,0 7 0,0 3 0,6 0-1,1 0 1,0 0-1,2-1 2,3-1 1,-6-1-1,3-6 3,-4-6-3,1-9-1,-6-1 0,2-4 0,0-1 1,-1 1 2,-1-5-1,0 0 2,0 0-2,0 0-1,0 0 1,0 0-2,0-11-2,0-7-2,-3-5 1,1-4 0,-2 1 3,-1 1 2,2-2-2,-3 2 0,2 0 0,0 8-1,-1 0 0,1 7 2,3 5-5,-1 0-3,2 5-4,-1-2-10,1 2-6,0 3-51,7 9-130</inkml:trace>
  <inkml:trace contextRef="#ctx0" brushRef="#br0" timeOffset="180277.3112">5120 4942 16,'0'0'10,"0"0"-1,0 0 0,0 0 4,0 0 2,0 0 1,0 0 4,0 0 0,0 0 0,0 0-2,-38-72-3,36 67-2,1-2-2,1 2-3,-2-2 0,2 2 0,0 5-2,-1 0-1,1 0 0,0-3-4,0 3 1,0 0-1,0 0 2,0 0-2,0 0 3,0 12-1,0 5-2,0 8 3,-2 0-4,1 0 1,1 4 0,0-2 0,0-1 0,0 1-1,0-3-1,0 2 1,0-2 3,1 1 0,2 0 0,-1-1 1,1-7 0,-2 0-4,1 0 3,-1-5 0,1-1-1,-1-1 0,0-4 3,-1-2-2,2 3 2,-2-7 1,0 0 2,0 0 1,0 0 2,2 3-3,-2-2-2,0 0-3,0-1-3,0 0 0,0 2-7,0-2-7,0 0-9,0 1-20,0-1-58</inkml:trace>
  <inkml:trace contextRef="#ctx0" brushRef="#br0" timeOffset="183104.4729">5185 4946 1,'0'0'9,"0"0"-2,0 0 0,0 0-1,0 0-1,0 0-2,0 0 4,0 0 4,0 0 5,-22-39 3,22 32 2,-3 2 2,2-8-3,-1 9 0,1-1-2,1 2-4,0 3-3,-2-3-4,2 3-4,-1 0 0,-4 0-2,-2 5 0,0 7 0,-2 0-1,6 5 1,3 2-2,0 1 1,2 4 0,4 0 0,4-2 1,-2 0-1,1 0 0,1 1 2,-3 4 3,-1 0 6,-4 5-3,-2 1 3,0 0-2,0-3-6,-2-3 2,-1-8-1,0-2-2,2-5 1,-1-7-1,2 2 1,0-7 3,0 0 4,0 0 1,0 1 1,-1 1-4,1-2-2,0 2-3,-1-2 1,-2-10-2,0-4 0,-1-5 2,-1-4-1,1-1-3,2-3-2,-1 0 0,1-3-3,-1-1 5,0-1 0,0-1 1,-1 1 0,1-2-2,0 2 2,-1-1-1,4 10 0,0 1 1,0 7-1,0 8-1,0 1 1,0 6-1,0-2 0,0 2 1,0-2-2,0 2-1,-2 0 3,2 0-1,-1 11 1,-1 1 0,1 7 0,1 0 0,0-1 0,0 1-1,0-2 1,0-7 0,1-5 1,1 4-1,-1-4 1,1-2-1,-2 2 3,0-5-3,0 0 0,0 0-4,2 2-5,1 3-11,-1 0-72,1-2-103</inkml:trace>
  <inkml:trace contextRef="#ctx0" brushRef="#br0" timeOffset="191807.9708">14540 5320 1,'0'0'8,"0"0"-1,0 0 0,0 0 0,0 0 1,0 0 1,0 0 1,0 0 2,0 0 1,-4-16 2,4 10-4,0 0 0,0 0 0,0-5-3,7 4 2,-3-2-4,6-2 2,4 1-3,2 0 1,8 0-3,2 1 2,1 1 0,1 3-2,1-2 3,0 2-3,-2-2 1,1 4 0,-5-1-1,-3 1 1,-3 3-1,2 0 0,-3 0-1,7 0 3,-4 7-4,-2-2 1,1 0 1,-6 2-2,5-2 1,-4-2 0,-1 1-1,3 2 1,-6-4-1,1 3 2,-1 0 0,-2 2-1,-1-2 2,-3-2 0,-1 7 0,-2 3 2,-2 5-1,-7 5 0,-3 2-1,-4 1 0,0 1-2,-4 2 0,1 2 0,0 1-1,2-3-1,6 0 0,3-12 1,4 2 0,4-9 2,0 2-1,0 4 0,0-6 2,3 7-2,0 0 0,-2 0-1,-1 7 2,0-2-2,0 0 1,0 0 1,0 0-1,0 0-1,0 4 3,0 1-2,0 2 1,0 2 0,0 1-3,3 0 0,0 1-1,0 1 1,0 0-2,3 0 4,1-4-2,0-3 1,2-2-2,0-1 2,3-5 0,2 0 1,0-4 2,2-3-3,1 0 0,3-1 0,0-2-1,2 1 1,-3-2 0,3 1-1,-4 0 0,0 1 0,-2 2-1,-3 0 1,-2-2 1,-2 1-1,-1-1 2,-4-2-2,7 4 1,-3 0-1,0 0 0,1-1 1,1 0-1,3-4 1,3 1 1,4 2-2,1-2 3,0-3-2,2-1 0,-7-3 0,3-1-1,-7 2 1,3-2 2,-2 0-3,2 0 0,-3 0 1,2 0 0,-3 0-1,0-3 2,0 2-2,-4-2-2,2 0 2,-6-1-2,5 0 2,-3 1 0,-2 0-3,1 2 2,-1-3 1,1 3 0,-1-1-1,1 1 1,-4 1 0,0 0 0,0 0 0,0 0 0,0 0 0,0 0 0,-1 0 0,-9 0 1,-3 6-1,-6 1 4,4 3-4,3-3 2,2 1-1,-2 2-1,2 0 1,-5 2 0,2 1 1,2 0-2,-2-1 0,3 0 0,-2 1 0,-1 2 0,2 0 1,-4 2 0,0 1 0,0 2 0,-1 4 0,-1 2-1,2 5 1,-3 2-1,4 2 0,-2 2 2,3-4-2,1-3 1,1-6 0,4-1-1,-1-3 1,2 1-1,1 2 1,1 1 0,-2 3 0,0 2 4,-1 1-3,0 5 3,-3 1-4,-2 5 1,1-1 2,-4 1-1,4 2 1,-1 0-2,2 3-1,4-1 0,4-3 0,2 0 3,7-1-1,7 0-2,6 0 1,3 2 2,6 1-4,3 0 1,1 0-1,2 2 0,-3-3 2,-3 4 0,-3 0 2,0 2-3,-5 2 2,0 1 0,-5-3 1,1 0 0,-3-5 2,3-1-3,0 1-2,1 1 3,-1-5-3,-2 1 1,2-1 3,-2-1-4,-2 4 1,1 0-1,-5 2 1,1-2 0,-5-4 1,-1-2-1,-3-3-2,-1-1 0,0-2 1,-4-4 0,-7-3 1,0-3 1,-2-4-3,-1-3 5,-2-1-2,-1-1 0,-2-2-3,-1 0 3,-2-3-2,0-2 0,-1 2-1,-3-4 1,-3-1-1,-3 0 0,-2-1 2,-4-1-3,1 0 1,-3 0 0,0 0 0,-2 0 0,0 0 0,-1-1 1,1-3 0,2 4 1,2-3 0,3 1-1,3 0-1,5 1 2,8-1-2,-1 0 0,11 2 1,2 0-1,1 0 1,6 0 0,-1 0-1,1 0 1,-2 0-2,1-3 1,-1 3 0,0 0 0,1 0 0,0 0-1,-1 0 0,2-2-2,-1 2-1,1-2-2,0 2-9,0-1-20,0-1-65,0-4-135</inkml:trace>
  <inkml:trace contextRef="#ctx0" brushRef="#br0" timeOffset="211194.0796">1319 5199 80,'0'0'26,"0"0"-3,0 0-9,0 0-1,0 0-3,0 0-1,0 0 0,0 0 1,0 0-1,66-49 2,-35 45-3,6 3 2,6-1-2,4 2-1,8 0 1,4 0 1,7 0 0,6 0-1,5 0 0,6-2 1,3-1-4,5 3 0,3-4 1,3 1-1,2 0-2,2 0-1,-1-1 1,-2 4-2,0-2 1,0 2-1,-4 0 1,-3-1-1,0 1 1,-2-2-1,-4 0 0,1 1 3,-5-2-2,-1 2 2,-6-2-3,-4 1 1,-5 1-2,-6-3 1,-3 3-1,-5-2 3,-6 0-1,-5 0 1,-7 0 1,-10 1-2,-9 2-1,-4-1 2,-3 1-3,-3 0 0,2 0 1,-6 0-4,0 0 3,0 0-1,1 0 1,1-2 0,-1 2-2,-1 0 0,2-2-3,-2 0 2,-7-3-1,-7-1 3,-5-3-1,0 1 0,-3 1 1,-1-1 0,-2 1 1,-1-3 0,0 3 0,0-3 0,0-2 1,3 2-2,0-2 2,0 1-1,3 1 1,3-3 1,3 6-2,3-2 0,-1 0 0,3 2 0,-2 0 0,3 1 2,1 1-1,-4 1 1,8 3 2,0-1-2,3 2 2,-2-2-4,2 2 1,-2 0-1,1 0-1,1 0 1,0 0 0,5 7 0,8 2 2,7 1-2,5-1 1,3 0-1,3-2 0,4 0 1,1-1 2,2-1-2,-1 2 0,-3-1 0,0 0-2,-7 2 2,-1-1-1,-5 1 0,-5-1 1,-3-2 0,-5-1-1,-2 3 0,3-1 0,-6-2 1,0 3 3,-2-2-2,-1 5 2,0 5 0,-7 0 0,-8 5-2,-6-2 1,-5 3 0,-6 1 5,-3-2-3,-6 6 4,0-4-2,-3 2-1,1-3 4,2-1-1,2-3 1,5 0-3,2-5 0,3 0-3,4-4 0,2-1-1,6-2-2,2 0-1,4-5 0,7 2-4,-1 0-4,5-2-4,-1 0-6,1 0-15,0 8-48,6 5-136</inkml:trace>
  <inkml:trace contextRef="#ctx0" brushRef="#br0" timeOffset="212846.1741">1401 11021 60,'0'0'28,"0"0"1,0 0-1,0 0-2,0 0-1,0 0-1,0 0 0,0 0-3,0 0-1,5-7-4,-5 6-3,0-1-5,0 1-2,0-1-4,0-1 2,9-1 0,9 0 1,5 0 0,7 3-2,8-2 1,7 3-1,5 0 2,8 0-3,6 0-1,2 0-1,7 0 1,2 0-2,2 0 1,2 3 2,3-3-2,1 0 2,2 0-2,4 0 0,3 0 0,2-7 0,4 1 1,0-1 0,2-1-1,0-1 1,4 2 0,-1 2-1,-3-2 0,-1 1 0,-5 1 0,-3 0 0,-6 0 0,-5 2-1,-6 2 0,-8 0 1,-5 1-1,-5-2 1,-5 0 0,-3 2 0,-6 0 0,-1 0 1,-2-1-2,2 1 1,-1-2 0,-1 2-4,1-2 5,-4 2-1,0 0 0,-2 0 2,-3 0-2,-5 0-2,-7 0 2,1 0 0,-10 0 0,-4 0 3,1 0-3,-7 0 3,0 0-1,0 0 2,1-1-1,1 0 1,-1-1-2,1 1 0,-2-1 3,0 1-5,1-1 1,-1 1 1,0-1-1,0 0 2,0 1-2,0-1-2,0 1 1,0-1 1,2 1-1,-2 0 1,0-1-1,0 0-1,0 1-1,0-1-2,0 2 2,0-3 0,0 0-4,-5 2 0,-7-2-1,-8 1-1,-3 1 4,-9-1-2,2 1 2,-2-3 2,1-1 2,-1-2 0,0 0 0,-1-1 1,2 1 0,1 0 1,0 0 0,0 1 0,5 2 2,-1-1 1,9 2 0,0-1 1,7 3-2,3-1 0,3 2-2,4 0-3,-2-2 2,2 2-1,0 0 1,12 0 1,4 4 0,8 2 0,2 1-2,6-3 0,3 1 1,3 0-1,5 2 0,2-2 1,1 3-2,2 0 1,-1-1 0,0 0-1,0 0 1,-5 0 0,-1-2-2,-10 3 4,-4-4-2,-10 1 0,-7-2 0,-4-1 0,-6-2 0,0 0 1,0 0 1,1 1 1,1-1-1,-1 0-1,1 2 0,-2-2-1,0 0 0,0 1 1,0 1-1,-13 2 1,-2 2-1,-6 2 0,-2-1 0,-2 5 0,-6 2 0,-5 1 0,-3 4 2,-1 1-2,-5 1 0,2-1 1,-1 0-1,2-2 1,2-1 0,5-2 0,1-1 0,7-1 0,6-5 0,5 0 1,4-2-2,5-3 1,2-2 3,2 2-3,3-3 3,-2 0-2,2 0 0,-1 3 2,-1-3 0,2 0 1,-1 1-4,1-1 4,0 0-2,0 0-1,0 0 0,0-1-1,7-6-1,1 3 0,1-3 0,-2 2-1,-2 3-1,4-1-4,-2 2-5,3-2-16,3 3-185</inkml:trace>
  <inkml:trace contextRef="#ctx0" brushRef="#br0" timeOffset="218376.4904">12461 10060 0,'0'0'20,"0"0"10,0 0 4,0 0 0,-4-99-3,-4 74-1,-3 4-6,-1-1-3,1 0-3,-1 0-6,2 1 0,-1-1-1,3 0-3,2-2-1,1 4 0,-4-2-1,2 3-3,-2 1 1,-1-1-1,-6 2 1,-2 2-1,-2 0 1,-4 0-2,-3 0 3,-2 1 2,-3-1-1,-3-1 1,0 1 0,-2 0-2,-2 2 2,0 1-3,3 1 1,-1 0 0,-1 4-3,4-1 1,0 3 0,-1 5-1,1 0 0,0 0-2,-1 0-1,0 4 1,2 4 0,1-1 0,-1 3 1,1 1 0,-1 3 0,0-1 2,-1 4-1,1 0 0,1 3-1,1 1 2,2 1-2,0 0 0,2 2-1,5 2 1,-1-1-1,4 2 0,1-1 1,2 3 0,2 0 4,1 2-3,2-1 0,3 1 0,2 1-2,2-1 0,1 2 0,2 2 2,1 1-1,0 3 0,0-1 0,0 3-1,0 0 0,4-1 1,0 1 0,2-2 2,2 0-2,1-1 0,0 0 3,2-1-2,1 2 2,0-3 0,1-2-2,-1 2 0,1-1-2,1-1 0,1 1 0,1-1 2,1-4-1,3-2 1,0-3-1,3-2-2,2-2 1,2-1 0,2-2 0,0-2 3,2-3-2,-2-2-2,-2-3 3,0 1-1,-2-4 0,-3 2 3,2-3 0,-1 0-2,1-2 1,1 1-2,0-3 2,3 0 0,-1 0-2,4 0 0,-1-7 0,2-3-2,5 2 2,-1-3-1,3 1 0,1-3 1,0 2-1,-3-1 0,-2-1 2,-3 1-2,-4 1 0,-1 0 3,-4 1 0,-6 0-1,1 0-1,-8 5 0,0-5 1,1-2 0,0-1 0,3-5-2,1 2 1,0-5-2,0 4 1,0-5 0,2 1 1,-1-3-1,-3-1 1,1-4-1,-1-3 1,-1 0-1,-1-7-3,-2 0 4,-4-2-4,0-1 3,-3-1 1,-2-1-1,0 2 2,-5-1-1,-3 4 0,-4 1-1,-2 4 0,-4 0 1,-2 2 0,-1 5-1,1-3 2,-3 3-1,2 0 2,1-2-2,2 2-2,2-2 2,4 2-2,2 1 1,2 3 1,2 7-1,0-1-1,3 6 2,0 1 0,-1-2 0,1 4-1,-1-1 0,3 4-2,-5-1 1,0 4-2,3 0 0,-6 2 0,-1 2-6,-1 8-15,-2-2-73,2 1-137</inkml:trace>
  <inkml:trace contextRef="#ctx0" brushRef="#br0" timeOffset="234628.42">8092 13690 86,'0'0'28,"0"0"-5,0 0-5,0 0-6,0 0-4,0 0-3,0 0-1,0 0 0,0 0 0,16-81-1,-13 65 1,-2 6 3,1-8 0,-2 1 4,0 0 2,-2-4-1,-6 2 3,-1 4 0,-1 1-2,-4-1-2,2 3-1,-4 2-4,1 1-3,-2-1-1,5 3-2,-1-1 2,3 4-2,0 0-2,0 0 2,-3 1 0,3 2 0,-2-1-1,-4 2 2,2 0 2,-3 5 0,1 3 1,1 2 0,1 2 0,2 1-2,2 4-1,-1 0 0,3 4 1,1-1-2,3 0 0,1 1-2,-1 0 1,4 3 2,0-2-1,0 0 3,5 2-3,0-2 0,-1 1-1,0 0 1,1-2 0,1-1 1,1 0 0,-2-3-1,1-5 3,0 1-4,1 0 5,0-5-4,2 4 0,-2-7-1,1 0-1,2-3 2,0-2 2,6 0-2,-3 0-2,5-7 4,-3-3-6,-1-2 5,-2-4 0,0 3 2,-1-4-1,-2 2 3,-3-4-4,-2 1 2,-1 3 0,0-3-1,-2-1 2,-1 3-1,0-7 2,0 4-2,0 6 0,0-1 3,0 9-2,0 0 3,0 0 0,0 1-1,0-1-2,0 5 1,0-1-4,0 1 1,0-2 0,0 0 0,-1 1 0,1 0-2,0-1-1,0 1 0,0-1-1,0 2 2,0-1 3,0 1-3,0-2 1,0 1 0,0-4-1,3 0 2,-1 3 2,1-2-1,-3 4 1,0-1 1,0 1 0,2-2-1,-1 2-2,1-1-1,-1 1-2,0-2 1,1 2 0,0 0 1,1 0 1,1 8 0,1 6 1,-1 7-2,1 1-1,-2 6 2,2 4-2,0 4 1,2 4 0,-2 7-1,2 2 3,-1 10 0,-2 0-1,1 7 0,-1 1-3,-1 3 0,-3-3 1,1-1 0,1-3-1,-1-6 3,2-4 1,1-3-1,1-3 1,-1-4-1,3-4-2,-4-3 0,-3-2 0,0 0 0,-3-2-2,-10 0-1,-3-2 3,-5 1-2,-7-2 1,-1-1 2,0-4-2,-2-4 1,3-5 0,-1-6-1,3-6 2,4-3-1,1-3 0,1-9-1,3-5 1,0-6-1,3-1 2,-2-5 1,4-2 0,-1-4-2,6 1 3,3-4-4,4 1 4,0-5-3,5 3 2,8-2-2,3 0-5,5-1 1,2 0-1,3 0 3,3 1-1,3-1 2,1-2 2,3 2-2,-3 3 2,-1 4 0,-2 4 1,-5 7-2,-9 9 1,-6 7 0,-4 4-1,-6 4-1,0-1 1,0 1-3,0 0-1,0 0-5,0 0-9,0 0-13,0 0-25,0 0-37,0 0-99</inkml:trace>
  <inkml:trace contextRef="#ctx0" brushRef="#br0" timeOffset="235112.4476">8564 13537 152,'0'0'23,"0"0"-2,0 0-8,0 0 0,0 0-1,0 0 0,0 0 4,0 0-1,0 0-3,0 0-2,-31-75-4,18 87 3,-3 5-1,2 7 0,0 1-1,0 4-3,4-1-3,1 1 1,1-4 0,5 3 1,0-3 3,3 0-3,0-2 2,3 1-3,3 1 4,0-1-3,2 2 2,1 0-2,-2-2-2,3 1 3,-1-5-3,-1 1-1,1-9 0,1-2-1,-1 0 0,1-5-1,4 0 1,-5-1-1,5-4-4,4 0-3,1 0-7,4 0-8,-9 0-34,2 0-72</inkml:trace>
  <inkml:trace contextRef="#ctx0" brushRef="#br0" timeOffset="235908.4932">9086 13619 207,'0'0'-1,"0"0"0,0 0 3,0 0 5,-65-82 5,57 72 3,0-1 2,3 5-1,0 4-2,-5-2-1,-1 4-2,-5 4-1,-7 8 1,1 4-3,1 6 1,-1 4-2,-1 2 0,1 1-3,2 1 1,0 0-4,5-1 0,5-2-1,4-1 0,6-1 4,0 1-4,7-1 2,5-2-1,5-2-1,0-1 1,1-2 2,2-4-3,-1 1 0,1-3 0,-5-5-3,1 0 2,-6-4 1,6-3 0,4 0 0,-1-2-1,5-8 1,-2-2 0,-6-1 0,0-3-1,-3-1 2,-2-3-3,-4-1 3,-2-1-1,-4-5-4,0 0 6,-1-4-4,0-2 2,-1-3 2,-3-4-2,-2-1 0,2-3 0,-3-1 1,1-4 0,0-2 0,2-2 0,1-4 0,0 1-1,1 2 0,2 2 1,0 7 2,0 9-1,0 9 5,0 13-4,0 9 2,0 5 1,0-2-3,0 2-1,0-1 0,0 1-2,0 0 3,0 0-1,0 1 0,0 16 3,0 4-5,6 8 0,2 0 0,2-2-2,4 2 4,-1 3-2,2 1 1,2 2 0,-1 1-2,0-1 1,-2 0-1,1 1 1,-2 1 0,-2-1 2,2-1-2,-4-1 1,0-4-1,-3-3 1,0 1-1,-1-3 0,-2-8 0,0 0 1,-2-5 1,1-1-2,-1 1 1,1 0-1,-1-1 0,0-1 0,1 1 0,1-3 0,-2 2 2,1-6-3,2 4 4,-1-4-7,3 3-4,-1-1-8,-2-3-25,9 1-64,-2-4-107</inkml:trace>
  <inkml:trace contextRef="#ctx0" brushRef="#br0" timeOffset="236456.5245">9802 12978 275,'0'0'19,"0"0"-3,0 0 2,0 0-3,0 0-1,0 0-4,0 0-4,0 0-1,0 0-2,-68-49-1,57 71 2,1 5-2,3 4-1,1 4 1,1 3 0,2 3 1,0 3 3,3 3-2,0 3 1,0 0-3,0 4 0,0 1 1,5 1-1,-1-1 0,4 0 0,-1-3 0,3-3 0,0-2-2,0-3 0,3-3 3,-1 1-3,-1-5 2,4 0-3,-1-3-1,1 0 2,1 0-2,2-4 2,2-2-2,2-1 0,0-1 1,2-1 0,2-4 0,0-3 0,-1-1 0,-3-5 0,1-2-1,-6-5 1,-1-2 0,0-3-1,-4 0 0,5 0-4,-4-4-7,1-4-20,1-3-99,-5-5-81</inkml:trace>
  <inkml:trace contextRef="#ctx0" brushRef="#br0" timeOffset="237714.5965">10582 13555 107,'0'0'-1,"0"0"2,0 0 5,0-91 7,-2 60 3,-1-1 2,-3 0-1,-5 2-1,-1 0-3,-1 1 3,-4 7 1,0 3 2,-2 5-2,-4 5 0,0 5-3,1 4-4,-4 0 0,1 5-2,1 5-1,-1 2-2,5 0 2,1 0-1,0 3 2,5 2 0,-2 2-2,3 4 0,0 3-3,3 1-1,0 1 2,4 4-1,-1-1 0,2 3 0,3 1 2,2-1-3,0 3 1,0 0-1,5-5 0,4-1-1,-1-4-1,4-4 0,2-3 0,3-6 0,3-1 1,1-6 2,3-2-3,2-5 1,3 0 1,1-8-6,0-4 5,-1-2-2,-2-3 1,-2-3 1,-2 0 0,-4-3 1,-2-3-2,-2 1 2,-3-2-1,-1-4 0,-5 1 0,-4-4 0,0 2 0,-2 0 3,0 0-2,-6 1 1,-2 4 3,0 2 0,0 9 1,1 2 0,2 5 1,2 5-1,0 0-1,3 4-1,-1-1-3,1 1 1,-2 0-1,-1 0 0,-1 9 3,0 7-1,1 9 0,3 3-1,0 4 1,0 1-3,5 4 2,3-2-3,-1 2 1,4-3-1,0 0 1,1-2-2,-1-3 0,4-4-1,-2-2 1,1-2 0,2-4-1,1-4-2,3-1-2,-1-5-2,4-1-12,0-5-12,2-1-40,-3 0-97</inkml:trace>
  <inkml:trace contextRef="#ctx0" brushRef="#br0" timeOffset="238110.6191">11079 13847 187,'0'0'7,"0"0"5,0 0 8,0 0 9,0 0 3,0 0 0,0 0-9,0 0-8,-25 91-5,17-54-6,0 4-2,3-1-1,-1 2-1,1-1-1,1-2 0,1-5 0,1-5 1,2-9 0,-5-4 0,2-4 1,-3-5-1,0 1 1,4-5-1,-2-1-1,4-2-3,-2 0-4,2 0-10,-3 0-26,0 0-87</inkml:trace>
  <inkml:trace contextRef="#ctx0" brushRef="#br0" timeOffset="249574.2748">11465 13145 89,'0'0'16,"0"0"1,0 0-3,0 0 1,0 0 2,0 0 2,-1-85-3,5 77 1,-3 3-4,6-1-4,-4 3 0,0 0-1,4 1-1,1 4 4,-1 10-3,4 8-1,-5 4-1,-3 8-2,0 4 0,-1 4-2,-1 4-1,2-2-1,-1 2 0,3-5 0,-1-3 0,2-5 0,-1 0 0,-1-4 0,-1-2 1,0-9 2,-3 2-1,4-7 2,-4 1 0,0 0 1,-4-2-2,2 2 2,-3-5-1,0 1-1,2-6 2,2 3-1,1-5-1,-3 0-1,-2-9-1,2-8-2,0-8 2,3-3-1,6-3 0,3-4 0,3-1 0,2-4 0,-1 2 0,3-2 0,-3 3 2,1 0 1,0 4-3,0 4 0,-1 5 1,-4 7 3,1 4 0,-6 4-1,-1 6 0,3-4-3,-3 5 0,0-1-2,7 1 2,-2 2 2,4 2 0,5 10 0,-5 4 2,1 5-1,-4 6 2,1 4-3,0 2 1,-3 2 0,2 1-3,-2-2 1,0-1-1,0-1 1,-2-1-1,1-2-1,-3-9 2,0-1 1,-3-7-1,0-6 5,3 1-4,-3-7 0,0 5 1,0 1-2,0-1 1,0 0 0,0-5 0,0 0 0,0 0-4,0-11 0,2-8 1,1-6 1,0-2 0,0-5 0,0-2 0,0-4 0,1-1 1,0-4-1,1 1-1,3 1 1,0 1-2,0 5 3,4 4 0,-1 6-2,0 6 1,-1 5 0,0 4 0,-1 6-1,2 1 1,2 3-1,1 0 1,1 9 1,-1 6-1,-2 4 1,-2 6 0,0 4 0,-1 3 3,-3 3-2,0 3 0,-1-1 1,1 4-2,-3-5 0,0 0-1,0-1 0,-1-4 0,0 1 1,-1-2-1,1-5 1,-1-6 0,1-2-2,-2-7 4,0-5-1,1 2 0,-1-2-1,2-2-2,-2 2-1,1 0 0,-1-5 1,0 0-2,7 0 0,2 0-10,6-6-13,2-6-64,1-2-129</inkml:trace>
  <inkml:trace contextRef="#ctx0" brushRef="#br0" timeOffset="250148.3076">12045 12564 157,'0'0'14,"0"0"-3,0 0 0,0 0 3,0 0-1,0 0 4,0 0-1,0 0-3,0 0 1,0 0-2,66 53-2,-40-22-3,2 5 0,2 6-1,0 7-2,1 2 0,-1 4-3,2 5 2,-2 1 0,0 2 1,0 2-3,-4 1 1,-3-1 0,-4 3-2,-2-1 2,-1 1-1,-6 2 1,-3-4 0,-2 2 2,-4-3 2,-1-2-1,-3-1 2,-7-5-2,-3-1-2,-2-4 0,-3-4 0,0-2 4,-3-7 0,-1-2 1,2-4 0,-3-4-3,2-3 2,2-6-1,-2-3-1,7-2-1,2-5-1,3-1 0,3-4 0,2-3-2,1 1 0,0-1 0,0 1-2,0 1-3,0-1 1,3-3-4,-1 0 1,1 0-4,0 1-11,0 3-30,1-4-165</inkml:trace>
  <inkml:trace contextRef="#ctx0" brushRef="#br0" timeOffset="250955.3538">13138 13209 190,'0'0'-1,"0"0"4,0 0 3,0 0 3,0 0 2,0 0 0,0 0-2,0 0-1,94-50-3,-61 45-2,4-2 1,1 3-3,0 1 2,-2 1-1,0 1-1,-4 1-1,-4 0-1,-1 0-2,-3 0 0,-6 1-3,-1 3-2,2-1-4,-7-2-9,9 3-17,-7 1-47</inkml:trace>
  <inkml:trace contextRef="#ctx0" brushRef="#br0" timeOffset="251349.3763">13080 13589 218,'0'0'0,"0"0"3,0 0 4,0 0 4,0 0 2,0 0-4,0 0 2,0 0-2,0 0-2,61-38 2,-38 35-4,3 0 0,0 0 0,0 0-2,3-2-1,-2 2 1,1-1-2,1-2-2,-3 1 1,-2 0 1,-7 2-1,-1-1 1,-7 3 0,-3-1 0,0 2 1,-6 0-1,0-1 0,0 1 1,1 0-1,0 0-1,1 0 0,-2 0-3,7 0 1,-2 0-5,0 1-6,7 1-13,1-2-87</inkml:trace>
  <inkml:trace contextRef="#ctx0" brushRef="#br0" timeOffset="251893.4075">14199 13234 147,'0'0'4,"0"0"10,0 0 4,0 0 8,0 0-1,0 0-2,6-84-5,-2 67-7,-3 0-2,2-7-5,0 0-2,2 0 0,2-3 0,2-4-1,2-1 0,2-4-1,2 1 1,2 2 1,3 4 2,-1 5 2,-5 6 0,-2 4-1,-4 8 1,-5 2-1,-3 4-3,0 0 3,0 0 1,2 0 2,1 0 3,-1 10 2,2 9-1,-4 8-1,0 3-1,0 3-3,0 5 0,-2 1-1,0 0 1,2 1-3,0 2 2,7 4 2,-2 1-2,4 0 2,-2 2-1,0-3-3,-2-1 1,3-1-2,-2-3 2,-3-2-2,-1-5 3,-2-5-2,0-10-1,0 0 1,0-9-1,0-4-1,-2 5 0,2-6-2,-1-2 0,1 4 1,0-7-1,0 5-1,0 0 2,0 5-2,1 1-1,3-3 0,1 2-5,-1 1-1,3-3-6,-5-3-14,2 7-59,-3-6-150</inkml:trace>
  <inkml:trace contextRef="#ctx0" brushRef="#br0" timeOffset="254913.5802">6713 12779 245,'0'0'4,"0"0"-5,0 0 0,0 0 2,0 0 3,0 0 3,0 0-1,-12 99 0,11-55 2,-1 5 0,2 5 3,0 8 1,2 8 1,4 10-1,5 9 1,2 8-5,3 10 0,0 4 3,-1 7-2,0 6 1,0 1-1,-2-1-6,-1-1 1,-3-4 2,2-8-2,-4-4 0,3-10 1,-3-9-3,0-7 0,3-6 3,-1-7 0,-2-3 5,1-6-1,2-4 0,-5-2 0,0-2-3,-1-4-3,-1-5 1,-3-3 0,0-5-1,0-5 1,0-8-3,0-4 0,0-4-2,0-1 1,3 0 0,1-4 0,2 0 0,4-5 1,7-3-1,2 0 0,10-4 3,-1-7-3,2 0 1,0-2-2,4 5-1,2-1 2,3 3-1,6 3 1,4 0-1,3 3 0,6 0 0,4 0 0,6 0 0,3 0 0,4 0 1,7 0-2,5 0-1,6 0 3,3 0 0,11 0 2,3 0 1,9 0-3,11-3 0,3 0 0,6-2 1,5-1-1,5 0 0,5-2 1,1 2-1,6 3 1,-1-3-1,3 2 1,0-1 0,-3 0 3,1-3 0,-3 0 1,-1 0 1,-1 3-1,-3-2 1,1 2-2,-3 3-1,3-3-2,2 2 0,2-1-3,2-2 2,-1 1-2,1 0 1,-2-2 0,-2 2 0,0 1 0,-8-1-2,-2 0 1,-5 2 0,-6 0 1,-4 1 1,-8-2-2,-6 1 2,-5 0 0,-5 2 0,-6 1 0,-5-2 0,-5 2 0,-6-1-1,-3 1 0,-5 0 0,-4-2 1,-5-1 0,-1 0 0,-5 0 1,-2-1-2,-5-1 1,1 0 0,-5 1 1,1-1 0,-3-1-1,-3 0 1,-1-3-1,-5 1 0,-2-1 2,-3-1-1,-2-1 0,-7 1-1,-5 0 3,-6 2 0,-5 1 3,-5 0-1,-1-1-6,-1 1 6,-2 2-6,-1-5 5,0 3 0,0-5-1,0 1 0,2-1 0,5-3-2,1 2 0,4-8-1,5 5 1,2-1-1,3-1 0,1 0 1,0-2-1,3-1 1,-3-2-2,-2 1 1,-1-2 0,-3-1 1,-4-3-1,-1 0 0,-5-3-1,0-2 2,-4-6-1,0-5 1,0-5-3,1-6-4,0-8 4,3-7-3,4-7 4,3-6 2,2-1-3,3-6 2,2-2-1,-1-3-1,-2-3 1,-2-1 0,-6 0 0,-4 5 4,-4 6-3,-2 6-1,-2 2 2,-8 6-2,0 5 2,-3 3-1,-2 5-1,-3 4 2,0 6-2,-2 4 1,0 7 0,2 2 0,1 4-1,4 2 2,2 4-1,3-2 1,4 4 1,2-2-1,2-2 1,0 3-4,6-1 1,2 1-1,1 0 1,-1 3 1,-4 9-1,0 5 2,-2 6-1,-2 4 0,0-1 0,0 1-1,0-2 0,1 2-1,-1-2 1,0-1 0,0-1 0,0-1 0,-8 2 0,-8-4 0,0 4 1,-10 0 0,-4 2 0,-2 1 0,-8 0 0,-7 0 0,-5 4 0,-5 1 0,-7 0 0,-6 2 0,-5-2-1,-11 0 1,-5-2-1,-6 1 0,-5-3 0,-4-1 1,-5 0-1,-6 0 1,-6-5 1,-6 2-2,-2 1 1,-8-1 0,-2 3-1,-4-2 1,-4 2 1,-2 0-1,-3 0 1,-3 0 0,-3 0-1,0 0 0,-4 0 1,0 2-1,-3-2 1,0 3 0,-3-1 0,0-2 0,-1 2-1,2-2 0,0 1 1,2 1-1,2 0 2,7-1-1,3-1-1,5 0 0,4 0 0,7 0 0,3-1 2,7-3-2,5 1-2,1 1 2,4-1-2,2-1 2,2 1 0,2 1 0,-1 2 1,0 0-1,2 0 0,5 0 0,2 0 1,5 0-2,3 0 2,4 0-1,4 0-1,4 0 1,7 0-1,7 2 1,4-2 0,5 0 0,4 0 0,2-2-1,5-1 1,2-2 0,0 0 0,2 2 1,-1 1-1,1-3 1,1 5-1,2-2 1,3 0 1,5 1-1,1 1 1,4 0-1,5-2-1,6 2 1,8 0-1,2 0 1,3 0-1,2 0 1,-1 0-2,6 0 0,-2 0-2,2 0 1,-1 0 0,-1 0 1,1 0 1,-1 0 0,1 0-1,-2 0 0,3 0 1,-2 0 0,-3 0 1,-1 3-2,-3 4 1,-6-2-1,0 0 1,-7 2-1,5-2 1,-3 0 0,4-3 0,0 3 0,-3-2 0,3 1 1,-2-1-1,1-1 0,6 1 1,-1-2 0,2 0 0,3-1-1,3 2 0,4-2 1,-2 0-1,2 0-1,-2 0 1,1 1-1,0-1 0,0 0 0,-1 0 1,1 0-1,-1 0 1,0 0-1,1 0 1,1 0 1,-1 0 0,1 0 0,-2 0 1,1 0-1,-2 0-1,2 0 2,-1 0-1,1 0-1,-1 0 2,1 0-2,-1 0-1,1 0 0,-1 0-2,2 0 2,-1 0 0,1 5 1,-1 1 0,1 4-1,0 3 1,0-4 0,0 1 0,0-5 1,0 0 0,0-1-2,1 1 2,0-1-1,1 1 1,-2-5 2,0 4-4,0 2 4,0 1-3,1 3 0,-1-4 0,0 0 0,2 4 0,-1-3 0,-1-2-1,2 7 1,-1-7-2,1-2 0,-1 4 2,-1-7 2,0 0-2,0 0 2,3 2 0,-3-2-1,0 0 0,1 3-1,-1-3 1,0 0 0,0 0 0,2 0-1,-2 0-1,1-5 1,0-3 0,-1-3-3,2 1 3,-2 4-4,2-5 4,-1 5 0,-1 0 0,2-6 0,-1 8 0,-1-1 0,1 0 1,-1 5-1,0-1-1,0 1 1,0-2-4,1 1 3,-1 0 0,0-1 0,0 2 1,0-2-1,0 2 0,0 0 0,0 0 1,0 0 0,0 0 1,0 0-1,0 0 0,0 0-1,0 0 1,0 0 0,0 0 1,0 0 0,0 0-1,0 2 0,0-2-1,0 2 1,-1-2-1,1 1 1,0-1-1,0 1 1,0-1-2,-1 2 2,1-2-1,0 1 0,0-1 2,0 2-1,0-2 1,0 1 0,0-1-1,0 0 2,0 2-2,0-2 0,-1 0 0,1 0-1,0 1 0,-2-1 0,2 0 0,0 0 0,-1 2 1,-1 5 1,-1 6-1,0 4 2,-1 7-4,1-2 2,2 2-1,1 0 0,0 0-1,0 3 0,0 0 0,4 5 1,2 1 1,-2 2 0,2 4 0,0 0 0,-2 1-2,3 3 1,-2-2 1,-1 2-1,2 1 2,0-3 0,0 0-4,2-2 0,-1-2-2,1-1-4,-1-4-6,1-3-20,-2-4-63,0-7-135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57:07.811"/>
    </inkml:context>
    <inkml:brush xml:id="br0">
      <inkml:brushProperty name="width" value="0.05292" units="cm"/>
      <inkml:brushProperty name="height" value="0.05292" units="cm"/>
    </inkml:brush>
    <inkml:context xml:id="ctx1">
      <inkml:inkSource xml:id="inkSrc10">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4T03:57:28.695"/>
    </inkml:context>
  </inkml:definitions>
  <inkml:trace contextRef="#ctx0" brushRef="#br0">18613 4482 9,'0'0'13,"0"0"-4,0 0 2,0 0-2,0 0 1,0 0-3,0 0 0,0 0-3,-81 57 2,75-49-3,0 1 2,2-6 1,3 2-4,1-5 4,-3 0 0,3 0 1,0 2 2,0 2-1,4 2-1,9 0 0,4 1-2,5-3 1,3-4-1,5 0-2,3 3 1,0-3 1,4 0-2,1 0 2,2-3 1,-3 1 0,0-4 0,-3 2 2,-1-3-1,-4 3 0,-4 1-1,-6 0-1,-9 1-3,-3 2 0,-7 0 0,0 0 2,0 0 1,0 0-1,3 0 0,-3 0-3,1 0 2,-1 0-1,0 0-1,2 0 2,-2 0-2,0 0-2,0 0-2,0 0-1,1 2-3,-1-2-5,2 2-12,-2-2-43</inkml:trace>
  <inkml:trace contextRef="#ctx0" brushRef="#br0" timeOffset="408.0233">18737 4213 18,'0'0'11,"0"0"4,0 0 5,0 0 2,0 0 2,0 0-4,0 0-3,0 0-3,78-55-2,-69 65-1,-1 5 3,-3 6-3,-2 5 0,-3 4-2,0 3-3,0 4-1,0 1-1,0 0-2,-2-1 4,1 2-3,1-1 1,0-3-2,0-2-2,0-1 1,0-2 1,0-1-1,0-3 1,0-6 0,0 0 1,0-7 0,0-1 1,0 1-1,0 0 2,-3 0-1,3-8-2,0 2 0,0-7 0,0 0-2,0 0 0,0 0 0,0 3 0,0-2 1,0 0 0,0 1 0,0-1-2,0-1 0,0 0-2,0 0-3,0 0-3,0 0-6,0-4-16,0-7-52</inkml:trace>
  <inkml:trace contextRef="#ctx0" brushRef="#br0" timeOffset="756.0432">19097 4397 6,'0'0'17,"0"0"1,0 0 3,0 0-1,-92 5-2,67 7-1,2 1-2,0 6-2,4 2-1,-2 4 0,1 1-2,0 5-1,0-1 1,1 0-3,0 1 0,-3-3-1,3 0-2,-2-1 1,0-2 0,-1-5 0,4 2-1,0-5-1,1-3-3,6-2 1,5-7-2,3-2-2,3-3 0,0 0-2,0 0-4,0 0-9,12 0-32</inkml:trace>
  <inkml:trace contextRef="#ctx0" brushRef="#br0" timeOffset="1121.0641">18484 4399 82,'0'0'24,"0"0"-2,0 0 1,0 0 1,0 0-1,38-79-2,-25 72-3,2 3-3,3 3-3,7 1-1,0 1-2,1 8-1,2 6-2,-2 4-3,3 3 1,0 4-3,-2 3 0,2 3 0,-1 4 0,-1 3 2,-1 2-2,2 0-4,-2 0 2,-3 0 0,1-1-1,1-5 2,-2-1-1,-4-2-1,-2-6 2,-2-1-1,-5-10 0,-1-2 1,-6-5 0,1-5 0,-1 1 1,-3-4-1,0 0 1,0 0 1,1 0-5,2 0 1,-2 2-4,1-2-7,-1 0-17,-1 2-67</inkml:trace>
  <inkml:trace contextRef="#ctx0" brushRef="#br0" timeOffset="2252.1288">13736 7504 123,'0'0'21,"0"0"2,0 0-1,0 0 1,0 0-3,0 0-5,0 0-2,0 0-4,0 0 1,-15-9 2,15 6 0,0 3 1,3 0-1,12-2-2,8 0-4,8-1-1,2-1-2,3-3-2,5-1 2,6-1-2,4 1-1,1 0-1,0-1 1,-1 4-1,-2-2 1,-5 4 0,-7 1-3,-10 0 2,-4 2-1,-11 0-1,-6 0 2,1 0 1,-7 0 3,0 0-2,0 0 0,0 0 0,0 0 0,0 0 0,0 2 1,0-2-1,-3 0-2,1 0-2,1 0-3,0 0-3,-1 0-4,1 0-6,-1 0-8,-5 0-23,0 0-34</inkml:trace>
  <inkml:trace contextRef="#ctx0" brushRef="#br0" timeOffset="2587.148">13985 7216 143,'0'0'15,"0"0"-4,0 0-1,0 0-2,0 0 0,0 0 3,0 0-1,0 0 1,0 0-1,-3 33-1,3-4-3,0 0 1,-1 3-1,-2 0-2,0 1 1,1 0-1,-1 3 0,0-2 1,0 0 0,2-3 0,-2-4 0,1-1 2,-1-2-1,-3-4 0,1-7-3,-1 1 0,3-6-2,0-3-2,1 1 0,2-6-4,-1 0-1,1 0-4,0 2-9,0-2-10,0 0-20,9-3-35,5-9-40</inkml:trace>
  <inkml:trace contextRef="#ctx0" brushRef="#br0" timeOffset="2842.1625">14170 7270 80,'0'0'13,"0"0"2,-87 58 3,56-35 0,0 3 1,4 1 0,2 1-2,1 1-3,5 0-2,4-1-2,2-1-3,3 0-3,3-3-1,-2 0-3,3-4-1,4-3-2,-3-3-8,2 1-16,0-4-62</inkml:trace>
  <inkml:trace contextRef="#ctx0" brushRef="#br0" timeOffset="3170.1813">13576 7403 187,'0'0'13,"0"0"-2,0 0 0,0 0 1,0 0 2,49-79 0,-41 73-1,3 3-2,5-1-2,-2 4-1,5 5 2,-5 7-1,2 7 0,-3 4-2,-1 2-1,1 5-2,-2 2-2,2 3-1,0-2-1,1 3 0,3-5 1,1 0 0,1-4 1,4 0-2,1-1 0,0-1 0,1-3 1,-2-2-1,3-2 1,-2-2-1,-1 1 0,-2 1-2,-1-4 0,-1-2 0,-5-1-1,-2-4-3,-1 1-3,-3-3-5,-5-2-6,4 3-10,-5-1-57,3-1-94</inkml:trace>
  <inkml:trace contextRef="#ctx0" brushRef="#br0" timeOffset="4985.2851">14118 7427 54,'0'0'14,"0"0"0,0 0 1,0 0-2,0 0 0,0 0-1,0 0 1,0 0 1,0 0-1,0-14 0,-3 13-1,3-1-3,-1 2 0,-5 0 0,-4 0-1,-8 7 2,-2 8-1,-3 5-3,-2 1 0,1 3-1,-1 1-1,3 2 0,-2-2 1,1 0-3,4-1 0,2-2 2,0-2-3,3-2 0,1-1 0,0-2 1,6-4-1,-2-1 1,-2 3 0,1-1-1,-5 2 3,2 1-2,1-2 1,2-4 0,2 3 1,2-5-1,0 1 1,-2-1 0,0 0-1,3 0-2,0-4 0,1-1 0,4-2 0,0 0-1,0 0 0,-2 3 0,0-3 0,0 0-1,2 0-1,0 0-2,0 0-4,0 0-5,9-4-5,1-4-18,0-2-63</inkml:trace>
  <inkml:trace contextRef="#ctx0" brushRef="#br0" timeOffset="5672.3244">13433 7669 53,'0'0'27,"0"0"-1,0 0-2,0 0-9,80-4-3,-49-1-3,4-5-6,4 0 1,1 1-2,3-2-2,0-1-1,0 3 0,-3-3-7,-3 7-2,-3-1-3,-5 4-6,-7 0-5,-4 2-3,-6 0-6,-6 0 6</inkml:trace>
  <inkml:trace contextRef="#ctx1" brushRef="#br0">21060 8409,'24'0,"-24"0,25 0,0 25,-25-25,25 0,-25 0,25 0,-25 0,24 24,1-24,-25 0,25 0,-25 0,25 0,0 0,-1 0,-24 0,0 0,25 0,0 0,-25 0,25 0,0 0,-1 0,-24 0,25 0,-25 0,25 0,-25 0,25 0,0 0,-25 0,24 0,26-24,-25 24,-25-25,25 25,24 0,-49 0,25 0</inkml:trace>
  <inkml:trace contextRef="#ctx1" brushRef="#br0" timeOffset="9159.5239">6053 10567,'24'0,"-24"25,50-25,-50 49,0 1,0-1,0 1,0 24,0-24,25 24,-25-24,25-25,-25 24,0 1,25-50,-25 50,24-1,-24-49,0 50,0-25,25 0,-25 24,25-24,0 25,-25 24,0-24,0-26,0 26,0 0,0 24,0-49,0 0,0 24,0-24,0-25,0 25,0 0,0-25,0 24,25-24,24 0,1-24,24 24,1 0,-1 0,0 0,1 0,-1 0,-49 0,0 0,24 0,1 0,24 0,-24 0,25 0,24 0,0 0,25 0,-25 0,0 0,50 0,-50 24,-24-24,-1 0,-24 0,0 0,-1 0,26 0,-1 0,0-24,26-1,-26 25,0-25,1 25,-50 0,-1 0,1 0,-25 0,25 0,0-25,-25 25,25 0,49-25,-24 25,24 0,-24-24,49 24,-49 0,24 0,0 0,1 0,-26 0,-24 0,50-25,-75 25,24 0,1 0,0 0,0 0,0 0,49 0,25 0,50 0,25 0,-25 25,-25-25,49 0,1 24,-25-24,-25 0,25 0,-75 0,-24 0,-26 0,-24 0,25 0,0-24,-25 24,0-25,0 0,0 0,25 0,-25 25,0-49,0-26,25 26,-25 24,0-25,0-24,0 24,24 1,-24-1,0 1,0-1,0 50,0-50,0 50,0-25,0 25,0-24,0-1,0-25,0 25,0 1,0-26,0-24,0 24,0 0,0 1,-24-1,24 1,-25-1,25 0,-25 1,25 24,0 25,0-25,0 0,0 25,0-24,0 24,0-25,0 0,0 0,-25 0,25 1,-49 24,-75 0,49 0,-24 0,-25 0,-25 0,0 24,50 1,0-25,24 25,26-25,-1 0,25 25,-24-25,24 0,0 0,-25 0,-24 0,0 25,-26-25,26 0,0 0,-26 0,26 0,-25 0,0 0,24 0,1 0,-1 0,1 24,-1-24,-24 0,25 25,-50 0,49-25,-24 0,0 0,25 0,-26 0,-24 25,25-25,0 0,0 0,24 0,-24 0,49 0,1 0,24 0,-25 0,-24 0,49 0,0 0,-24 0,24 0,0 0,0 0,25 0,-24 0,-1 0,-25 0,25 0,1 0,-26 0,50 0,-50 0,25 0,-24 0,24 0,0 0,0 0,1 0,-26 0,0 0,1 0,49 0,-50 0,25 0,1 0,-1 0,25 0,-50 0,50 0,-25 0,-24 0,49 0,-50 0,25 0,-49 0,24 0,1 0,24 0,0 0,0 0,25 0,-24 0,-1 0,25 0,-25 0,25 25,-25-1,25 1,-25-25,0 25,25-25,0 0,0 25,0-25,0 0,0 25,25-1,-25-24,0 25,0-25,25 0,-25 0</inkml:trace>
  <inkml:trace contextRef="#ctx1" brushRef="#br0" timeOffset="15023.8593">12055 10740,'25'0,"0"0,0 25,-25 0,25-25,24 50,-24-26,0 1,0 0,-1 0,-24 0,0-1,0-24,25 25,-25-25,0 25,0-25,0 25,25-25,-25 0,25 0,24-25,1-25,-25 50,49-49,-49 49,25-25,-25 0,-1 0,1 25,-25-24,25 24,0-25,-25 25,25 0,-25-25,24 0,1 25,-25-25,25 1,0 24,0-50,-1 50,1-25,-25 0,50 1,-50-1,49 25,-49-25,50 0,-50 0,50 25,-50-24,24 24,-24 0,0-25,25 25,-25-25,0 25,25 0</inkml:trace>
  <inkml:trace contextRef="#ctx1" brushRef="#br0" timeOffset="23471.3425">9600 9426,'0'0,"0"25,25-25,-25 0,0 24,0 1,0-25,0 25,0 0,0-25,0 25,0-25,0 24,24 1,-24-25,0 25,0-25,25 50,-25-26,0 1,0 25,0-25,0-1,0 26,0-25,0 0,0-1,0 1,0 0,0-25,0 25,-25-25,25 50,0-50,0 24,0 26,0-25,-24 24,24-24,0 0,0 25,0-50,-25 24,25 1,0 0,0-25,0 25,0 0,0-1,-25-24,25 25,0 0,0 0,0-25,0 25,0-25,0 24,0-24,-50 0,26 0,-26-24,50-1,-25 0,0 25,25-25,0 25,0-49,-24 49,24-25,0-25,0 50,0-25,24 25,-24 0,25 0,0 25,-25 0,25 0,-25-25,25 25,-25-25,24 0,-24 24,25 1,-25-25,0 0,0 25,25-25,0 25,0-25,-25 0,0 25,24-25,-24 24,0 1,0-25,25 0,0-25,-25 25,25-24,-25 24,25-25,-1 25,-24-25,25 25,-25-25,25 0,0 25,-25-24,25 24,-25-25,24 25,-24 0,0-25,25 25,0-25,-25 25,0 0,25-25,-25 25,25 0,-25-24,24-1,-24 25,0-25</inkml:trace>
  <inkml:trace contextRef="#ctx1" brushRef="#br0" timeOffset="40376.3094">8484 13543,'0'-24,"24"24,-24 0,25 0,0 0,-25 0,25 0,0 0,-1 0,-24 0,25 0,25 0,-1 0,-24 0,0 0,25 0,-26 0,26 0,0 0,-26 0,1 0,0 0,0 0,0 0,-25 0,49 0,1 0,-25 0,24 0,51 0,-76 0,26 0,49 0,-74-25,25 25,-26-25,51 25,-26 0,1 0,-25 0,0 0,-25-25,24 25,1-25,25 25,-25 0,49 0,-24 0,-1 0,1 0,24 0,-24 0,24 0,-49-24,25 24,-1-25,1 25,24 0,1-25,-1 0,25 25,-24 0,-1 0,-24 0,-25 0,-1 0,-24 0,25 0,0 0,0 0,0 0,24-25,1 25,24-24,-24 24,24 0,-24 0,-25 0,24 0,-49 0,50 0,-50 0,25 0,24 0,26 0,-1 0,25 0,1 0,48 0,-48 0,49 0,-50 24,-25 1,1-25,-26 0,1 0,-25 0,24 0,-24 0,25 0,-1 0,-24 0,49 0,-49 0,50 0,-51 0,51 0,24 0,-24 0,-1 0,0 0,1 0,-26 0,1 0,0 0,-50 0,24 0,1 0,0 0,-25 0,25 0,49 0,-24 0,-1 0,-24 0,50 0,-1 0,25 0,-49 0,0 0,24 0,-24 0,-26 0,26 0,-50 0,50 0,-50 0,24 0,26 0,-50 0,50 0,-26 0,1 0,25 25,24-25,-24 0,-1 25,1-25,-25 0,0 0,-1 0,-24 0,50 0,-50 0,50 0,-26 0,26 0,24 49,-24-49,-25 0,25 0,-26 0,1 0,0 0,0 0,0 0,-25 0,49 0,-49 0,25 0,-25 0,25 0,0 0,-25 0,24 0,-24 0,25 0,-25 0,50 0,-25-24,-1-1,-24 25,25 0,0-25,0 25,-25 0,25-25,-25 0,24 25,1 0</inkml:trace>
  <inkml:trace contextRef="#ctx1" brushRef="#br0" timeOffset="87608.0109">3324 16123,'0'0,"0"0,25 0,0 0,-25 0,25 0,24 0,-49 0,50 0,-1 0,26 0,-50 0,-1 0,26 0,-25 0,0 0,24 0,1 0,-1 0,1 0,25-25,24 25,99 25,-99-25,25 0,0 0,-49 0,-26 0,1 0,-25 0,-25 0,25 0,24 0,-24 0,0 0,-25 0,25 0,0 0,-1 0,26 0,-25 0,0 0,24-25,-24 25,25-25,-1 25,-24 0,0 0,0 0,-25 0,24 0,1 0,-25-24,25 24,-25 0,25 0,0 0,-25 0,24-25,-24 25,50 0,0-25,-1 0,-24 0,49 25,50-24,-74-26,0 50,24-25,-49 25,0 0,-25-25,25 25,-25 0,24-24,1-1,0-25,25 1,-26 24,1 0,-25 0,0 25,0-25,0 1,0-26,0 0,0 26,0-76,0 51,0-26,-25 1,25 24,-24 1,24 24,-25-25,25 25,0 1,0 24,-25-25,25 0,0 0,0-24,-50 49,50-25,0 0,0 0,-24 25,-1-25,25 1,0 24,0 0,-25-25,0 25,0-25,0 25,1-25,-1 25,0 0,25 0,-25-25,0 25,-24 0,-26 0,26 0,-26-24,1 24,24 0,-24 0,24 0,1 0,-75 0,74 0,1 24,-26-24,1 25,24-25,-49 25,24 0,1 0,24-1,-24-24,0 0,74 25,-25-25,25 0,0 25,-25-25,-74 0,24 25,-24-25,-50 0,50 25,0-25,24 0,26 0,-50 0,74 0,25 0,-25 0,0 0,25 0,-25 0,25 0,-24 0,-1 0,25 0,-25 0,-25 0,26 0,-1 0,-25 0,50 0,-25 0,-24 0,24 0,0 0,25 0,-49 0,49 0,0 0,-25 24,25 26,0-50,0 25,0-25,0 25,0-25,-25 24,25 1,0 25,-25-50,25 25,0 24,0-24,0 0,0 0,0-25,0 49,0 1,0-50,0 49,0-24,0 0,0-25,0 25,0-25,0 25,0 0,0-25,0 24,0 1,0 0,0-25,0 25,0-25,0 0,0 25,0-25,0 24,0 1,0 0,25-25,-25 50,25-26,-25 1,0 0,0 0,0-25,0 25,0-25,25 49,-25-49,0 25,24-25,-24 25,0-25,0 0,0 25,25-1,-25-24,0 25,25-25,-25 0,0 25,25-25,0 0,-25 25,0-25,24 0,-24 0,25 0,0 25,-25-25,25 0,0 24,-25-24,24 0,1 0,-25 0,25 25,-25-25,25 0,0 0,-25 0,24 25,1-25,-25 0,25 0,-25 0,25 25,0-25,-1 0,-24 0,0 0,25 0,-25 25,25-25,-25 24,0-24,25 0,0 0,-25 25,49-25,-49 0,0 0,25 0,25 0,-26 0,1 0,0 0,0 0,0 0,-25 0,25 0,-1 0,1 0,-25 0,50 0,-50 0,25 0,-25 0,24 0,1 0,-25 0,25 0,-25 0,25 0,-25 0,25 0,-1 0,1 0,-25 0,50 0,-25 0,-1 0,-24 0,25 0,-25 0,25 0,0 0,0 0,-25 0,24 0,1 0,25 0,-25 0,24 0,-49 0,25 0,0 0,-25 0,25-25,-1 25,26 0,0 0,-1 0,-24 0,0 0,0 0,-25 0,25 0,-1 0,1 0,-25-24,50 24,24 0,25 0,-49 0,0 0,-1-25,1 0,-1 0,1 25,0-25,24 1,-24-1,-50 25,49 0,-49-25,25 25,-25-25,0 0,25 25,0-49,-25 49,24-25,-24 0,0 0,25 1,-25-1,0 0,25-25,-25 26,0-1,0 0,25 0,0 25,-25-25,0 25,0-24,0-1,0 25,0-25,0 25,0-25,0 25,0-25,0 1,0 24,0-25,0 25,0-25,0 0,0 25,0-25,0-24,0 49,0-50,-25 50,25-25,0 0,-25 1,25-1,-25 25,0-25,25 0,0 25,-24 0,24-25,0 25,-25-24,0-1,25 25,-25 0,0-25,25 25,-24 0,-1-25,0 25,0-25,-49 25,24 0,1 0,-1-24,0 24,26 0,-1-25,-25 25,25 0,1 0,24 0,-25 0,25 0,-25 0,0 0,0 0,-24-25,-26 0,51 0,-26 25,50 0,-25-24,-25 24,26-25,-1 25,0-25,0 25,25 0,-49 0,49-25,-25 25,-25-25,1 25,-1 0,0 0,1-24,-26-1,51 0,-1 25,0 0,25 0,-74 0,49 0,0 0,-49 0,49 0,-25 0,1-25,-26 0,25 25,26 0,-26-49,0 49,26-25,-26 25,0 0,1 0,24 0,-25 0,-24 0,49-25,0 25,1 0,-1-25,0 25,25 0,-25 0,0 0,1 0,-26 0,25 0,0 25,1-25,-26 0,50 25,-25-25,0 25,1 0,-1-1,-25 26,50 0,-25-1,0-24,25 0,0 0,0-25,0 24,0-24,-24 25,24 0,0-25,0 25,0-25,0 25,0-25,0 49,0-24,0 25,0-26,0 1,0 0,0 0,0 0,0-25,0 24,0 1,0 0,0 0,0-25,24 25,-24-1,0 1,25-25,-25 50,25-50,-25 25,0 24,25-49,0 50,-25-50,0 25,0 0,25-1,-25-24,0 25,0-25,0 25,0 0,24 0,-24-25,25 0,-25 49,0-49,0 25,25-25,-25 0,0 25,0 0,0-25,25 24,-25 1,25 0,-1 0,-24 0,25-1,0-24,-25 25,0-25,25 0,0 0,-1 25,1-25,0 0,25 25,-26-25,26 49,0-49,24 0,-24 0,-1 0,50 25,-24-25,24 0,50 25,-75-25,1 0,-26 0,1 0,-50 0,25 25,-25-25,49 0,-24 0,0 0,0 0,-25 0,49 0,-49 0,0 0,25 0,0 0,0 0,49 0,1 0,-26 0,26 25,-26-25,-24 0,50 0,-75 0,24 0,-24 0,50 0,-25 0,0 0,24 0,26 0,-26 0,1 24,-25-24,24 0,-49 25,50-25,-25 0,-1 0,1 0,50 0,-51 0,1 0,25 0,-1 0,-24 0,0 0,0 0,0 0,-25 0,24 0,-24 0,25 0,-25-25,50 25,-50-24,49 24,-24-25,0 0,-25 0,50 0,-50 1,25-1,-1-25,-24 50,0-25,25 1,-25 24,0-25,0 25,0-25,0 0,25-24,-25 24,0 0,0-25,0 1,0 24,0 0,25 0,-25 1,0-1,0-25,0 50,0-49,0 24,-25-25,25 25,0 0,0 1,0 24,-25-25,25 25,0-25,0 0,-25 25,25-25</inkml:trace>
  <inkml:trace contextRef="#ctx1" brushRef="#br0" timeOffset="95839.4817">4738 17041,'0'0,"25"-50,0 50,-25-25,24-24,1 24,-25 0,25 0,-25 1,25-51,-25 50,0 1,0-26,0 50,0-25,0 25,0-25,0 1,0-1,0 25,0-25,0 0,0 25,0-25,0 25,-25-24,25 24,0-25,0 0,0 25,0-25,-25 0,25 0,-25-24,25 49,0-25,0 25,0 0,0 25,0 0,-24-25,24 24,0-24,0 25,0-25,0 50,0-50,0 50,0-50,-25 0,25 24,0 26,0-25,0 0,0-25,0-25,0-25,0 25,0 25,0-24,0-1,0 25,0-25,0 25,25 0,-25-50,0 50,0 0,24-25,1 25,-25 0,25 0,-25 0,25 0,-25 0,25 0,-25 0,24 0,-24 25,0 0,25-25,-25 0,0 25,25-25,0 25,0 0,-25-1,49 1,-24 0,0 25,-25-26,25 1,0-25,-25 0</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59:30.621"/>
    </inkml:context>
    <inkml:brush xml:id="br0">
      <inkml:brushProperty name="width" value="0.05292" units="cm"/>
      <inkml:brushProperty name="height" value="0.05292" units="cm"/>
    </inkml:brush>
    <inkml:context xml:id="ctx1">
      <inkml:inkSource xml:id="inkSrc14">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4T04:01:13.151"/>
    </inkml:context>
  </inkml:definitions>
  <inkml:trace contextRef="#ctx0" brushRef="#br0">12587 3631 55,'0'0'26,"0"0"-4,0 0-1,0 0-2,0 0-1,0-85 0,1 76-2,0-2-2,1 6 1,1-4-1,-1 5-1,-1-1 0,2 1-5,-3 4-1,0-2-1,0 2 1,6 0 1,4 2 1,2 7-1,3 6-1,-2 5-1,-1 0-2,-3 5 0,-2 0 1,-2-1-3,1 0 2,-1 0-1,-5-1 1,0-1-1,0 0 1,0 1-2,-2 0 1,-4-1 2,-1 0 1,-1-2-2,-1-2 2,3-6-3,-3 0 3,4-4-1,2-6-2,1 2 2,-1-1-3,2 1 2,-2-1 2,1 2 1,2-5 0,-1 0-2,1 0-2,-3 0 1,3 0-2,-5 0 0,2 0 3,-2-9-1,2 1-4,3-6 3,0-6-6,2 0 3,5-8-3,3 2 3,0 1 0,2-3-1,2 3 1,1-2 0,-1 3 0,1 1 0,-1 4 1,-2 3-1,-3 4 1,0 0 1,-3 7-2,-3 1 0,4-2 0,-2 4 0,6 2 0,-1-5 0,1 5 0,7 0 0,-3 0 0,2 7 0,-1 0 0,-3 1-2,-2 4 2,3-3 0,-4 4 2,0 0-2,-3-2 0,-1 2 1,0 1 1,-2 2-1,1-1 0,-2 2 0,0-2 1,-1-4-1,-1 8-1,1-2 1,-1-4 2,-1 5-1,2-6 0,-2 1-3,0-1 2,0-6-2,0 0 3,0-6-1,0 0 1,0 0 2,0 2-1,0-1 2,0 1 0,0-1-3,0 1-1,0-2 1,0 0-2,0 0 2,0 0-3,1-13 1,7-4-3,1-3 2,2-2-1,-1-1-1,3 0 1,-3-2 0,2 1 2,0-4-2,2 3 2,0-2 0,-1 3-1,1 0 1,-1 5-1,1 1 0,-6 7 1,4 1-1,-5 4 1,0 2 0,0-1 0,-4 2-1,5-1 1,-4 2 0,-1-1-2,2 2 2,-5 1 0,0-2 0,4 2 2,3 0-4,0 5 2,2 5 0,-4-1 0,0 8 2,-4 3-2,-1 2 1,0 7-1,0-3 1,-6 0 0,-2 0 0,2-3 1,-1 2 1,-1-1-1,1-3 1,3-6 1,1 0-2,2-3 2,-1-2-3,0 3-1,2-3 1,0 1-1,0-2-1,0 0 1,5-1-1,-1-1 1,2-1-1,-1 1 1,3-5-2,1 1-1,2-2 0,5-1-3,0 0-3,10 0-7,-2 0-16,0-1-32,0-2-51,-1-2-106</inkml:trace>
  <inkml:trace contextRef="#ctx0" brushRef="#br0" timeOffset="363.0207">13522 3722 165,'0'0'16,"0"0"-2,0 0 3,0 0 0,0 0 1,0 0-1,0 0-4,44-81-2,-31 73-2,-5 3-3,9-2 0,0 3-2,4 1-1,8-2 0,-1 1-1,2 1 0,0 0-1,2-1-1,1 1 0,2-1-1,0 3-1,1 1 0,1 0-3,-2 0-2,-3 0-3,-5 5-7,-3 2-9,-6-1-27,-2 3-44</inkml:trace>
  <inkml:trace contextRef="#ctx0" brushRef="#br0" timeOffset="707.0404">13503 3931 132,'0'0'37,"0"0"-4,0 0-4,0 0-6,0 0-3,0 0-2,0 0-3,0 0-1,0 0-2,42-26-2,-14 17-3,3 2-2,6-2-3,2 1 1,2-1 0,2 1-3,-1 1 1,-3 1-1,-2 1 0,-2 0-1,-5 4 1,-2 1-3,-9 0 0,-2 0-2,-5 3-1,-4 1 0,1 1-1,-6-2 2,1 0-3,-2 0-3,-1 2-5,1 4-12,1 0-42,-3-4-64</inkml:trace>
  <inkml:trace contextRef="#ctx0" brushRef="#br0" timeOffset="1358.0776">14333 3563 106,'0'0'6,"0"0"4,0 0 0,102-79 2,-75 62 4,0 4-1,-2 1-1,-3 0 0,-5 7-2,-3 0-2,-1 3-2,-1 1-1,4 1-2,-3 0-2,4 1 1,-4 6-2,0 0 1,-1 3-1,-3 0-1,-2 3 1,-2 1 1,1 1-1,-6 2 2,0 1 0,-1 1 3,-9 8 2,-2-3-1,-2 1 0,-3-3 0,-5 0 1,1 1 0,-3-1-5,-2 2 1,0-2 1,2-3-2,1 1 1,3-4 1,2 0-2,2-1 1,1-2 1,5-2-2,1-2 1,2-2 0,2 0 1,-2 3 0,5-7 1,-3 5-3,3-5 2,0-1-2,1 4 1,1-6-1,0 0 0,0 2-1,0 2-2,5 1 2,2 1-2,8-5 0,4-1-1,3 0 1,6 0-1,-1 0 0,1 0 0,0 0 0,-2 0 1,2 0-1,-10 0 1,2 0-2,-8 0 0,0 0 1,1 0-1,-9 1 0,2 1-2,-6-2 1,3 0 0,1 1-3,2 1 0,-3 0-7,-3-2-6,0 0-18,5 3-35,0-1-63</inkml:trace>
  <inkml:trace contextRef="#ctx0" brushRef="#br0" timeOffset="1901.1087">15154 3427 81,'0'0'23,"0"0"2,0 0-2,0 0 1,0 0 0,0 0-3,-102-2 0,75 19-2,0 3-1,-2 6-3,3 4-3,2 2-2,2 0-2,6 2 1,3 0-4,3-2 2,3 2-2,-2-4 0,4 0-1,0 1 0,4-3-1,-2 0-3,3-2 1,0 2-2,0-3 2,6 0 0,-2-5 1,4 2-1,0-3-2,2-1 1,0-1-2,3-5 4,0-2-1,-2-2-1,3-3 1,0-3-1,-1 1 0,7-3-1,-3 0 1,2-3 1,2-5 0,-1-1 0,-3-3-1,-1 3 0,0-5 0,-1-1-1,-3-1 0,-1-2 0,-2 0 0,-4 4-1,-2 0 2,-3-4 3,0 4-2,-10-3 1,-5 5 0,-4 4 0,-1 4 0,-7 1 0,-2 3 2,-3 0-1,0 0 0,2 4 2,0 2-2,5-1-1,4 2 0,6-2-3,2 0-2,6 0-1,5-2-4,-1 1-5,3 0-9,0 9-26,0-3-95</inkml:trace>
  <inkml:trace contextRef="#ctx0" brushRef="#br0" timeOffset="3912.2237">12536 4671 163,'0'0'25,"0"0"1,0 0-1,0 0 1,0 0-3,0 0-1,109-38-4,-72 35-4,6 1-4,2-1-3,5 3-2,-1 0-3,6 0-1,1 0 0,3 0-1,3 0 0,4-2-1,-1 0 1,7-1 1,-1 1-1,5-1 0,0-2 2,3-2-1,1 2 2,1-2 1,1 2 0,-2-3 2,-2 2-3,-3 0 2,-3 1-3,-5 1-1,-4 1 0,-4 1-2,-2 1 1,-4 1 0,-3 0 0,0 0 1,2 0 1,-1 0 0,1 0 1,3 0 2,-2 0-2,-1 0 1,2-2-1,-2 1 0,-3-1 1,-3 0-2,-4 1 0,-5-1 1,-3 1-2,-14 1 0,2-2-1,-10 2 1,0 0-1,0 0 1,-6 0 0,1 0 0,-3-1 2,2 0 0,-1-1-1,0 2 1,-2-3 1,3 0-2,-3 1-2,2-7 1,-3 5-3,0 0 1,-2-8 1,0-1 0,0 1-1,0-7-2,0 2 0,0-3-2,0-5 0,0 0-2,2-2-1,1-2 2,0-4-2,-1 0 1,-1-5 2,-1 0 2,0-3 3,0 0 0,0-1 0,0-1 2,0-1 0,0 1 1,0 0-3,0 2 1,0 4-1,0-2 0,0 4 1,0 0-1,0 2 0,0 1 1,-1 0-1,-1 3 0,0 2 1,0 1-1,-1 0 0,-2 4 1,1-3 1,1 3-1,-1 1 1,1 4-1,2-1-1,-1 7 0,-1-1 2,2-2-2,0 2 1,-2 1 1,0 1-1,0 1-2,-2-1 2,-4 0-1,-3 3 1,-5-2-2,-2 3 1,-4 2 0,-2 1-3,-2 1 5,-2 1-2,-3-1 1,0 0 1,-3-1-1,0 2-2,-1 0 2,0-1-1,-3 2 0,-1 0 0,-1 0 0,-5 0 0,-4 0 0,-1 0-1,-3 2 1,-2-1 0,-3 0 0,-3 2 0,-6-1 0,-3 1 1,-4 1-1,-1-1 0,0-1 0,3 1 0,0 0 0,3-3 1,2 1-1,2-1 0,-4 0 1,0 0-1,3 1 0,-4 2 0,2 1 2,-1 1-4,2 2 2,-2 1 4,2-1-4,-2 0 0,4 1 0,-1-2 0,7-2 0,7 0 2,6-4 0,6 0 1,8 0 0,6 0-2,2-2 1,3-3 1,3 2 0,-2-1 1,1-1 0,4 0-1,0 2 0,0 1 0,-3-1 0,6 3 0,-10-2 1,3 2-1,5 0 0,-6 0-2,9 0 1,-1 0 1,3 0-1,4 0-1,1 0 0,5 0-2,-2 0 1,2 0 0,-4 0 0,1 2 3,0 1-1,-1 7 0,4 5 2,0 8-2,0 11 1,5 2 0,0 5-1,4 4-2,-1 5 1,-1 3-3,2-2 3,1-1-2,0-1 1,2-3 2,1 0-4,-3-5 3,3-2-3,-3 0 0,2-5 1,0 4 0,-1 0 1,-3 2-1,2 3 1,-3-3 0,-2 1 0,-1-1 0,-1-4 0,-1-2 0,-1-3 0,1-5-2,0-8 3,1-4-2,0-4 1,0 0 0,1-2 0,2-1 0,0-2 1,-3-1-1,4 1 1,-3-5 1,1 3-2,-1-2 0,-4-1 0,0 0-2,0 0 2,2 0 1,-1 1 0,1-1 2,-1 0-2,1 0 0,-1 2-1,0-2 0,2 0-1,-2 0 0,1 0 1,-1 0-2,1 0 4,-1 0-2,1 0 0,-1 0-2,1 0 1,-1 0 1,1 0 0,-1 0 0,1 0 0,-1 0 0,0 0 0,1 1 0,-1-1 0,1 2-1,3 0 1,0 1 0,-2-1 0,2 5-1,-2-5 1,0 1 1,0 1-1,-1-1 5,-1 2-5,1-2 2,-1 1-2,-1-4 0,0 0 0,0 0 1,3 1-1,-3 1 1,3-1-1,-2 1 0,1-1 0,-1 1 0,0-1 1,4 2-1,-1 0 1,1-1-1,3 3 0,-2-4-1,3 3 1,-1-1-1,4 1 1,-3 0 2,1-2-2,1 1 0,-1-2 0,9 2-1,-1-1 1,5-2-1,1 0 0,1 0 2,0 0-1,2 0-1,3 0 1,4 0 0,1 0-1,3 0 1,0 0 0,-2 0-1,0 0-1,-1 5 0,-4-1 0,0 0 0,-2 3 1,-3-3-1,0 2-1,-3-1 1,0-2 0,-8-1-2,3 1 1,-3-1-1,-2 0-2,3 1-4,-5-1-10,-5-2-27,4 4-42,-4-1-134</inkml:trace>
  <inkml:trace contextRef="#ctx0" brushRef="#br0" timeOffset="5039.2882">16261 3484 141,'0'0'17,"0"0"1,0 0 1,0 0-1,0 0-2,0 0-3,0 0-3,0 0-1,0 0-2,0 0 2,40-47-2,-18 40 0,5 2 0,4-2 0,0-1-2,6-1 1,1 0 0,3-2 0,3 0-1,3 0-1,2-1 1,0 0-2,2 1 2,-5 0-2,-1 4 3,-4 1-1,-7 0-1,-2 1 2,-3 2-2,-9 2-1,-1-1 0,-7 2 1,-7 0-1,7 0 0,-8 0-1,1 0 0,-1 0 2,-4 0-2,0 0 4,1 3-3,2 0 0,-1 6 1,-2 5-1,-3 1-2,-9 3 2,-5 4-1,-3-1-2,-4 4 2,-5 0-2,-4 4 2,-5 1 1,1 2-1,-3 2 2,-2-2-1,3 1 2,0-3-2,2 0 2,4-2-1,4-2-1,4-2-1,4-2 1,4-2 3,2-1-3,5-6 4,2-1-3,2-2 1,1-3-3,1 2 2,3-5-2,-2 1 1,3-5 2,0 0-2,0 2 1,0 4 1,4-2-2,2 2 0,3-6 0,11 0 0,0 0-1,7 0 0,1-5 0,2 0-1,3-1 1,1 1-1,0-1-2,1 2 1,0-1 1,-3 2-2,-3 0 4,-8 2-3,-2-1 0,-7 0 0,-6 2-1,-1 0 0,-5 0 2,0 0-1,0 0 0,2 0-1,-2 0-4,3 0-2,-1 0-2,0 0-11,4 0-17,-2 0-36,6 6-62,0-1-93</inkml:trace>
  <inkml:trace contextRef="#ctx0" brushRef="#br0" timeOffset="5551.3175">17025 3825 299,'0'0'20,"0"0"-3,0 0 0,92-63 0,-62 48-3,0 5 1,0 3-2,-2 2-3,0 3-1,-4 2-3,-3 2-2,-3 8-3,-4 4 0,-3 1-1,-4-1 0,-4 1 0,-2 4 3,-1 0-3,0 4 1,0-2-1,-4-4-1,-6 3 1,0-4 0,-5 2 0,-2 0-1,-6 2 1,-2 0 0,-5 1 0,1 2-2,-4-3 2,1 4 2,0-4-1,2-2 1,2-2 1,9-6-1,3-3 2,5-2-1,5-4 0,1 3 0,5-4-1,-1 0 1,1 0 1,1 1-1,17-1-2,5 0 1,13 0 0,-1 0-1,3-1 2,2-4-2,1 0-1,4 2 1,-2 1 0,-1 0 0,-2 0 1,1 2 0,-7 0-2,-3 0 0,-11 0 0,0 0 0,-9 0 0,-5 0 0,0 0 0,-6 0 0,0 0-2,0 0 2,2 0-2,-2 0 0,3 0-4,-2 0-4,1 0-11,-1 0-25,5 2-50,1 0-126</inkml:trace>
  <inkml:trace contextRef="#ctx0" brushRef="#br0" timeOffset="6003.3433">17855 3742 93,'0'0'14,"0"0"7,0 0 0,0 0 3,-98 7-2,78 3-6,-1 2-2,1 2 0,1 4 4,-1 7 4,3 2-1,-2 3-5,6 2-2,0 1-6,4-3-1,2 0-1,3-1 0,2-2 0,2-2-4,0-2 0,3 0-1,7-4-1,-1-1 2,5-3-2,-1-1-2,5-2 1,-2-3 1,-2-3 0,1-3 1,-4-1 1,1-2-1,-1 0 0,0 0 0,-1 0 1,-2-4-1,0 0 1,-4 1 0,1-5-1,-3 4 0,-1-2 1,-1-7-2,0 3 2,-3-5-1,-5-3 0,-1 2 2,-2 2 0,-1 1-1,3 4 0,-2-1-3,-2 1 1,4 4-1,-7-3-5,8 5-4,-3 0-7,0 2-22,7-1-70,-1 2-89</inkml:trace>
  <inkml:trace contextRef="#ctx0" brushRef="#br0" timeOffset="6457.3693">17816 2817 224,'0'0'24,"0"0"0,0 0-3,0 0-2,0 0-5,0 0-4,0 0-1,0 0-1,0 0 2,0 0-2,-31 30-1,31 3 1,0 1-3,2 4 2,4 2-1,0-2 1,-2-1-3,1-3 4,-1-2 1,-1-2-2,0-5 2,-3-4-5,1-3-1,-1-6-1,0 0-1,0 0 0,0-7-2,0 2 1,0-7-2,0 0-3,0 3-1,0 2-5,0 1-3,7-1-12,-1-4-25,6-1-46,4 0-110</inkml:trace>
  <inkml:trace contextRef="#ctx0" brushRef="#br0" timeOffset="7320.4187">17510 3198 62,'0'0'31,"0"0"0,0 0-7,0 0-3,86-48-3,-60 40-4,5-1-3,1 1-4,4 1-5,-1-1 1,3-1-3,-2 2-2,1-3 0,-1 3-3,-1-1-1,-5 2-2,-2 2 1,-10 0 0,-8 1 0,-4 3 3,-6 0 2,0-2 2,0 2 1,0 0 3,0-3 1,-3-2 1,-5 1 3,-6-4-1,-1 1-1,1 0 0,0 3-1,5 1-1,-1 0-2,-1-1 0,7 3-2,-1 1 1,-2 0 1,0 0 1,-5 0 2,-5 0 0,5 1 1,-4 6 0,0 3 0,-1 1 1,1 2 0,-2 4-2,-2 0 1,-3 2 0,-1 1-2,-5-1-1,3 2 1,0 1-2,1 0 0,2-3 0,3 1-3,2-4 1,6-4-1,4-6-1,5-4 1,3-2-2,-1 0 2,1 0-4,-2 0-3,1 2-3,1-2-5,0 0-2,0-2-6,0-10-2,0-5-4,3-5-3,-2-2 7,-1 1 7,0-3 9,0 0 7,0 0 5,-3 3 4,2 6 4,-4-2 3,4 9 0,-4-2 2,2 0-3,1 8 1,1 0-1,1 4-2,-2-2-4,2 2-3,0-2 0,0 2 1,0 0 1,0 0 1,8 2 0,4 8 0,6 2 0,2 1 0,2 1-3,1 1 2,-2 1-2,4 0-1,0 2 0,-2-1 0,-3 0 1,-2-2 0,-2-1 3,-2 4-3,-2-4 1,-1 0 0,-4-4-5,1 2 2,-1-2 0,-3-2-1,5 4 3,-5-6 0,0 0-1,2 2 1,0-4-1,1 3 1,0-4 1,1 1-4,1-1 2,-1 0-2,-5-1-2,7-1 1,-4 1 0,-2-1 0,8 2 0,-8-2-1,0 1-2,1 0 3,-5-2-1,3 1 0,2 1 0,0-1-3,2 4-1,0 1-6,-1-2-6,7 4-23,-4-4-118</inkml:trace>
  <inkml:trace contextRef="#ctx0" brushRef="#br0" timeOffset="15411.8815">7005 8997 1,'0'0'2,"0"0"-1,0 0 0,0 0 3,0 0-2,0 0 3,0 0-2,0 0 1,0 0-2,0 0 2,-17 0 1,16 0-2,0 0 3,-1 0 0,2 0-2,-2 0 2,2 0-4,-2 0 0,2 0 1,-1 0-3,1 0 1,0 0 0,0 0-1,0 0 1,0 0 0,0 0 1,0 0-1,0 0 2,0 2 0,0-2 3,0 1-2,0-1 2,0 2 3,0-2-1,0 2 0,0-2 1,0 0-3,1 1 1,1-1-2,0 0-1,0 2 0,-1-2 1,0 0-2,7 0 1,-2 0-1,-1 0 1,9 0 1,-9 0-1,9 0 2,4 0 1,-1-2-1,4-3-1,-2-1-1,-6 2 0,4-1 0,-1 1 1,-5 1-3,7 0 0,-7 1-1,1 1 1,0 1-1,-1 0-1,1 0 1,-1 0-1,1 0 1,-2 0 0,3 0 1,0 0-1,9 0 0,-2 0 1,5 0 2,0-4-2,0 0 2,0-2-2,-1 1 2,0-1-1,-1 2-1,1-1 2,-1 2-3,-1 0 1,3 2 1,-2 0-2,0 1 0,1 0 0,-2 0-1,1 0 2,2-2-1,-2 2 0,0 0 1,2-2-1,-1 1 2,-2-1-3,4 1 1,-4 1-1,0 0 1,-4 0-1,-1 0 0,3 0 1,-2 0-2,7 0 1,-4 3 0,-8 0 1,5 0 0,-1-2 1,0 2 0,8-1-1,-2-1 2,-1 1-1,-1 0 0,-4-2 0,1 0 0,2 1-1,0-1 0,5 0 0,-2 0 0,-6 1 0,0 1 1,3-1-1,0 1-1,3-1 1,-1 1 0,-2-1-2,-1 3 2,1-3-1,2 1-1,-2-1 1,2 1 1,1-1 0,1 0-1,2 1 1,-1-1 1,3-1-2,-1 0 1,0 2 0,-1-2 0,2 0 0,-2 0-1,0 0 0,-3 0-1,2 0 1,-1 0 0,-1 0 1,-2 0-1,0 0 0,-4 0 0,1 0 1,1 0-1,-2 2 2,3-1-2,-1 1 0,2-2 1,0 0-1,7 0 0,-3 0 1,1 0 1,0 0-2,-1 0 1,1 0-1,-1 1-1,2-1 2,-2 0-1,-8 2 0,4-2 0,0 0 0,-3 0 0,2 0 0,-2 0 0,-2 0 0,-4 1 3,7 1-3,-2-2 0,-4 1 0,7-1-1,-2 2 1,1-2 2,9 0-1,-3 0 0,-2 0-1,3 0-2,-3-3 2,0 1 0,-7 1 0,3 1 1,-1 0-1,0 0-1,-1 0 1,0 0 0,-5 0 0,0 0 2,1 0-3,0 1 1,9 1 0,-6-1 0,11-1 0,-3 2 0,1-2 0,0 0 0,1 0 0,2 0 0,0-3 0,0 0 0,-1 0 1,-2 0-1,-1-1 0,-2 3 0,0-1 0,-2 2 0,-4-1 0,3 1 0,-6 0-1,5 0 1,-6 0 0,1-1 0,0 1 0,1 0 1,5-2-1,-6 1 0,5 1 0,0-2-1,-7 1 1,7-1 1,-7 2-1,0-2 1,1 1-1,-2-1 0,1 1 2,-6 1-2,0 0 0,1 0 1,-1 0-1,3 0 0,-2 0 0,0 0-1,0 0 2,0 0-2,6 0 2,-6 0 0,7-2-1,0 2 2,0 0-2,7-1 0,-8-1 1,8 2-2,-6-1 1,-2 1 1,1-1-1,-1 1 0,2 0 0,-2 0-1,-2 0 1,-6 0 1,8 0-1,-5 0 1,3 0-1,2 0 0,-3 2 0,1 0 0,0-1 0,3 2-1,-3-3 1,2 2 0,0-2 1,1 1-2,0-1 1,1 0 0,-2 0 1,-1 0-1,-6 0 0,0 0 0,3 0 0,-2 0 0,0 0 0,0 0 0,-2 0 0,2 0-1,-1 0 1,1 0-1,0 0 1,0 0 1,6 0-1,1 0 1,-2 0-2,8 0 1,-9 0 0,10 0 1,-3 0-1,-5 0 0,7 2 0,-7 0-1,-2 1 0,3-2 1,-3 2 0,0 0 0,0 0 0,0 0-1,1-1 1,-2 1 0,2-2-1,-1 2 3,3-3-2,6 2 0,-1-2 0,6 0 0,0 0 0,-1 0 0,0-2 0,2 1 0,-10 1 0,5 0 0,-3 0 0,-5 0 0,8 0 1,-9 0-1,4 0 0,-2 0-1,-1 0 1,3 0 0,-3 0 0,2 0 1,-4 0-1,3 0 0,-1 0 0,-2 0 0,-5-2 0,7 1 1,-6 1-1,0-2 2,0 2-2,-6 0-2,0 0 4,0 0-1,0 0 0,4 0 0,-3 0 0,1-1-1,-1 1-1,1 0 1,-1-2-2,1 2-2,-2 0-1,1 0-8,-1 0-15,0 0-68,0 0-95</inkml:trace>
  <inkml:trace contextRef="#ctx0" brushRef="#br0" timeOffset="31201.7846">4010 10415 29,'0'0'10,"0"0"-2,0 0-2,0 0-3,0 0 2,0 0 0,0 0-2,0 0 2,0 0-1,0 0-2,16-39 2,-8 37-1,2-1-1,-2 0 2,1 0 2,3-1-4,-4 1 4,1 0-1,2 1 1,0 0 0,-1-3-1,7 1-2,-7 1 0,6-2 0,-6 2 0,1 2 0,3-1 0,-2 0-1,0 2 0,0 0 1,0-2-1,1 2 2,3 0-2,-2 0 1,8 0-2,-2 0-1,2 0 2,5 0-2,-2 0 2,-3 0-2,2 2 0,-1-2 1,2 0-2,-3 0 2,2 0-1,-1 2 2,0-2 0,0 0-1,-1 0 2,1 0-2,0-2 0,-7 2 0,3-2 1,-3 2-2,-2-2 2,5 2-2,-8 0 1,1 0 0,1 0 0,-1 0 2,1 0-1,-3 0 0,3 0 3,0-1-1,6-2-3,0 1 4,5 0-4,-1-1 1,-1 2 0,-5 1-2,2 0 2,1 0-2,-5 0 1,5 0-1,-6 0 0,1-1 1,-1 1-1,0 0 1,1-2 0,-3 2-1,1 0 2,0 0-4,0 0 2,0 0 0,-1 0 0,0 0 0,0 0 0,0 0 0,5 2 0,-7-1 0,6 3 0,-6-4 0,1 2 0,3 0 0,-3-1 0,2 2 0,-3-3 0,2 2 0,0 0 2,-1-2-2,-2 0 0,2 0 1,-6 0 0,5 2-1,-3 0 1,-1-2 0,6 1-1,-7 1 0,7-1 0,-1 1 0,1-2 0,-1 2 0,1-1 0,1 0 0,-1-1 0,6 2 0,-7-1 1,9-1-1,-3 0 0,-4 0 0,8 0 0,-3 0 0,-6 0 0,9 0 0,-7 0 0,0 0 0,-1 0 0,1 0 0,0 0 0,-3 0 2,3 0-4,-3 0 2,1 0 0,-7 0 0,7 0 0,-6 0 2,6 0-2,0 0 0,1 0 0,-2 0 0,1 0 0,0 0 1,-2-1-1,3-1 0,-9 1 0,7 1-1,-4 0 1,5 0-2,-1 0 2,-6 0 2,7 0-2,-6 0-2,5 0 4,1 0-2,-1 3 0,0-2 0,0 1 1,-1 1-2,1-2 1,0 1 0,-1 0 0,7 0 1,-7 0-2,6 2 1,-6 0 0,1-1-3,0 0 3,-1 0 0,1-1-1,-2 2 1,2-1-1,-3 0 0,2 1 1,-5-2 0,3-1-1,-2 1 3,-1-1-2,6 1 0,-5-2 0,6 0-1,-1 0 1,1 0 0,-2 0 0,-3 0 0,5 0 0,-7 0-1,1 0 2,7 0-2,-7 0 2,0 0 0,5 2-1,-6-2-1,2 0 1,3 1 0,-3 1 0,-1-2 2,6 0-2,-7 0 0,7 0 0,-1 2-1,2-2 1,-1 0 1,1 0-2,7 0 1,-8 0 0,11 0-2,-5 0 2,-6 0 0,6-2 0,-5 2 1,1-2-1,5 1 0,-6 1 0,6 0-1,-1 0 1,-6 0 2,7 0-2,-7 0 0,2 0 0,3 0-1,-6 0 1,7 1 0,-6 1 0,1-2 0,1 0 0,-1 0-1,7 2 2,-8-2-2,7 2 1,-2-2 1,0 1-2,0 1 2,0-1-1,1 3-1,-6-4 1,7 5-2,-8-2 1,0-1 1,0 1-1,1-1 0,-1 0 1,1 1 1,-2-1-2,3 0 1,-3 1 1,2-3-2,1 2 1,0-2 0,1 0 0,-2 3-1,1-3-1,1 2 0,2 0 0,-4-1-1,4 3 1,-8-3 1,4 1 1,-2-1 0,1-1 0,0 1 1,0-1-1,2 3-1,-1-3 1,1 0 0,0 0 0,1 0 0,-1 0 0,0 0 0,0 0 0,-2 0 1,0 0-1,0 0 1,-6-3-1,5 2 0,-4 1 0,-2-1 0,2 1 1,-2-2-1,1 1 2,-1-1-1,6 0 0,-5 2-1,7-1 1,6-3-1,-8 4 0,10-3 1,-1 3-1,-5-2 0,8 2 0,-3 0 0,-5 0 0,7 0 0,-7 0 0,-1 0 0,1 0 0,-2 0 0,2 0 0,-2 0 0,0 0 0,1 0 0,-2 0 0,2 0-1,-1-2 1,-1 2 1,2 0-1,-1 0 1,1 0-1,-3 0 2,2 0-4,-5 0 2,4 0 0,-5 0 2,5 0-2,1 0 0,-8 0 0,8 0-2,-5 0 2,-1 0 2,6 0-2,-6 0 1,5-1-1,1-1 0,-1 0 0,-1 2-1,1-3 2,0 1 0,-1 2-1,0-2 0,-5 1-1,6-1 1,-5 2 0,0 0 0,7-2 0,-8 2 0,7 0 0,1 0-1,-2-1 2,1 1-1,3 0 0,5-2 1,-9 1-2,10 0 0,-10-2 2,3 3-2,3-4 2,-6 4 1,8-3-2,-7 3 0,-5-1 0,4-1 0,-5 2 0,0 0 0,7 0 0,-8 0 0,9 0 1,-1 0-2,0 0 1,6-2 0,-2 2 1,6 0-1,0-3 0,-1 1 0,-2-1 2,-4 1-2,3-1 1,-2 2-1,-5 1 0,8-3 1,-7 3-1,1-2 0,5 1 1,-7-1 0,6 2-1,-7 0-1,0 0 1,2 0-1,-1 0 2,1 0 0,0-1 0,8 1 1,-3-2-1,2 0-1,-1 1 1,-2 0-1,-4 1 0,6-2 1,-5 2-1,0-1 0,4-1 1,-6 2-1,8-1 0,-8 1 0,-6 0-1,5 0 1,-7 0 0,1 0 0,1 0 1,-2 0-1,1 0 0,0 0 0,7 1 0,-6-1 0,8 0-1,-3 2 2,4-2-1,-4 0 0,2 1 0,0-1 0,-1 2-1,1-2 1,-3 1 0,2-1 0,-7 0-1,6 1 0,-6-1-2,0 0-2,8 4-10,-8-1-43</inkml:trace>
  <inkml:trace contextRef="#ctx0" brushRef="#br0" timeOffset="35045.0044">9357 10365 0,'0'0'3,"0"0"-1,80-7 0,-51 7 0,-2 0-1,-1-1 0,1 1 0,-1 0 0,0 0 0,2 0 2,-2 0-2,2 0 1,0-2 2,0 2-2,1-1 1,1 0-1,1-3 0,-1 3-2,-1 1 1,1 0 0,-1 0-2,0 0 1,0 0-1,-2 0 1,2 1 0,-3 3 1,0-2-1,0 1 0,0 0 0,0-1 0,0-2 0,0 2 0,0-2 0,-2 0 1,6 0 0,-1 0 1,1-2 1,-1 0-2,2-1 0,-3 0-1,1 2 0,-1 0-1,1 1 1,-2 0 0,-1 0-1,2 0 2,0 0-2,0 0 1,2 0 0,1 0 0,-1 0 1,2 0-1,-2 0 0,-1 0 0,0 0 1,-3-2 0,0 0 2,0-1-1,-2 2 0,-5-1 2,-1 1-3,-4 1 0,-2 0 1,1 0-2,0 0 1,-2 0-1,-5 0 0,6 0 2,-6 0 2,5 0 2,1 0 2,1 0 0,5 0 1,4 0-1,3-3 0,1-2-1,3 1 3,0-2-3,1 0 1,0-1 1,1 2-2,-1-2 0,-1 5-1,-2-1-3,-1-1 1,-3 3-3,-6 1-1,3 0 1,-1 0-1,1 0 1,6 0 1,-2 0-2,-2 0 1,0 0 0,1 0-1,1 0 4,1-2-2,-2 0 0,2-1 1,1 1-2,-3-1 0,1 1 0,-8 2 0,4 0 1,-2 0-2,-6 0 0,7 0-2,-8 0 2,-1 2 0,0 1 0,0-1 0,0 3 2,-2-3-2,2 1 0,-2-1 0,1 1 0,3-3 0,-2 4 0,2-4 0,6 1 0,0-1 0,0 2 0,0-2 0,1 0 0,-8 0 1,9 0-2,-7 0 1,-1 0 0,1 0 0,-2 0 0,0 0 0,0 0 0,2 0-2,-1 0 2,5 2 2,-7-1-1,7 1 0,0-1-1,1-1 0,8 0 0,-1 0 0,1 0 1,-1 0-1,4 0 1,-2 0-1,1 0 0,2 0-1,-4 0 1,-2 1-1,-4 2 1,-2-3 1,-1 2 0,1-2-1,-4 2 2,5-1-2,0 1 1,-8-1-1,9-1 0,-1 0 1,-1 0-2,0 0 2,0 0 0,2 0-1,3-1 1,6-2 0,-2-1 1,1 1-1,0 1-1,-2-1 0,1-1 1,-3 3-1,1 1 0,-9 0 0,3 0 0,-2 0-1,-5 0 1,6 0 0,-7 1 0,0 1-1,2 1 1,-3-3-2,2 2 2,2-2 0,4 0 0,2 0 2,4 0-1,-1 0 1,-1 0-2,1 0 1,0 0 1,2-2-1,-1 2 1,-2 0-1,3 0-1,-3 0 1,-3 0-1,1 2 0,-2 3-1,-1-1 1,-2-1-1,0 2 2,2-3 0,-7 0-1,10-1 2,-2 1-1,1-1 0,4-1 0,-1 2 0,-1 0 1,1-1-1,-2-1 0,3 1 0,2-1 0,-1 0-1,1 2 1,1-2 1,-3 1-4,1 1 4,1-2-2,-10 0 1,5 1-1,1-1 1,-7 0-1,7 0 0,-1 0 0,-2 0 0,2 0 1,0 0 0,1 0 0,0 0-1,8 0 2,-1 0-2,-2 0 0,-4 0 0,3-1 0,-6 1 1,0 0-1,1-2 0,-6 2 0,9 0 0,-3-1 0,-7-1 1,8 1 0,-1 0 2,-8 1-2,7-4 1,-7 4-1,0-1-1,7-1 1,0 1-1,5 1 2,-1 0-2,0 0 0,1 0 1,1 0 0,-1 0 0,-2 0-1,3 0 1,-1 0 0,-8 0 2,4 0-3,0 0 1,-1 0-1,1 0 0,-1 0 2,-1-2-2,-8 2 2,9-2-1,-7 2-1,0 0 0,0-2 0,1 2 0,-2-2-1,4 2 2,4-1-1,-7 1 0,7 0 1,0-2-1,1 1 0,4-1 2,-1 2-2,-6-2 1,2 2 1,1 0-2,2 0 0,-3 0 2,1-3-1,-2 3-1,-4 0 1,7-1-2,-3 1 2,-6 0-1,9-1 0,-1 1 1,-1-2-1,0 1-1,-1 1 1,1-2 0,-7 0 1,8 2 1,-3 0-1,-4 0-1,5 0-1,-7 0 1,-1 0 0,1 0 1,-5 0-1,6-1 0,-6 1 0,6 0-3,1-2 3,-7 2 0,5-2 0,-4 2 2,5 0-2,0 0 0,0-3 0,6 1 0,-7 2 0,8-2 0,-2 1 0,-6-1 0,9 2 0,-8-2 0,0 2 0,0 0 0,-6 0 0,1 0 0,-3 0 0,2 0 0,0 0 2,-1 0-1,-5 0 0,8-3 2,3 2-3,7-2 1,2 0 0,0 0-1,-6-1 0,4 4 1,-2-3-1,-2 3 0,7-2 0,-4 2 0,-4 0 0,6 0 1,-6 0-1,0 0 0,0 0 0,0 0-1,0 0 1,0 0 0,0 0 0,-2 0 1,0 0-1,2 0 0,0 0 0,0 0 1,7 0-1,-9 0 2,11 0-1,-3 0-1,-6 0 0,7 0 0,-1 0 0,-6 0 0,6 0 0,-6 0 0,-3 0 0,2 0 0,-5 0 0,-1 0 0,-2 0-1,0 0 1,1 0 0,2 0 0,-7 0 0,0 0 0,0 0 1,1 0-2,6 2 2,-1-2-2,6 0 1,-1 0 1,0 0-2,3 0 2,-2 0-2,-1 0 2,3 0-2,0 0 1,0 0 0,1 0 0,-3 0 0,0 0 0,-6 0 0,7 3 0,-7-3 0,-1 0 0,7 0 1,-5 0-1,3 0-1,2 0 2,0 0-2,6 0 1,0 0 0,5 0-2,-3 0 2,3 2 2,0 0-2,2 1 0,-2 0 0,0 0-2,0-2 2,-6 2 0,0-1 0,-6-2 2,2 0-2,-1 2 0,-1-2 0,0 0-2,-6 0 2,6 0 0,-5 0 0,-1 0 2,1 0-4,-2 0 2,-1 0 0,4-2 0,-1 2 0,-6 0 0,0-2 0,0 2 0,1 0 0,1 0 0,-1 0-1,1 0 1,-1 0 0,-1 0 0,3 0 0,-2 0-1,1 0 1,-1 0 0,1 0 0,-1 0 0,1 0 0,-1 0-1,2 0 1,-2 0 0,1 0-1,-2 0 1,1 0 0,-1 0 0,1 0 0,-1 0 1,0 0-2,2 0 2,-2 0-2,0 0 1,0 0-1,0 2-2,0 0 2,0 3 0,0 0 0,-2 0 0,-2 2-3,0-4 1,1 1-2,2 0 0,-2 0-1,0-2 0,0 1-3,2 2-3,1-5-5,-5 2-17,1 0-43</inkml:trace>
  <inkml:trace contextRef="#ctx1" brushRef="#br0">10220 16818,'0'0,"0"0,0 0,0 0,25 0,-1 0,-24 0,25 0,-25 0,25 0,0 0,0 0,0 0,-1 0,-24 0,25 0,-25 0,50-25,-50 25,25 0,-25 0,49 0,-24 0,0 0,-25 0,25 0,-1 0,1 0,25 0,-1 0,-49 0,50 0,-50 0,25 0,-25 0,25 0,-25 0,49 0,-49 0,25 0,0 0,0 0,-25 0,24 0,-24 0,25 0,0 0,-25 0,50 0,24 0,-24 0,49-25,-49 25,-1 0,-49 0,25-25,0 25,0 0,-1 0,-24-25,0 1,25 24,25 0,-25 0,-1 0,1 0,0 0,-25 0,25 0,-25 0,49 0,1-25,0 25,-26 0,26 0,-50 0,25 0</inkml:trace>
  <inkml:trace contextRef="#ctx0" brushRef="#br0" timeOffset="111223.3616">15750 6837 4,'0'0'22,"0"0"5,0 0 1,0 0-2,25-80-1,-22 61-5,0 4 1,-2-3-5,-1-2 0,0-1-2,0-8-1,-1 3-3,-2-1-1,-3 1-2,1 2 1,-2 1-1,-3 3 2,-1 3 0,-1 5-2,1 4-2,-4 1-1,-2 4-2,-1 3-1,-6 0 1,2 0-2,2 5 0,1 2 1,-1 4-1,0 1 0,-1 3 3,0 2-3,-2 1 4,1 1-2,-1 1-2,-2 2 2,2 1-2,3 0 0,-1 1 2,1 0-1,6 2-1,-1-1 0,4 3 0,3-3 0,0 4 0,4-1-1,1-1 1,1 0 0,2-3 0,0 1-2,0-1 2,6-4 0,0 0-1,2-6 2,0-1-1,-1-1 0,3-2 0,-2 2 0,2-5 2,4-1 0,-4-4 0,9-2-1,0 0 1,4-2-1,8-8 0,0-5 0,-1-1-1,1-3 1,-3-3 0,3-2-2,-4-1 2,-1 0-1,-5-3 2,2 1 1,-5-1-3,-3-2 1,-2 1 0,-3 0 0,-3 0 2,-1 1 0,0 2 0,-3 8 0,-3 0 2,0 7-3,0 5 4,0-6-2,0 7 2,0 0-3,0 1-1,0 4-1,0-3-1,0 3 1,0 0-1,0 0 1,0 0-1,-5 10 2,-2 7-1,-1 5 1,3 1 0,0 1 1,4 1-2,0 2 2,1-1-2,0-1 0,0 1 0,4-2 1,2-1 1,1-2-2,1-2 2,3 1-2,-1-6 0,4 1 2,0-3-2,1 0 1,2-4-1,-3-3-1,0 0-1,4-3 1,-8 0-1,10-2 1,-8 1-2,-2-1-1,3 0-3,-3 0-3,3 0-6,0 0-17,7 0-68,-1-3-108</inkml:trace>
  <inkml:trace contextRef="#ctx0" brushRef="#br0" timeOffset="111819.3957">16421 6831 54,'0'0'24,"0"0"-9,0 0-4,0 0-2,0 0 0,0 0 2,0 0 1,0 0-1,0 0-1,84-9-5,-39 4 3,0 2-5,4 0 2,1 2-3,4-1 1,-1 0-2,1-1 0,-1 0 0,1 2 0,-2-3 2,-3 0-1,-3-1 0,-4 2 1,-1-2-2,-7 1 1,-2 0 2,-10 1-2,-5 0 2,-4 0 1,-9 1-1,2 2 1,-6 0 1,0-2-1,0 2-1,2 0 1,-1 0-3,1 0-2,-1 0 0,1 0 0,-2-3-2,3 3 1,-2 0-4,2 0-1,-2 0 0,0 0-4,0 0-2,1 0-5,0 0-9,-1 0-20,1 0-36</inkml:trace>
  <inkml:trace contextRef="#ctx0" brushRef="#br0" timeOffset="112354.4263">17086 6585 111,'0'0'22,"0"0"-6,0 0-5,0 0-4,0 0-3,0 0 2,0 0 1,0 0-1,0 0 0,94-27-1,-67 27-3,1 7 2,0 2-2,-3 0 2,0 0-1,-1 1 0,0-1 2,0-3-2,1 1-1,-1-2 2,1 1 0,0-2-1,1 0 1,-2-1-2,-5-2 1,0-1-1,0 0-1,-8 0 0,8 0-1,-9 0 0,-5 0 1,2 0 0,-7 0 3,0 0-1,0 0 1,1 0 1,0 0-3,1 0 0,-1 0 0,-1 0-1,0 0 0,0 2 0,-5 2 0,-9 4 2,-1 2-2,-4 3 0,-3 2 1,0 4-1,-5 3 1,-2 5 0,-3 4 2,0 2-3,0 3 1,1 0 0,3-1-1,2-1 3,3-4-1,6-3 2,1-5 0,6-7 1,4-7-4,1 0 3,5-4-2,-3 0 3,1 1 1,2-5 0,-1 0 1,1 0 0,0 1-2,0-1-2,0 0-3,0 2 0,0-2-1,0 0-1,0 0 0,6-7-1,5 0-3,6 0-3,1-1-7,2 1-17,2 2-82,5-1-89</inkml:trace>
  <inkml:trace contextRef="#ctx0" brushRef="#br0" timeOffset="113154.472">18053 6215 89,'0'0'23,"0"0"-3,0 0-3,0 0 0,0 0-4,0 0-4,0 0-2,0 0-2,0 0 0,0 0 2,-16 12-1,12 22 1,0 5-3,2 3 2,1 0 0,1 2 1,0-2-1,0-2 0,1-1 0,2-5 0,3-1 0,-3-3 0,1-5-1,0 0 0,-1-8 0,0 0-2,0-5 1,-1 0-3,-1 0 1,-1-8 1,1 3-1,-1-7 3,0 0 2,0 0 1,0 1 0,2-1-2,-2 1-4,0-1-2,3 0 1,0-10 0,2-7 0,3-5 3,2 0-4,0-1 0,6 2 0,0 0-1,1 2 2,3 2 0,0 5-1,1 0 0,-5 4 0,0 6-1,4 2 0,2 0 0,3 0-2,-1 7 2,-1 1 0,-1 1 0,-2 3 1,-3 0 0,2 1 0,-3 0 1,0 2-1,-3 2 0,0 3-1,-3-1 0,-3 3 1,-2 2-2,-4-2 4,-1 2-2,0-3 0,-7 0 0,-2-3 0,-1 0 0,-6-2 0,0 0 0,-6-2 1,-2-3-1,-1-3 0,-1-3 1,-1 0 0,-2-3 0,3-2 0,-1 0 2,3 0-2,0-5 1,1-2-1,2 3 2,1-4-1,0 3 1,8-2 1,-1 2-1,5 0 1,2 2-1,-2-2-2,6 1 2,-1 1-2,0 2-1,3 1 0,-3-1-3,3 1 2,0 0-1,0-3-1,7 1-1,3 0-3,7 2-4,0 0-14,0 2-90,0 5-88</inkml:trace>
  <inkml:trace contextRef="#ctx0" brushRef="#br0" timeOffset="116358.6553">18091 7514 9,'0'0'11,"0"0"2,94-15 1,-55 8 2,4 1 0,6-2 0,5 3 0,0-2-4,-3 2-3,-3 2-4,-6 2-3,-6 1-2,-4 0-1,-6 4 0,-2 0-3,-3 2 0,-2-2-7,-2 2-13,-2-2-19</inkml:trace>
  <inkml:trace contextRef="#ctx0" brushRef="#br0" timeOffset="116766.6786">17974 7750 11,'0'0'17,"0"0"-2,0 0 1,79-1-2,-48-2-2,3 0-4,4 1-1,1-1-1,3 0-2,1 0 0,2 0-1,2 0-1,0 0-1,-1 0-1,-1 1 2,-2-1-1,-1 2-1,-1-2 1,-1 1 0,-5 1-1,-5 1 0,-11 0 1,-6 0 1,-7 0-1,-2 0-1,1 0-1,0 0 3,0 0 0,-5 0 3,0 0 2,0 0-1,0 0 0,0 0 1,0 0 0,0 1-1,0-1 0,-2 0-2,0 2-3,1-2-2,0 0-5,-2 0 0,2 0-5,-1 2-9,2-2-37</inkml:trace>
  <inkml:trace contextRef="#ctx0" brushRef="#br0" timeOffset="119047.8091">18318 7461 6,'0'0'6,"0"0"2,0 0 1,0 0 1,0 0 5,0 0-2,0 0-2,0 0-2,0 0-1,4 25 1,-4-4-1,0-3-1,-6 9 0,0-3 0,-3-1-1,3 3 0,-2 2 0,0 1-2,-4 2 1,1 0-3,-5 0 1,0 4 0,-3-1-1,0 0 3,-2-1-3,-3-1 2,0-1-2,1-2 2,-3 0-1,-1 0 0,2 0 2,-1 2-3,-2-1 1,1 1 1,-4-2-3,-3 2 0,0-2 1,-5 0-2,-5-2 0,-1-2 0,-4 1 1,-1-6-1,0-2 2,-2-2 0,2-3 2,0-2 0,1-2-2,1 0 1,-2-1-1,1-1-1,-1 1 0,-2-3 0,-1 1-1,-1 0 0,-4-5 0,0 0 0,-4-1-1,-1 0 0,-4 0 1,1-1 0,-4-7 0,2-2 1,-1-5 0,6 1 0,2-6 1,6 0-1,4-1-1,6 0 1,6-1-2,3-2 2,1-1-1,2 1-1,3 1 1,-2-3 0,-4-2 0,0 3 0,-2-3 0,-1 3 2,-3-3-1,2 2 3,-2 2-1,-3 1-2,-2-4 3,-1 2-4,-3-1 1,5-2 0,0-4 1,5 0-1,6-1 0,3 0 1,5 2 1,7 6 1,2 0 2,2 4 0,5 1-2,-1 3-3,5 2 1,0 2 0,-2 1 2,5 3 0,-3-3 0,2 4-2,4 3 2,-1 2-2,-1-1-1,2 1 2,-2-2-3,2 2 0,1 3 0,-3-1 0,3 1 0,0-2-1,0 1 1,0-1-2,0 1 2,0-1 2,0 0-2,0 1 0,0-1 1,0 1-1,0 0 0,0-1 0,0 1 0,0-1 0,0 2 0,0-2 0,0 2 0,0 0 1,-6 8 0,-3 7 0,-2 8 0,-1 2 2,1 4-2,-1 3-1,1 0 1,0 0 0,3 2 2,1-2-2,1-3 0,-1 0-1,2-1 0,0-4-1,0-6 2,0-3-1,3-5 0,0-6 2,1 1 1,1-5 1,-2 0 1,2 0 1,0 0-3,0 0-2,0 0-1,0-12 0,6-5 1,2-9 1,0-3-2,-1-3 3,-1-1-2,-4-2 3,4-1-3,-2 0 0,0 0 1,2-3-1,1 3 1,2 4 0,1 3-1,-1 5 0,-4 9 0,3 1 0,-3 7-1,1 0 0,1 3 0,-4 0 0,9 3 0,-1 1 0,4 0 0,7 0 2,-2 9-4,-3 3 4,3 4-2,2 2 0,-2 1 0,2 3-2,1-1 2,-1-1 0,0-1 0,1-2 2,1-2-1,-1-3-2,-1 0 1,0-6 1,-5 0-1,-3-2 2,-1-1-2,-2-2 0,0 1 0,-5-2 0,1 1 0,-7-1 2,0 0-1,0 0 1,2 0-1,-2 0-2,2 0 2,0 0 0,-1 0-2,1 0 3,-1 0-2,1 0-2,-2 0 1,3 0 1,-2 0-2,1 0 4,-1 0-6,1 0 0,-2 0-4,0 9-9,0 6-27,-5 7-133</inkml:trace>
  <inkml:trace contextRef="#ctx0" brushRef="#br0" timeOffset="122787.023">15406 13072 12,'0'0'22,"0"0"-6,0 0-4,0 0-6,0 0-2,0 0 0,0 0 0,0 0 2,0 0 0,0 0-1,-3 5-1,9-5 1,5 0 0,3 2 0,-1-2-2,7 0 2,-8 0 0,9 0-2,-1 0 2,-1 0-1,7 0-1,-3 0 0,0 0 1,2 0-1,0 1 3,2 3-3,1-4 1,0 3-1,0-1-2,4-2 4,0 0-1,-1 0-1,3 0 2,-1 0-1,0 0 0,2 0 1,-2 0 1,-1-5 0,1 1 2,-3 1 0,-1-2 2,-1 1-3,-5 1 1,2 0-2,-1 0-1,-1 2-2,3 1-2,2 0 1,-2 0-1,3 0 0,4 0 0,-2 0-1,4 0 0,2 0 0,0 0 0,2 0 0,2 0 0,-4 0 0,2 0 0,0 0 0,-4 0-1,-3 0 1,1 0 1,-6 0-2,-1 0 2,-2 1-1,-1 2 0,-2 0 0,-5-1 0,2-1 0,0 1 0,1 0 0,6-2 0,-1 0-1,1 0 1,-3 0-1,5 0 1,-1 0 0,0 0 0,-1 0 0,-1 0 0,-6 0 0,2 0 0,-2 0 0,-6 0-1,6 0-1,-7 0 2,-6 0 0,5 0 0,-4 3 0,0-3 0,6 0 2,-6 0-2,6 0 0,7 0 0,-2 0-2,6 0 2,-1 0-1,2 0-1,1-3 2,2 1-1,2 0 0,1 1 2,1 1-2,-2 0-1,0 0 2,-10 0 0,1 0 0,-7 0 2,0 0-1,-2 0-1,-5 0 0,1 0 0,-7 0 0,5 0 1,0 0 0,1 0-1,0 0 1,0 0-1,-2-2 1,0 1 1,5-1 0,-4 0 0,-1 1 2,-1 0-2,-3 1 3,0-3-2,0 3 2,4 0 0,-3-2-2,1 1 2,-1-1-2,1 0 1,-2 1-3,3 0 1,-2 1 0,-1-2-4,2 2 2,-2-1-4,1 1 3,-1 0-1,2 0 0,-1 0-1,5 0-5,4 1-12,-3 5-62,5 4-107</inkml:trace>
  <inkml:trace contextRef="#ctx0" brushRef="#br0" timeOffset="126640.2434">22526 13759 13,'0'0'5,"0"0"1,0 0 0,0 0 1,0 0-1,0 0-1,0 0-3,0 0-1,0 0-1,57-38 2,-52 36 0,-5 2 2,0-1-1,0 1 3,1 0-2,1-2-2,0 2 0,-1 0-2,1 0 0,-1-1 0,-1 1 0,2 0-1,-2 0 0,0 0 1,0-1 0,3 1 0,-3 0 0,0-2 0,1 2-2,-1 0 0,0-2 1,0 2 0,0 0-3,0 0-7,0-1-16</inkml:trace>
  <inkml:trace contextRef="#ctx1" brushRef="#br0" timeOffset="32399.8532">22449 12948,'49'0,"26"0,-51 0,1 25,50-25,-26 0,-24 0,49 0,1 0,-26 0,26 25,-25-25,-1 0,-24 0,25 0,-26 0,1 0,0 0,-25 0,25 0,-25 0,25 0,-1 0</inkml:trace>
  <inkml:trace contextRef="#ctx1" brushRef="#br0" timeOffset="34088.9498">4044 14114,'24'0,"26"0,24 0,50-25,-24 25,-26 0,75-25,-50 25,0 0,-49 0,-1-25,51 25,-75 0,-1 0,26 0,24-49,-49 24,0 25,0 0,0 0,-25-50</inkml:trace>
  <inkml:trace contextRef="#ctx1" brushRef="#br0" timeOffset="45911.626">3795 15329,'0'0,"25"0,25 0,-1 0,26 0,-1 0,199 0,-174-25,50 25,-74-24,24 24,25-50,-25 50,0 0,50 0,-25 0,25-25,-25 25,0 0,0 0,-50 0,1 0,-1-25,1 25,-50 0,-1 0,51 0,-50 0,49-24,-24 24,24 0,25 0,-24 0,-1 0,0 0,-24 0,49-25,-24 0,24 25,25-25,-74 25,-1 0,26-25,-1 1,0 24,-24 0,0 0,49 0,-25 0,-24 0,-1 0,-49 0,25 0,0 0,0 0,24 0,1-25,49 25,50 0,-25 0,99 25,-24-25,-26 24,-73-24,49 0,-100 25,-24-25,0 0,-25 0,49 0,-24 0,0 0,25 0,24 0,-24 0,24 25,-24 0,-1-25,26 25,-26-25,1 0,-25 0,49 24,-49 1,49-25,1 0,-26 25,1-25,0 0,-26 0,-24 0,25 0,0 0,-25 0,25 0,0 25,24-25,-24 0,49 0,-24 25,24-25,50 0,-24 0,-51 0,26 0,-51 0,1 0,25 0,0 0,74 24,0-24,49 25,1-25,24 0,1 25,-1-25,-49 25,0-25,-50 0,-25 25,26-25,24 0,0 25,0-1,74-24,1 25,-26-25,-24 0,-25 0,-50 0,-24 0,0 0,-25 0,24 0,-24 0,25 0,-1 0,26 0,-1 0,0 0,1 25,-1-25,-49 0,49 0,1 0,-1 0,1 0,-26 0,50 0,-24 0,-1 0,1 0,-26 0,51 0,-26 0,-24 0,24-25,0 25,-24-25,49 25,25 0,0 0,-24 0,24 0,-25 0,-74 0,24 0,1 0,-25-24,24-1,26 25,-1-25,25 0,50 25,25 0,24 0,-74 0,25 0,0 0,-75 0,-24 0,-1 0,1 0,0 0,-1 0,1 0,-25 0,24 0,-24-25,50 25,-1 0,0 0,26-25,-1 25,25-24,0 24,-25 0,50-25,-50 25,0 0,-49 0,24 0,1 0,-26 0,1 0,0 0,49 0,25 0,-50 0,25-25,1 0,-26 25,1 0,-51 0,26 0,-25 0,0 0,-1 0,1 0,0 0,49 0,1 0,24 0,25 0,-50 25,26-25,-1 0,-50 0,1 0,-25 0,0 0,-1 0,1 0,-25 0,25 0,-25 0,25 0,-25 0,25-25,0 25,-25-25</inkml:trace>
  <inkml:trace contextRef="#ctx1" brushRef="#br0" timeOffset="48264.7606">3671 17041,'25'0,"25"0,99 0,49 0,50 49,0-24,-25 0,26 0,-51-25,0 0,26 0,-76 0,26 0,0 0,-25 0,-1 0,-24-25,25 25,-74 0,-1 0,-49 0,24 0,-24 0,-25 0,50 0,-50 0,49 25,26-25,-1 0,26 0,-1 0,50 25,-25-1,0-24,-25 0,-25 0,-24 0,-1 0,26 0,-25 0,24 0,-24 0,24 0,0 0,26-24,-26 24,-24-25,-1 25,-24 0,0 0,-25 0,25 0,-1 0,-24 0,25 0,25 0,-25 0,-1 0,1 0,0 0,25-25,49 25,-25 0,1 0,-1 25,-49-25,25 0,-26 0,1 0,-25 0,25 0,-25 0,50 0,-50 0</inkml:trace>
  <inkml:trace contextRef="#ctx0" brushRef="#br0" timeOffset="164358.4007">21228 7362 69,'0'0'25,"0"0"-2,0 0-5,0 0-2,0 0-1,0 0-4,0 0-4,0 0-2,0 0-5,-11-59 1,11 59-1,0-1 2,0 1-1,0 0 0,7 2 0,4 9 0,3 2 3,-2 2-3,-3 0 1,0 4 0,-1 1-1,-2 0 1,-3 5 2,-3 3 0,0 2 2,-1 5 0,-5 0-1,-2 1 1,-1-2 0,0 0 0,4-4-2,1-2 2,3-8-3,-1-1 1,0-5 2,0-2 0,2 1 1,-1-9 1,1 2 0,-3-2 2,0-1-2,0-1 1,-4 1-3,1-2 1,3 2-2,-3-3-1,6 0 0,-2 0-3,2 0-2,-1 0-2,1 0-6,-1 0-1,1 0-8,0-3-10,4 1-41,5 0-100</inkml:trace>
  <inkml:trace contextRef="#ctx0" brushRef="#br0" timeOffset="165136.4452">21598 7413 42,'0'0'25,"0"0"1,0 0-2,0 0-2,0 0-1,37-88-4,-19 74 1,1-1-2,6 1-1,1 2-1,3-1-1,2-1-1,1-1-3,2 1 1,-1-1-3,0 2-1,1 1-1,-3 2-4,-3 7 1,-5 1 0,-5 2-2,-3 9 1,-4 2-1,-3 6 0,-4-4 0,-4 5 0,0 1-1,-1 2 1,-8 8 0,-2-4-1,0-1 1,-2 1 0,-1-2 0,1 1 0,-3 0 0,0 1 0,-1 1 0,-4 2 1,-2 1 0,-3 1 0,-4-1 0,-4 3 2,-3-3-1,1-1 0,-2-1 2,2-2-3,6-1 1,2-2 2,7-5-2,3 0 1,4-6-1,9-5-1,1-3 3,4-3-1,0 0 3,0 0 0,0 0-1,0 0 1,-1 1 1,1-1 0,0 3 1,0-3 0,0 0 0,10 0-2,8 0 0,5 0-1,-1-7-1,6 1-4,1-2 4,1 0-6,5 3 4,0-2-1,3 2-1,0 0 1,3 2-1,2 1-1,-3 0 1,0 2-1,-2 0 1,-4 0 0,-7 0 0,-8 0 0,-8 2-2,0 0 2,-8-1 0,2 1 2,0-1-2,-5-1 3,0 0 1,0 0-1,0 0-1,0 0 0,0 0-2,0 0-1,0 0 0,0 0-2,0 0-3,-5 0-3,0-1-6,-7-2-13,-1 3-42,-7 0-95</inkml:trace>
  <inkml:trace contextRef="#ctx0" brushRef="#br0" timeOffset="166747.5374">22550 7171 55,'0'0'13,"0"0"-3,0 0-3,0 0-3,12-97 0,-3 75 2,2 1-2,-2-1 3,-1-2-3,-2 1 1,-3-3-1,-3-3 1,0 2-1,-2 0 1,-7 2 0,-3-3 1,-2 2 0,0 1-2,-5-1 3,-1 2-3,1 1 1,-2 1-2,0 3 0,-1 1-1,1 0-1,-2 1-2,-1 0 1,1 1-1,0 1 1,-1 1 0,-1-2 0,-1 3 1,-1 1 0,-5 1-1,-1 3 1,-4 1 2,-3 1-1,1 0 1,0 2-1,-2-1 0,-2 3 1,1 0-1,-3 2 2,-1 0 0,-3 0 0,1 4-1,0 2 1,0 1 0,1 2-1,0 2 1,-2 3-1,3 1 1,0 1-2,1 3 2,-1 1-3,4-1 1,-3 3 0,2 2 1,-1-2-2,5 3 0,2-2 0,3 1 1,5 0-2,5 1 1,4-1 0,4 0 0,1 2 0,4 1 0,-2 2 1,3 3-1,-2 2 0,-4 0 0,3 1 1,-4 0-2,2 1 4,-2 3-2,2-2 1,0 1-1,4 0-1,0-1 0,2 2 1,2-3-2,3 2 0,-1-1 2,2-1-1,3 3 0,0-5 2,0 1-3,5 0 2,-4-3 0,2 2 1,-2-3 1,-1-1 1,0 3-3,0 0 5,0 2-1,0-1 0,0 0 2,2-1-7,5-1 2,4-1-1,6-2-1,3-1 0,3 1 1,6-2-2,5-3 2,1 1-1,0-1-1,0-2 0,0 1 1,-1 1-1,0-1-1,-1-1 2,-3-5-2,-2 0 1,-4-2 0,-2-1 0,-1-2 1,-2 0-1,3-4 1,1-1 0,1-2 0,3 0 2,3 0 0,2-3-2,1 3 2,2-2-1,-2 0-2,-1 0 5,-3 0-3,-3 0-1,-4 0 1,-1 0-2,-8-1 0,5 1 1,-3 0-1,3 0 3,5 0 1,3-2-1,-2-1 0,6 0-1,3 0-1,0-3-1,2-1 0,1-1-1,0-1 1,-1 0-1,2 0 1,-4-2 0,-1 1-1,-1-3 1,-4 2 0,-2-2 0,-1-2 1,-1-1-1,-1-1 0,-4 0 1,-1 0-2,-3-1 2,-2 0 0,1-2-1,0 1 0,-2-2 2,3 2-2,-2-3 2,0 1-2,1-1 0,-3 2 0,0 3 1,2-3-1,-2 2 0,0 0 0,0-1 0,-1 1-1,0-1 1,-2 0-2,1-2 2,-1 0 0,1-1 0,2-1 0,-3 1 0,1-2-3,-3 0 4,3 0-2,-1-2-1,-1 1 2,-2-2-3,2 2 3,-2-1 0,-1 0 1,1 1 0,-1-2-2,-2 0 2,1-1 0,-2 0-1,1-3 1,-1 3-1,0-2-1,2 2 1,-1-2 0,2 2-1,2 2 2,1-2-1,0 1 1,0 0-1,-1 0 0,1 1 1,-3 2-1,-3-3 1,2 10 1,-2-6-2,0-2 0,0 1-2,-4-4 2,-3 3-2,5 8 2,-4-3 1,-2 2-1,1 1 1,-4-3-1,0 2 0,1 0 2,0 1-2,-3 2 0,0-1 0,1 3 0,-4 2-2,2-4 2,-4 2 0,0-1-2,0 2-4,0 2-2,-2-2-5,4 5-23,2 0-63,1 0-103</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02:36.335"/>
    </inkml:context>
    <inkml:brush xml:id="br0">
      <inkml:brushProperty name="width" value="0.05292" units="cm"/>
      <inkml:brushProperty name="height" value="0.05292" units="cm"/>
    </inkml:brush>
    <inkml:brush xml:id="br1">
      <inkml:brushProperty name="width" value="0.05292" units="cm"/>
      <inkml:brushProperty name="height" value="0.05292" units="cm"/>
      <inkml:brushProperty name="color" value="#C00000"/>
    </inkml:brush>
  </inkml:definitions>
  <inkml:trace contextRef="#ctx0" brushRef="#br0">7986 16185 79,'0'0'25,"0"0"-1,0 0-4,0 0-5,0 0-4,0 0-3,0 0-1,0 0 3,0 0 0,8-12 5,2 24-4,4 5 1,-1 3-1,0 2-2,3 3 1,-1-1-2,2 0 0,0-1-1,-2-1 0,2 0 2,-2-4-3,0 0-2,0 0-2,1-1-2,0-3 2,-1-4-2,-3-2 0,5-4 0,1-1 0,2-3 0,6-3 0,0-4 0,-5-3 0,3-2-2,-4-2 4,-2-1-2,-1 1 0,-4-3 0,0-1 1,-3-4 1,-3 0-1,0-1 0,-5-1 0,1 0 0,-3-1 2,0 8 0,-3 1 0,1 5 2,-3 1 0,1-1-1,1 7 1,1-1-2,2 5 1,-1-2-1,1 2 0,-2-1-2,1-1 0,1 2-1,-2-3 1,2 3 4,-1 0-2,1 0 0,-2 3 2,2 14 0,0 12 1,0 9 2,0 6 0,0 4-1,0 5-1,0 5-3,3 4 0,2 2 2,-1-1-3,3 0 0,2-2-1,-2-3 1,2 0 2,-3-1-1,-2-5 5,-3-1 1,-1-2 0,0-2 10,-8 2-9,-1-2 6,-4-1-3,2-2-7,-4-5 6,-1 0-8,2-8 0,-5-5-1,1-5 1,-2-5-1,0-8 3,0-4 0,-2-4-5,-1-7 2,1-7-2,1-6-1,2-8 1,-1-4 3,2-4-10,2-3 7,5 0-8,2 0-6,5-2 12,4 3-7,2 1 9,9 3-1,2 2-1,5 2 0,3 0-1,0 1 2,4 1-3,1 1 2,1 1-1,1 1-1,-3 1 0,1 5 0,-5 2-2,-1 2 0,-8 5-4,0 1-7,-4 6-10,-5 1-24,2-1-31,-2 1-87</inkml:trace>
  <inkml:trace contextRef="#ctx0" brushRef="#br0" timeOffset="388.0222">8952 16320 160,'0'0'28,"0"0"-2,0 0-2,0 0-3,0 0 0,0 0 0,0 0-2,0 0-6,83-54-4,-52 50-3,1-1-2,2 2 0,-3 1-2,1-1-2,-1 1-1,-1 0 1,2 1-1,-5-1 0,2 2-1,-1 0-1,-3 0-4,3 0-1,-2 2-5,0 1-6,-3-1-12,2 1-27,-2-3-65</inkml:trace>
  <inkml:trace contextRef="#ctx0" brushRef="#br0" timeOffset="666.0381">9149 16506 220,'0'0'11,"0"0"4,0 0 3,0 0-2,0 0 1,101-39-5,-69 32-1,2-1-5,2 4-2,1 1-3,-3 1-1,0 2-1,-2 0-1,-5 0-3,-5 2-1,-6 1-1,-2 4-5,-7 0-5,-1 1-11,0 3-37,2-1-45</inkml:trace>
  <inkml:trace contextRef="#ctx0" brushRef="#br0" timeOffset="942.0539">9124 16816 158,'0'0'28,"0"0"-3,0 0 1,0 0-3,84 7-1,-52-7-4,4 0-5,4 0-2,4 0 0,-1-3 0,0 1 1,-2-1 0,-3-1 0,-6 1 0,-3-2 0,-9 1-1,-4 1 2,-6 1-2,-6 2 0,2 0-1,-6 0-4,0-3-4,0 3-2,0 0-7,0 0-6,-6 0-6,-4 0-12,-2 3-19,6-3-58,2 2-103</inkml:trace>
  <inkml:trace contextRef="#ctx0" brushRef="#br0" timeOffset="1592.0911">10382 16416 81,'0'0'11,"0"0"4,7-79 7,-7 50 4,0 0-2,0-1-3,-3 3-2,-5 0-4,-1 7 0,-3 1 0,-5 8-4,-3 2 0,0 6 1,-3 3-2,1 0 1,0 5 1,-1 7 0,3 3 1,4 3-1,-1 2 0,2 3-1,1 1-3,2 2-1,1 1 1,3 1-3,4-1-1,-1 2-3,4-2-1,0-1 5,1 1-4,0 0 1,1-2-1,2-3-2,4 2-2,-2-9 1,1 0-1,-1-7 3,1 1 0,0-2 0,-3-4-1,1-1 1,0-2 0,2 3 0,2-3 1,6 0-1,-1-5 0,3-7 1,1-5 3,-2-3-4,-1-4 0,-1 0 2,0-5-3,-3 0 2,-3-2 1,1-1-3,-3 3 5,0 1-1,-4 8 0,-1 1 2,0 9-1,0-2 1,0 4-2,-1 3 0,-1 2 1,-2 3 0,-3 4 3,-1 8-1,0 9 0,5 1 0,3 5 2,0 4-2,1 1 0,7 1-1,2-1-5,3 0 4,3-2-4,4-3 0,1-2 1,-2-6-1,3 0-2,-3-6-2,-2-1 1,-4-5-1,-1-2-2,-4 0-5,2-3-4,4-2-14,4 0-33,1 0-93,4-7-72</inkml:trace>
  <inkml:trace contextRef="#ctx0" brushRef="#br0" timeOffset="2108.1206">10725 16270 265,'0'0'3,"0"0"1,0 0 3,0 0 0,0 0 1,0 0 1,81 37-3,-68-15-1,-5 5-3,1 5-2,-2 0 0,-2 3-3,-4-1 3,-1-4 2,0-3 3,0-8 5,-4-3-3,1-7 4,-3 0-3,2-1 1,1-5-1,1 2-2,2-5 2,0 0-1,0 0-2,-3 0 0,2-5-2,-2-7-3,2-6 1,1-6-2,0-4 0,7-2-2,6-3-3,0 1 0,4-2 1,2-1 2,3 2 2,-1 2 1,-2 1 1,1 4 3,-8 8 1,-2 1 2,-6 8 1,-2 4 2,-2 0 2,-7 5-1,-11 0 4,-5 4 0,-1 11 2,-1 3-1,0 7-3,2 2-1,2 2-4,6 0-2,4-2-1,5 0-2,6-2 3,2 0-4,13-4 3,7-2-4,3-6-2,6-1 1,7-4-2,2-2-1,2-1-2,0-1-4,-3 1-6,-3-1-9,-5-1-26,-4 1-37,-8-1-146</inkml:trace>
  <inkml:trace contextRef="#ctx0" brushRef="#br0" timeOffset="2381.1362">11260 16455 291,'0'0'11,"0"0"0,0 0-2,91-29 0,-54 26-2,2 1-3,3 1-2,3 1-4,-1 0 0,0 0-2,0 0 2,-4 1-1,-1 2 2,-6-1-2,-10-2-1,-5 2 0,-7-2-3,-6 0 1,1 1-3,-6-1-2,0 0-4,0 0-14,-11 0-36,-6 2-90</inkml:trace>
  <inkml:trace contextRef="#ctx0" brushRef="#br0" timeOffset="2702.1546">11547 16183 260,'0'0'32,"0"0"-4,0 0-7,0 0-4,0 0 0,0 0 0,0 0 2,0 0 0,0 0-6,38 95 0,-24-58-3,-4 3-1,2 1 0,-1-1-1,0 1-2,-1-2-2,1-4-2,-3-3-1,-1-3 1,-3-9 2,-2-1-3,-1-7 1,-1-5 1,0 4 0,0-5 0,0 0 0,0 0-1,0-6-1,0 0 2,0 0-2,0 2-1,0-1 0,0 1-3,0-2-4,0 0-6,7 0-15,-1-2-24,0-3-59,1-9-130</inkml:trace>
  <inkml:trace contextRef="#ctx0" brushRef="#br0" timeOffset="3320.1899">12066 15831 160,'0'0'24,"0"0"5,0 0 0,0 0 0,0 0-8,0 0-5,0 0 2,0 0-2,0 0 2,0 0 0,11 64-5,-14-22 1,1 7-3,2-2-2,0 2 0,0 0-1,8-3-2,0-3-2,1-4-4,0-3 3,-1-7-2,-1-10 0,-1-4 4,-2-4-4,-2-7 3,1 1 0,-3-5 1,0 0 1,0 0 1,1 0 1,1 1-2,-2-1-2,1 0-2,3-10 0,-1-7 1,0-3-1,2 0 2,0-4 0,3 0-2,0 0 1,4 1 1,1 1 2,3 3 0,2 4-4,1 2 2,3 5-2,-1 1-1,0 7 1,1 0 1,-3 7-1,-2 3-1,-4 5 0,0 3-3,-3 4 2,-3 0 0,0 5 0,-2-2 0,-1 1 0,-2 0-2,-2-2 1,0-6 0,0-1 1,-3-1-1,-2-2 1,-5 2 3,-1-3-3,-4-4 3,-7-2-2,-2-3 0,-5-1 0,-3-3 1,-1 0 0,1 0-2,9-2 5,3-1-5,8 1 4,6 2 3,2 0-6,4 0-2,-1 0-1,1 0-1,0 0 0,0 0-3,5 2-8,4 5-25,8-2-79,2-2-135</inkml:trace>
  <inkml:trace contextRef="#ctx0" brushRef="#br0" timeOffset="4400.2517">13035 16004 282,'0'0'12,"0"0"-1,0 0 0,0 0 3,20 83 1,-8-37-3,0 1-3,1 3-4,2 1-3,0-1-1,-1-5 1,2-5 5,-4-4 1,-2-7 1,-3-9 1,-3-10-4,-2-3 7,-2-7 0,0 0 2,0 0-1,0 0-6,0-14-7,0-9 1,0-6-3,0-2 7,0-2 0,-2-1 1,2-5-1,0-2-6,0 2 4,7 3-2,4 2 3,0 7 1,-1 5-1,-2 6-1,2 6-1,-2 3-1,-6 4 0,8 1-2,0 2 1,5 0 0,2 9 0,-4 3 0,1 5 0,-1 5 1,2 5-3,-1 1 2,0 2-2,1 1 0,-2 3 0,3-3 2,-3-1 1,0-4 2,-7-8-1,4-3 0,-5-7 0,-1-3 1,-1 0 4,-3-5-3,0 0 1,2 0-2,1-6-4,3-8 1,1-5 0,0-7-2,-1-1 3,1-5-2,1-4 0,-1 2 1,3-3-1,0 4 0,1 2 2,1 4-2,0 1-1,1 9 1,-4 4-1,1 5 0,-2 3 1,1 3-1,6 0 0,-1 2 1,2 9-1,0 4 1,-3 9 0,0 5 0,-1 7 0,-2 3-1,1 4-1,1-1 2,1-1-1,1-3 0,2-1-2,0-3-2,3-5 1,-2-2-8,2-8-5,1-1-31,-7-6-54,4-7-125</inkml:trace>
  <inkml:trace contextRef="#ctx0" brushRef="#br0" timeOffset="4761.2723">14108 16200 254,'0'0'20,"0"0"6,0 0 2,0 0 1,-91 25 0,79-9-3,3 4-4,2 5-6,6 1-4,1 1-7,8-2-4,8 1 1,6-3-2,2-3 0,3-8 0,3-4-1,-1-4 1,-1-4-2,-4-2 2,-1-5-4,-3-3 3,-4-2 1,0-1 0,-3-4 0,-4-3 1,-2-2 1,-6-3 0,-1-1 1,-5-1 0,-7 3 4,-6 1 0,-3 3-1,-6 5 2,-5 4-4,-2 5 0,0 6-2,-2 0-3,4 5-4,6 6-2,6 2-5,7-4-6,10 5-7,3 2-10,11 0-35,11 6-72</inkml:trace>
  <inkml:trace contextRef="#ctx0" brushRef="#br0" timeOffset="5304.3034">14485 16205 264,'0'0'10,"0"0"3,0 0 0,-79-49-1,70 43-1,0 4-3,-1 2-1,-3 2-1,-6 9-1,3 7 2,2 3 2,1 5-2,2 2-1,0 4-2,5-3-3,2-1 2,3-1-3,1-1 1,2-3 0,9-4-2,2 0 1,4-6-3,3-2 0,-5-5 0,3-2-2,-1-4 2,-3-2 1,5-8 2,-2-4 2,-5-2-1,-1-5 0,-5-3-1,-2-5 1,-3-3 0,-1-4-1,0-5 2,0-3 0,0-5-1,0-1 2,0-5-2,0 0 4,0-2-3,0 0-1,0 3 0,0 6-2,0 5 6,0 8-1,0 13 3,0 8 2,0 9-1,0 5-2,-2 0 0,-6 0-1,-3 11 2,0 7 2,3 11 1,4 5 2,4 6-2,0 6 3,0 2-3,7 2-4,0 4 1,4 0-4,0 0-1,2-3-1,1-3 3,1-4-3,1-3 2,0-7-2,-2-2 0,-1-4 1,-2-2-2,-2-1 0,-4-8-2,-1-2-1,-1-6-2,-1-4 0,-1-2-8,-1-3-4,0 0-5,0 0-17,0 2-31,2 0-94</inkml:trace>
  <inkml:trace contextRef="#ctx0" brushRef="#br0" timeOffset="5848.3345">15078 15852 326,'0'0'9,"0"0"-3,0 0 1,0 0 0,0 0-2,0 0 2,79-45-2,-60 50 1,1 9-4,-1 2-1,-4 7-1,2 0-2,-4 7 1,-4-1-1,-4 2 1,-3 0 0,-2 3 2,0-2-1,-7 0 4,-2-1-1,-1-2-1,-3-3 0,0-2-1,-4-1 1,-1-4 0,-2-2 4,1-3 0,-1-4 2,6-2 2,-1-4-2,6 0 2,-2-1 0,2-2-1,0 3-1,1-1-3,1 2 2,1 2 1,1-2-1,1 3 2,0 1-1,1 0-4,2-4-1,1 6-1,0-6 2,0 0-1,0 3 1,0-3-1,4 2 1,3 0-1,2-6 0,6 1 1,2-2 0,8 0-2,1-6 0,3-1 0,4-2-1,1 2 2,1 1-2,-1 2 0,-2 1 1,-1 1-2,-11 2 0,0 0-1,-10 0 0,-4 0 0,0 0 0,-6 0 1,0 0 0,0 0 0,1 0-2,-1 0-2,0 4-4,-1-2-4,-8 3-13,0-1-28,3-2-56,1 0-136</inkml:trace>
  <inkml:trace contextRef="#ctx0" brushRef="#br0" timeOffset="6351.3633">15757 15824 195,'0'0'19,"0"0"2,0 0 1,0 0-4,0 0 2,0 0-3,0 0-1,0 0 0,0 0-1,0 0 0,-79 39-2,69-11-2,0 1-1,-1 5 1,3 3 0,-4 1 0,1 1 1,-2 2 1,0 0-3,-1-1-2,2-3 0,1 0-3,4-3 1,3-5-2,3-2 0,1-5-3,5-2 1,5-2-2,2-3 1,1 1 1,5-3-2,-1-1 1,3-3-2,0-4 1,3-2-1,-6-3 0,1 2 0,-8-2-1,-3 0 2,-1 0 0,-1 0 0,-1 0 1,1-3-1,4-4-1,-4-2 2,0-4-3,-3 1 1,2-5 1,-1 0 0,-1 5 1,-2-8 1,0 0-1,-2 4 0,-7-5 0,-4 6 1,-5 3-1,-9 5 0,-3 5-1,-5 2 0,-4 0-1,-2 7-2,0 3-4,3 4-11,5 0-17,9 1-87,6-5-118</inkml:trace>
  <inkml:trace contextRef="#ctx0" brushRef="#br0" timeOffset="11109.6355">10618 16316 69,'0'0'17,"0"0"-4,0 0-6,0 0-1,0 0-2,0 0-3,0 0 0,0 0-1,0 0 1,-71 8 0,71-8 5,-2 0 6,2 0 4,-1 1 3,-1-1 0,1 0-3,-1 2 1,1-2-2,0 0-1,-1 0 0,0 0-1,0 0-1,1 0-3,-1 0-4,1 0 0,1 0-2,0-2 2,0-7 1,10-2 2,3-3-1,4 2 0,2 2 1,3 0-1,1 1 1,-1 1-1,-7 3-4,1 5-2,-4-2-1,-3 2-1,1 0 2,-2 5 0,4 2 0,-6 0 1,5 3-2,-5-3 0,0 3 1,1 2 0,0-3 2,0 4 2,-2-4-1,-3-1 2,3 3 0,-3 0-4,-2 5 0,0 0-1,0 4-2,-7 0 1,-2 2 4,0-3-3,0 0 2,2-7 2,0 1-4,1-6 1,2 1-1,-1 2-2,1-3 1,0 2 0,-1-3 4,1 2 0,0-5-1,-1 4 0,2-2-1,1 0-1,-4 2 1,3-5 4,-3 5-3,-2-1 2,2 1-1,0-3-1,3-1 1,0-1-2,3-2 1,-2 0-1,2 0-1,-1 3 2,-1-3-3,1 2 1,0-2-1,-2 0 1,3 0 0,0 0 0,0 0 3,0 0-4,3-5 5,5-7-4,4-2 1,1-1 0,-1-2 0,1-1 4,1-4-5,2-1 0,1-1-4,2-5 2,1 3-1,2-1 2,0 3 1,2 0-1,-3 2 2,0 2-2,-1 1 0,-4 2 1,-3 7-1,-3-2 1,-2 5-1,-3 0 1,3-1 0,-7 4 1,1 1-1,-2 3 0,0-2 1,0-2-1,0-1 0,0 1 0,-6-2-1,3 4 1,-1-1 1,1 2-2,3 1 0,-2-2 1,2 2-1,-6 0 0,2 0-1,-6 2-1,-3 7 2,3 0-2,-3 3 1,1 2 0,-2 3-1,1-1 4,-3 2-2,0 1 0,-1-2 1,2 0-1,0-2 1,7-2 3,1-1-3,2-5 2,1 4 1,0 1-3,4 1 5,0 8-4,0-4 3,8 5-4,1-3 0,6-3-1,2-1-1,6 2-32,0-3-3</inkml:trace>
  <inkml:trace contextRef="#ctx0" brushRef="#br0" timeOffset="14467.8275">10999 16781 43,'0'0'14,"0"0"-2,0 0-2,0 0 2,0 0-2,0 0 3,0 0 1,0 0-1,0 0-2,-43 13 0,37 4-3,-1-3 0,3 10-1,-2-2 0,4 1-2,-2 1-1,0 2 0,2 0-2,1 3 2,0 3-2,-2-1 0,0 1 0,1 2-2,-1 0 10,2 2-10,-3-2 7,3-1 3,1 1-10,0-4 10,0-1-7,0 0 1,0-2-2,0 0 1,0-2-1,0 0 0,0-6 4,0 0-4,-1 0 1,-3 1 1,0 3-3,1-6 4,-2 0 0,2-6-3,2-7 0,-1 1-3,-1-1 2,2-1 1,-2 0 2,2 2 1,1-5-1,-4 2-1,2 1 1,-1 1 0,-1 4 3,1-6-1,-4 3-4,1 2-1,-4-4 0,-2 6 0,-1-4 2,2 3-3,-4-4 0,-4 1 0,-2 0 0,-8 2 3,1 1-2,1-1 3,-6 3 3,-1-5-5,1 0 3,-3 0-2,3-4 0,-4 2 3,3-1 1,-1 2-2,1 4-3,0-1 0,0 1-2,3-2 2,-4 0 2,1-1-3,-4 2 1,-2-2-2,-2 0 3,-3-1 1,-1-3-2,-1 1 3,4 1 3,-2-1-7,3 3 0,-1-3 6,4 0-3,1 3 5,2-2-4,1 2-6,2-3-1,0-2 2,1 2 3,-1-1 0,0 6-3,1-2 3,-1 2-5,1 0 5,1 0-1,1 3-5,0-2 6,2 2-5,1-1 1,8-3 4,0-2-2,7-2-1,1-2 1,-1 0-1,7 0 0,2 0 1,-5 0 1,4-2-2,-5-4-1,2 2 0,3 0 1,1 3 2,3 1 0,-7-3 1,2 2-3,1-2-2,0 1 7,-1-1-4,1 1 3,-2 1-1,-1-5-5,4 1 2,0 2 3,2-1-4,-2-2 2,3-1-2,0-5 1,0-8 1,0 8 1,0-9 2,0 0-4,0-1 0,0-6 2,-3 4-2,0 0 0,-4 2 0,1 0-2,-1 0 1,0-4 4,-5 1-3,2-4-2,0-4 2,-2-3-1,5-1 0,0-1 3,1 0-13,0 1 11,4 3-7,0 2-6,1 12 13,1 0-10,-3 8 9,3 6 2,0 0 0,0 0-1,0 1 2,-2 0-2,2 0 0,0 5 1,-1-2-1,1 2 0,0-2 0,0 2-3,0 0 3,0-3 12,0 3-14,0 0 2,0 0-1,0 0-13,0-2 12,0 2-1,-2 0 2,1 0 15,-4 7-14,0 8 13,-5 3-13,1 4 1,-1 0-1,-5 5-1,-1 0 10,-2 2-11,-1-2 9,1 2-4,1-4-3,3-2 1,1-1 0,6-8-2,4-4 0,0-3-1,1-2 4,1 0-2,-1-1 1,2-4-2,-1 0 1,1 0 1,0 1 0,0 1 1,4 0-1,5-2 1,7 0-2,-5-7 2,5-7 0,-1-1 1,0-4 0,2-1-1,0-4 0,0-2 2,3-3-1,1-1 1,-1-3-10,5-1-5,-1 1 2,2-2 0,-2 4 10,-1 4 1,-5 5-2,-5 5 0,-4 9 0,-5 4-2,-4 4 1,0 0 1,0 0-1,0 0 0,1-2 1,-1 2 0,0 0-1,2 0 1,-2 0 0,1 2-1,4 8 0,2 4 0,6 3 1,-1 0 0,5 0 0,2 0 10,1 5-11,3-2 10,-2 3-12,-1-1-1,1 3 4,-3-1-10,-1 2 10,-3-3-11,4-2-3,-6-1-10,5 0-27,-6-8-67,-1 1-91</inkml:trace>
  <inkml:trace contextRef="#ctx0" brushRef="#br0" timeOffset="15611.893">16243 16193 226,'0'0'32,"0"0"-5,0 0-2,0 0 0,0 0-4,0 0-4,36-81-2,-11 71-4,1 2-4,8 1-1,1 3-2,0 1 1,3 3-2,-2 0-2,0 0 3,3 0-8,0 0 4,0 0 0,1 0 2,1 0-2,-3-3-2,-1-1-1,-1-1-2,-6-1 1,-1 2-5,-11 1-3,-5 1-7,-7 2-12,-6 0-19,4 0-26,0 0-45</inkml:trace>
  <inkml:trace contextRef="#ctx0" brushRef="#br0" timeOffset="15912.9102">16358 16369 143,'0'0'44,"0"0"-10,0 0-4,0 0-4,0 0-3,0 0-3,95-8-6,-69 5-2,0-1-3,6-1-6,-2 2 2,3 0-5,2 1 0,2 1 0,-3 1-5,0 0 2,-2 0-2,-4 0-3,-11 1-3,-1 2 0,-7-1-6,-5-1 0,2 1-3,-6-2-12,0 0-23,0 0-67</inkml:trace>
  <inkml:trace contextRef="#ctx0" brushRef="#br0" timeOffset="16499.9438">16665 15859 242,'0'0'38,"0"0"-3,0 0-2,0 0-11,0 0-4,0 0-2,0 0-5,0 0 4,0 0-4,0 0-2,60 2-3,-31 13 0,2 0-5,1 0-1,4-1 0,-1-1-1,0-1-1,-1 0 2,1-3 2,-1 1-2,-1-5 0,-5 3 0,-8-3-2,-2-1 1,-8-1 1,-5-1 0,0-1 1,-5-1 1,0 0-2,0 0 4,2 0-1,-2 2 1,3-2 0,-2 0-2,2 2 1,-2-2-1,-1 0 1,2 0-2,-2 0 1,0 0-2,1 0 0,-1 0-1,0 0-1,0 1-1,-4 6 2,-7 6 1,-3 5-1,-1 3 1,-2 5-1,-3 3-1,-1 3 2,0 4-1,0 5 1,-2 1-2,1 3-1,3 0 2,-1 0-1,2-1 3,0-1-2,0-5 0,2-3 1,1-5-1,0-2 0,-1-6 1,5-1 2,0-10-1,4-2 1,3-2 1,1-5 0,0 1 1,2 0 2,1-3-2,-2 0-3,2 0 1,-1 2-4,-1-2 1,1 1-2,-1-1 0,1 0-4,0 2-5,-1-2-6,2 0-14,0 0-25,4-2-64,11-8-96</inkml:trace>
  <inkml:trace contextRef="#ctx0" brushRef="#br0" timeOffset="17589.0061">17627 16056 138,'0'0'30,"0"0"-2,0 0-3,0 0 0,2-95-5,9 75-1,0 2-2,4 3 0,4 3-1,1 2-3,-6 3-2,4 7 1,-1 0-4,2 4-3,5 8 0,-3 5-3,-3 3-2,0 2 3,-4 2-5,-2 1 0,1 2 1,-6-1-1,-1-2-1,-3-5 2,1-2 1,-3-4 0,-1-2 0,0 1 1,0-2 2,-4 5 1,-3 1-1,-6 0 0,2 0-1,-3-4-1,4-4 2,-1 1-1,5-2 1,1-4 0,2-1 0,3-2-2,-1 0 1,1 0 2,-1 0-1,-1 3 2,2-3-4,-1 0 1,1 0-1,0-12 2,3-3 0,1-4 3,2-1-2,-2 0 0,2-1 0,1-1-3,0-2 1,1-2 0,2-2-1,4 1 1,-1-4-1,5 1 0,-3 0 0,4 1 0,0 2 0,-3 1 1,-2 5 1,-3 7-3,-6 5 3,0 1-2,-4 5 2,2-2-1,0 3 0,-3 2-1,0-1-1,0 1 0,0 0 1,0 0-1,0 0 1,-9 8 3,-1 7-2,-3 5 6,-1 3-6,5 0 2,3 5-1,-1 0-1,3 2 1,2-1-2,0 1 1,2-2 0,0-2-1,0 0 2,4-1-1,0-2-2,3-2 1,-1-3-2,3-1 2,1-2 0,6-2 2,-2-1-1,5-3-2,1 1-3,1-3 3,2-4 1,0 1 1,0-1 1,-7-3-3,1 0 0,-2 0 0,-3 0 0,0 0 0,-6 0 1,0 0-2,-6 0 2,0 0 0,0 0-1,1 0 2,2 0-2,-2 0 1,1 0 0,-2-2-1,0 1-1,1-1 1,-1 0-1,0 2-2,0-3 1,1 3-5,-1-2-1,2 2-8,0-2-12,5 2-28,-1-1-94,1 1-87</inkml:trace>
  <inkml:trace contextRef="#ctx0" brushRef="#br0" timeOffset="18241.0433">18452 15979 267,'0'0'39,"0"0"-1,0 0-7,0 0-4,0 0-9,0 0-4,0 0-1,0 0-3,0 0-1,38-23-3,-12 21-2,4-2-2,6 3 0,2-3-1,3 1 0,0 1 0,-2-1-1,-2 0 0,-4 2-1,-4 0 1,-9 1-1,-2 0 1,-7 0 0,-6 0 0,2 0 0,-4 0 0,4 0-1,0 0 1,-1 0-1,-2 0 1,2 0-1,7-2-1,-3 0-3,2 2 0,4 0-3,-4 0-3,4 0-4,-7 0-6,-2 5-7,-1-1-19,0 6-16,-3 0-31,-3 2-51</inkml:trace>
  <inkml:trace contextRef="#ctx0" brushRef="#br0" timeOffset="18660.0673">18507 16242 154,'0'0'39,"0"0"0,0 0-5,0 0-5,0 0-7,0 0-5,0 0-5,0 0 2,0 0-1,0 0 1,-20 0 1,20 0-3,0 0 1,13 0-3,6 0-4,4-1 1,3-3-4,-1 1 0,3-1-1,1 0 0,0 0 0,2-1-1,-3 2 1,0 0 0,-1 0-2,-3 0 0,-7 1 0,-5 1-1,-1-1 1,-5 2 0,0 0-1,-1 0 1,-5 0 1,0 0-1,0 0 0,2 0 1,0 0 0,-2 0-1,0 0-2,1 0-2,-1 0-7,0 0-3,0 0-10,0 0-24,0 0-83,0 0-89</inkml:trace>
  <inkml:trace contextRef="#ctx0" brushRef="#br0" timeOffset="19980.1428">20194 15562 132,'0'0'28,"0"0"-1,0 0-1,0 0-4,0 0-4,0 0-5,0 0-1,0 0-1,0 0 3,-8-14 2,7 25 0,1 9-1,0 5-1,0 1-2,2 1 0,7-1-3,-2 0 1,2 1-1,1-2-2,0-2 2,0 0-3,2-3-1,-1-2-1,1-1-2,1-5-1,3-3 0,3-4 0,1-2-1,0-3 0,2 0 1,1-3-1,-2-6 0,0-4 2,0-2-1,-4-3-1,1-2-3,-2-3 2,-4-1-1,-2-4 3,0-1-1,-5 0 1,1-3 0,-3 2 1,0 0 1,-3 9 1,0 4 1,0 4 1,0 6 0,0 3-2,0 4-1,0-1-2,0 1 0,-1 0 0,-4 5 0,-2 8 2,1 10 1,1 6 2,2 6-3,0 3 2,3 3 2,0 6-2,0-1 0,0 4-3,4 2-3,2 3 0,-5 2 1,1 7-2,-2 1-1,-6 4 3,-5 0-1,-8-3 1,0-1 1,-6-5-1,-2-3 3,0-8-1,1-7 0,-1-8 1,4-10 2,5-5-2,4-6-2,6-7-1,-1-4 0,2 0 0,-3-2 2,-9-3-1,-1-8-1,-2-5 0,-1-3 2,3-5-1,2-5 3,2-1-2,5-5-1,4-2 1,7-4-7,0-3 5,10 2-4,4 0 3,6 1 2,5 2-2,2 0 1,2 4 0,-1 5-1,1 3 1,0 5 1,-5 3-2,-7 7 0,-3 4-1,-5 4-3,-4 1-3,-1 3-5,-2 0-4,2 0-8,2 5-13,1 3-26,0 0-43,-1-2-114</inkml:trace>
  <inkml:trace contextRef="#ctx0" brushRef="#br0" timeOffset="20335.1631">20818 15903 253,'0'0'27,"0"0"1,0 0-3,0 0-7,0 0-6,0 0-5,0 0-4,0 0-1,0 0 1,83-35-2,-52 32 1,4 0-1,0 2 0,4-4 2,1 1-2,-3 0 2,1 0-1,-1 1 2,-2-1-2,-5 1 0,-7 0-2,-5 2 2,-5 1-1,-7 0-2,0 0 2,-6 0 1,0-1 0,0 1 2,0 0-3,2 0-1,0 0-1,-1 0-3,-1 0-4,2 0-8,-2 0-15,1 0-48,0 0-132</inkml:trace>
  <inkml:trace contextRef="#ctx0" brushRef="#br0" timeOffset="20972.1996">21509 15262 247,'0'0'17,"0"0"-2,0 0 0,0 0 1,0 0 1,0 0-2,0 0-2,-19 111-3,24-72-3,3 6-1,1 2-2,-2 1-3,3 3 0,-4-3-1,-1 1 0,-1-3 4,0-2-4,-1-4 2,-2-4-2,2-6-1,-3-6 2,0-4-1,0-8 1,0-7 2,0 4 1,0-9 4,0 0 3,0 0 1,0 0-3,0 3-2,0-3-3,0 0 3,0 0-1,0 0 1,0-12 0,0 2-2,0-9 0,6 3-1,-2-2-1,5-7-1,-2 4 1,4 0-6,1 1 3,4 0 0,1 6 0,4-1 3,2 5 1,2 3-1,-1 2-2,0 3 0,0 2-2,-1 0 1,-4 7 1,1 3-2,0 2 1,-1 2 3,-2 1-5,4 2 4,-3 0-4,1 1-1,-3-1 1,-2-1 0,-2 1-3,-3-7 2,-2 2 1,-3-3 1,-3-4 2,-1 5-1,0-1 1,-7 3 0,-7 1 0,-6-4 1,0-1-2,-7-1 0,-6-1 0,-2-1 0,-5 1 2,-1-1 2,1-1-1,1-1 2,3-1-2,13-1 1,8-1 0,9 1-1,0-1-1,1 0-2,-1 0-1,2 0-3,4 0-1,0 0-3,1-1-7,8-2-9,10 0-22,1 0-67,5 0-116</inkml:trace>
  <inkml:trace contextRef="#ctx0" brushRef="#br0" timeOffset="21420.2252">21879 15125 200,'0'0'27,"0"0"0,0 0-1,0 0 1,0 0-1,0 0-6,0 0-2,0 0-6,0 0-3,66-52-1,-45 62 2,3 2-4,1 6 0,0 6 4,1 4-3,2 4 1,0 4-4,-3 5-3,-1 5 0,-5 5 1,-2 7 2,-1 3 2,-6 4-2,-3 0 0,-4 1 0,-1-3 1,-2-2-4,0-3 3,-6-3-5,-2-4-2,0-2 3,-2-4-1,-2-2 2,-2-6 0,4-3-1,-5-4-1,-1-5 1,2 0-2,-4-4 1,3-6-3,3-3-4,5-6-5,4-3-9,-6-3-17,3 0-50,-2 0-134</inkml:trace>
  <inkml:trace contextRef="#ctx0" brushRef="#br0" timeOffset="22052.2613">20102 15250 126,'0'0'6,"0"0"0,0 0 4,0 0-2,-88 5 1,66 7 1,1 5-2,-1 3 4,3 2-1,0 6-2,3 1 0,3 4-1,5 5-1,0 3 1,2 2 0,2 5 1,-1 0 0,2 2 2,-2 2-1,2-1 3,0 3 2,0-1-2,2-2 1,-1-1-4,2 0-4,0 0 0,6 0-2,3-5 0,3-1 1,4-5-1,2-4-2,5-3 4,0-3 0,7-4 4,0 0 0,6-3 4,-1-1-3,1-4-5,-3-2 3,-3-3-6,-4 1-3,-5-1 0,-5-3-3,-9-3 3,-3-3-4,-4-3-1,0 0 1,0 2-2,2 1 1,-1-1-10,3 3-11,-4-5-41,0 0-93</inkml:trace>
  <inkml:trace contextRef="#ctx0" brushRef="#br0" timeOffset="24784.4176">19473 15904 35,'0'0'18,"0"0"-2,0 0-1,0 0 0,0 0-3,0 0 6,0 0-2,0 0 4,0 0-2,10-65 0,-14 41-3,-2 3-2,0-3-1,-5 3-4,4-1 1,-2 0-5,-5 3 0,4-1-2,2 8 2,-4 0-2,7 6-1,-6 1 1,1 1-2,-4 2 1,1 2-1,-4 0 0,3 0 1,0 6 0,-1 1 1,1 3 2,-5 4-2,1 1 3,0 5 1,1 0 0,-2 4 2,3 0 0,2 1-1,1 1 0,5 2-4,1-1 0,4-2-1,1 4-2,2-5 2,0 0-2,2-2 1,4-1-1,3-1 2,1 0-4,0-1 2,3 0-1,-1-1-1,2 1 1,-2-2 1,-1 0 0,-1-6 0,-1 1 0,-5-6-1,-1-3 0,0 2 2,-3-5 2,0 0 4,0 0-1,0 0 0,6 0-4,0-2 0,4-7 2,4-6-2,-2-5 0,0-3-1,1-3 2,0-3-2,-1-1 2,0-2-2,0 2 2,-2-2-1,-2-2-1,0 0 0,-3 2-2,1 0 1,-3 2-1,-3 8 3,0 5-1,0 5 3,0 5-1,0 2 2,0 5-3,0 0 2,0 0-4,0-2 1,0 2 0,0 0 3,-2 7 1,-2 8 1,-1 9 3,2 0-5,0 3 1,3 1-4,0 1-1,0 1 1,0-4-1,0 0 1,1-1-1,4-4 0,2-3-1,0-1 1,1-3-1,4-2 0,1 1-1,2-4 0,-4-1-3,2-2-1,-3-1-1,2-4-3,-2 3-1,3-4-10,2 0-15,-1-4-23,2-4-67</inkml:trace>
  <inkml:trace contextRef="#ctx0" brushRef="#br0" timeOffset="25307.4475">19316 15237 169,'0'0'33,"0"0"-4,0 0-5,0 0-6,0 0-6,0 0 1,0 0-1,0 0 1,0 0 4,-4-8-4,7 7 2,5 1-3,3 0-2,4 0-2,-4 0-2,8 0-2,-2 0 0,7 0-4,0 0 1,1 0-1,1 0 0,0 0 2,-1-3-4,0-2 2,-4 1-5,-4 1 7,-4 2-4,-8 0 0,7-1 1,-5 2-1,-1 0 1,-1 0-1,-5 0 1,0 0-1,0 0-1,0 0-4,0 0-1,0 0-8,0 0-14,0 0-35,0 0-46</inkml:trace>
  <inkml:trace contextRef="#ctx0" brushRef="#br0" timeOffset="25772.4741">19690 14997 69,'0'0'39,"0"0"1,0 0-6,0 0-3,0 0-5,0 0-1,0 0-1,0 0-2,0 0-2,0 0-4,-3-50-4,3 50-4,0 0 0,0 0 0,-3 0 4,-3 4-2,2 10 0,-3 4-2,3 4-1,1 2-3,0 1 1,3 0-2,0-1 1,0 2 3,8-2-4,2 2 4,-1-1-4,0-3-1,1-3 0,-3 1-1,-3-8-1,2 1-1,-3-6 2,-1-2-2,2 2 2,-2-2 0,0 0-1,1-1 1,-3-4 0,0 0 1,0 0 0,0 2 1,0-1-2,0 0 0,0 1 0,0 0-2,0-1 0,0 1-3,0 0-4,0-2-5,0 1-11,0-1-26,4 1-77,2 1-94</inkml:trace>
  <inkml:trace contextRef="#ctx0" brushRef="#br0" timeOffset="27720.5855">22733 15424 238,'0'0'19,"0"0"-4,0 0-6,0 0-2,0 0-3,0 0-3,84 1-1,-74 23 0,0 5 0,-2 6-1,-4 2 0,-4 1-1,0 1 4,0-1-1,-2-2 4,-3-3-1,-3-1 8,0-4-3,1-4 5,1-9 0,0-1 0,3-7 2,-1-4 1,4 2 2,0-5-2,-3 0-4,0 0-3,0-3-3,-1-8-4,1-8 3,3-4-5,0-10 2,7-2 0,4-1 0,3-1-2,0-3 0,2-1 1,1 2-4,2 1 4,1 3-1,0 4 0,0 2 0,-2 10 1,-6 5 2,-5 6-2,-1 6 1,-2 2-1,5 0-1,3 7 1,0 8 0,-4 6 0,-2 8-1,-4 2-2,0 2 1,-2 2-2,4 0 1,-1-2 0,0-7-1,0 0 1,0-9 1,1-2-1,-1-5 1,-2-5 0,2 0 0,-3-5 1,0 0 0,0 0 1,2 0-1,2 0 2,-1-3-1,0-9 0,-2-8 0,-1-2 1,1-6-2,1 0 0,1-1-2,1 0 1,4 1 0,3 3 1,1 1 2,3 4-3,0 5 0,2 1 0,-5 6 0,2 1 0,-4 5 0,1 2 0,3 0-1,-2 2-1,2 10 4,-5 5-2,-3 3 0,-3 4 1,-2 2-2,-1 0-1,0-1 1,0-1 0,0-7 0,-1 3 1,-1-8-1,2-1-2,0 3-3,0-4-4,0 1-7,3-2-11,8 2-24,0-5-53,6 1-121</inkml:trace>
  <inkml:trace contextRef="#ctx0" brushRef="#br0" timeOffset="28087.6065">23547 15457 195,'0'0'13,"0"0"1,0 0 1,0 0-3,0 0-2,-78 61-3,71-39-1,3 3-4,2-2-1,1 2-1,1-1-1,0-3 0,4-1 0,1-8 1,3-1-1,-4-3-1,4-5 1,0 2 1,-2-3 1,4-2 1,0 0-2,6-3 0,-3-1 0,0-4 1,-4-3 1,-2 4 4,-1-7 2,2-1 2,-5 5 0,-1-10 1,-2 1 0,0-2-3,-5-4 2,-4 6-3,3 6 1,-2 1-3,4 4-2,1 3-2,-1 2-5,4 3-1,-4 0-7,-1 0-3,0 0-8,3 6-11,2-1-53,1 5-104</inkml:trace>
  <inkml:trace contextRef="#ctx0" brushRef="#br0" timeOffset="28630.6376">23821 15419 149,'0'0'20,"0"0"-3,0 0 0,0 0-4,0 0-2,-78-11 1,67 19-3,-2 5 1,2 4 0,4 3-3,-1 4-1,2 2 0,0 1-2,0 0-2,3-2-1,1-2-1,2-3 0,0-4 0,3-1 0,5-4-1,-2-4 1,2 1-1,-1-6 2,4-2-1,2 0 0,6-8 1,-4-4 0,-1-3-1,-2-2 0,-3-3 2,-1-2-1,-4-4 2,-2-6-1,-2 0 2,0-2 1,-2-1-1,-2-4 3,-3 0 0,1-1-3,-1 1 0,4-3-1,-2 1-2,3 2 2,0 3 1,0 10 2,2 6 2,0 7-5,0 6 2,0 3-2,0 4-1,0-1 1,0 1 1,0 0 1,0 1 3,0 15 0,0 6 4,0 11-4,0 1 2,0 2-3,0 2-2,4 0 1,-2 2-2,3-2-2,1 3-1,0-3-1,1-1-1,3 0 1,-3-4-1,0-4 0,2-2-3,-2-3 1,-2-10-4,-1 2-1,-1-6-4,-2-5-6,0 0-8,3 0-22,-1 0-67,1-1-93</inkml:trace>
  <inkml:trace contextRef="#ctx0" brushRef="#br0" timeOffset="29062.6623">24088 15216 308,'0'0'33,"0"0"-3,0 0-5,0 0-5,0 0-5,0 0-7,0 0-5,81-36 0,-62 46-5,2 1 4,-2 4-4,-4 6 1,-4 1-1,-1 3 0,-5 3-2,-5 1 2,0 1 0,-6 3 1,-7-3 1,-2 0 1,-3-1 0,0 0 4,-3-1 0,0-4 3,2-3 1,-1-3 1,5-1-2,3-7 0,6-3-2,3-4-1,3-3-5,0 0 3,0 0-1,0 1-1,0 0 2,0 1-3,0 1-1,4 0 0,8 0-1,-1 0 0,1-3 2,8 0-3,-8 0 1,8 0-1,-8 0-3,1 0 2,-2 0 0,-5 0-1,0 0 0,-6 0-2,0 0-2,0 0 0,2 0-2,-1 0-5,-1 0-6,8 2-25,-2-1-47,-1 0-104</inkml:trace>
  <inkml:trace contextRef="#ctx0" brushRef="#br0" timeOffset="29544.6899">24575 15144 184,'0'0'18,"0"0"0,0 0-6,0 0-3,0 0 1,0 0-4,0 0 4,0 0 0,0 0 0,0 0 2,-74 92-3,59-61-1,3 2-1,-2 3-2,3-2-3,1 3-1,3-3 2,3 1-2,1-1 0,3-1 1,0-1 0,1 1-2,7-5 1,0-2 0,2-2 0,0-1 1,3-3-1,0-4-1,2-3 2,-2-1-4,-3-2 7,3-3-5,-6-4 2,3-3-2,2 0-3,-2 0 3,4-3-1,-2-6 4,3-3 1,-3 0 3,-1-4 1,-1 2 1,0-3 2,-3-1 1,0-2 0,0-1-2,-4-2 1,-3 2-5,0 0 1,-10 0-3,0 7 1,-3-1-1,-4 4-1,-3 2-1,-1 6 1,-2 1-2,0 2 0,0 0-1,3 3-1,2 5-1,6-2-5,1 2-6,7 0-13,1-4-31,1 1-168</inkml:trace>
  <inkml:trace contextRef="#ctx0" brushRef="#br0" timeOffset="30927.769">19544 16560 43,'0'0'26,"0"0"-3,0 0-4,0 0-2,0 0-1,0 0 0,0 0 0,0 0 0,0 0-2,1-24 1,0 24-1,-1 0 2,0 0-2,0 13 0,-6 7-4,-3 9 1,0 2-2,-2 3-1,2 4 2,2 1-4,-2 2-1,5 1 0,-2-5-3,4-2-1,0-6-1,0-9 2,-1-3 1,2-8 1,-1-4-1,2 0 3,0-5-4,-1 0 2,1 0-1,-7 0-2,4-10 0,-4-4-1,2-9 0,4-1 0,-1-4 1,2-1-1,0 0-1,2-3 0,4 3 0,1-2 0,3 1 1,-3-1 1,2-3-1,0 0 1,-1 1 4,-1 2-2,1 4 2,-4 7 0,2 3-1,-5 8 2,0 2-3,1 2 2,-1 1-2,2 0 1,-1 2 1,5 2 2,0 0 5,8 14-3,-1 6 3,4 4-8,-4 3-2,2-1 1,-1 1-2,3-1 2,2-4-5,-1 0 0,4-3 2,0 1-1,-2-5 0,0-1 2,1-2-2,-4-1 0,0-1 1,-2 0-1,-4 2 0,-2-4 0,0 4-2,-6-5 3,-2-2 0,1 0-2,-3-5-2,0 4-4,0 1-3,0 2-6,1-1-7,-1-6-16,0 0-35,0 0-69</inkml:trace>
  <inkml:trace contextRef="#ctx0" brushRef="#br0" timeOffset="31383.7951">19632 16519 122,'0'0'27,"0"0"-6,0 0-9,0 0-5,0 0-1,0 0 2,0 0 1,0 0-1,0 0 1,-12-13-1,12 18 1,0 10 0,0 5 2,0 2-3,0 5-2,0-2 1,5 3-1,-1 2 1,1 5 1,0 3-3,1 2-2,-4 6 0,2 0-2,-1 0 1,-3-2 2,0 2-3,0-4 2,0-2 5,0 1-5,0 0 5,-5-2-6,2-3-3,0-2 8,-1 2-7,2-2 7,-1-2-5,0 2-2,1 1 1,0 0-2,1-2 2,-2 2-1,0-2 3,0-1-2,-1-2-2,-1 0 1,2-3-2,0-9 2,0-2-1,0 1 2,1-8-3,0 2 0,-1-3 1,1-6-13,-1 1 9,2 2-1,1-5-6,-2 0 7,2 0-8,-7 0-3,0 0-3,0-5-6,-7-7-15,9-4-24,-2-4-71</inkml:trace>
  <inkml:trace contextRef="#ctx0" brushRef="#br0" timeOffset="37723.1577">3904 16031 35,'0'0'19,"0"0"-4,0 0 3,0 0-5,0 0-2,0 0-3,0 0 1,0 0-4,0 0 1,-11-15 3,10 14-2,1 1 3,-2-2-1,2 2-1,-1-1 2,1 1-4,-4 0-2,4 0 1,0 0 0,-3 0 1,0 3 1,-1 8-1,2 7 0,2 0-2,-1 7 1,1 1-2,0 1 1,3 0 0,1 1-1,1 0-2,1-1 2,-1-1-2,-2-2-1,0-8-1,-2 0-2,1-4 2,-1-1 0,1 1 1,-2 0 0,1 0 1,-1 1 1,1-1 0,-1-7 0,0 2-1,0-7 1,0 0 2,0 0 1,0 1 1,0 1-3,0 0-1,0-2 0,0 0-5,0 3-1,0-3-6,0 0-5,0 2-10,0-2-14,2 2-52</inkml:trace>
  <inkml:trace contextRef="#ctx0" brushRef="#br0" timeOffset="38372.1948">3707 16690 74,'0'0'25,"0"0"-7,0 0 0,0 0-5,0 0-6,0 0 3,0 0 1,0 0 1,0 0 3,0 0-3,-12 3 0,25-3 0,4 0-3,1 0 2,-2-1-2,4-1 0,3-1-4,6 1 0,2 0 0,-1 0-2,4 1 0,4-1 0,2 2-2,2 0-2,1 0 0,1 2 1,-3 1-2,0 0 2,-3-2 0,-4 2-1,-3 0 1,-5 1-2,-8-3 2,-7 0-1,-6 1 1,-5-2 3,0 0 1,0 0 2,0 0 1,3 0-1,-2 0-2,1 0-2,-1 0-1,0 0-2,-1 0-3,0 0 2,1 0-4,-1 0-1,0 0-1,2 0-9,-2 0-5,3 0-11,0 3-56</inkml:trace>
  <inkml:trace contextRef="#ctx0" brushRef="#br0" timeOffset="39264.2458">4186 17159 30,'0'0'15,"0"0"3,0 0-2,0 0 2,0 0-2,0 0-1,-16-93-2,13 74-3,0 0 0,-5-5-3,0 5-1,-5 2-1,-4 5-2,-5 4 1,0 4 0,-4 1 0,0 3 1,2 0-3,-1 8 0,3 1 0,2 3-1,1-2 1,3 0 1,2 4 0,5-6 1,2 3-2,0 2 2,1-1 0,0 8 2,2 0 1,1 0-2,0 4 0,1-2 5,1 3-7,1-1 7,0-1-6,3-2-2,3-3-1,1 1 2,3-4 6,-4-3-7,0-2 9,0-3-10,0-2-1,2 3 2,1-4 1,2 4-3,1-3 4,-3-1 0,-1-4 0,-1 0 3,3 0-2,4 0 1,0-9 0,1 1-1,0-6-7,-3-1 6,2 1-11,-1-4 8,3-1 1,-1-1-1,0-1 0,-1-1-10,-1-2 8,0-2-9,-5 1 10,-1 1 0,-1 6 2,-6-2 0,0 0 3,-1 3 1,-8-5-1,3 8 2,-3 4 0,2 3-1,2 5-3,2-1 0,3 3-1,-6 0 0,2 0 1,-5 0-1,1 0-1,3 10 2,1 5 1,4 2-2,0 7 3,7-1-3,4-2 0,0 0 1,2 1-2,1-3 0,-1 1 0,3-1 10,-3-2-10,0 2 7,0-1-8,1-3-2,-1 0 2,2 0 0,-2-1 8,2 1-7,2-1 7,0-1-7,1-4-1,-6-4-2,3 2 0,-1-2 3,-3-2 0,5-1 0,-5-2-2,-2 0 0,1 0 1,0-2-1,-2-3 1,0-2-4,3-3 0,-6 3-3,3-6-10,-2-1 1,-1 4-16,0-2-18,-3-2-57,2 3-98</inkml:trace>
  <inkml:trace contextRef="#ctx0" brushRef="#br0" timeOffset="40572.3206">4414 16031 86,'0'0'26,"0"0"-2,-79-60-2,51 41 2,-2-3-4,6 3-1,-2-1 0,5 0-5,-1 1-1,5 1-6,-1 2-1,4 0-1,-3 1-1,0 1 1,-3-1-1,0 6-1,-2 1-1,-4 3 0,-3 2-2,1 3 1,-4 0-2,-3 0 2,-1 5 0,0 5 1,-3 0 3,1 0 0,-2 0-2,2 2-1,3 0 4,2-1-5,1 3 5,2 0-2,0 1-1,-1 1-1,1 0 1,0 4 0,-1 2 0,1 2-2,1 3-1,3 3-4,1 2 3,5 0 0,0 4-1,3 1 3,3 3-1,4 4 0,0 0 1,4 2-2,4-1 0,2 1-1,0 1 2,0 4 2,7-1-4,0 1 2,5 5-1,-2-4 0,3 2-1,-2 0 1,1-1 0,5 0-1,-4-2 1,5-5 0,-2-3 2,2 0-1,1-4 8,0 3-9,4-3 10,-1 1 1,0 2-9,1-3 7,0 0-8,0 1 0,-1-4 0,1-1 1,0-2-1,0-2 0,1-2 0,0-5 0,2-4 1,0 0 1,-1-6 1,3 1-1,-1-3-4,1-2-1,2-3 2,2-3 0,4-3 2,3 3 0,6-3-3,0 1 2,3-1 0,-2 3 1,2 1 0,-3-2-1,-1 0 2,0-3 0,-1-2 0,-4-2-2,-1-4 0,-3 1-2,-2 0 1,-1-5 1,-1-3-1,0-2-1,1-2-2,2-1 2,-1-3 0,-1-1 0,0-1 2,-3 1-1,-2-3-1,-3 1 2,-4 1 0,-3-1 4,-4-2-1,-3 1-1,-1-1-1,-5 2-8,-1-1 11,-3 3-9,0 2 6,0-3-1,-3-1-10,0-3 7,0-4-6,-2-1 9,1-4 1,-2-4 3,0-7-4,-3-3 1,-2-4 2,-3-2 1,-1 1 3,-3 0-1,-2 1-2,-1 3 0,-1 3-2,0 5 0,0 2 2,3 7 0,-1 4 0,0 4-1,0 4 0,0 4-1,-1 0-1,2 3 0,2 1 1,3 1 2,-2 2-3,3 1 0,1-2-2,2 0 1,0 0 0,0-1 2,1 2-2,2 1 1,-1 0-1,0 0-3,2 2 3,-4-1-1,6 6 1,-3-2-4,-1 1 0,5 4-4,1 0-6,2 2-6,-8-3-14,-5 3-39,3 0-126</inkml:trace>
  <inkml:trace contextRef="#ctx0" brushRef="#br0" timeOffset="41081.3497">2331 16715 99,'0'0'2,"0"0"5,0 0 5,0 0 4,0 0-4,0 0 0,0 0-5,-3 96-3,23-58 0,4 0-2,0 4 0,3-1-1,0-2-1,0-1 2,0-4 2,-1 0 0,0-2 1,-3-1 7,2 1-7,-2-1 5,-3 0 3,-2 1-6,-3-3 10,-4 3-7,-3-3-1,-1-4 1,-4-7-3,-1-1 0,1-7 0,-3-4-2,1 0 1,-1-6-2,0 0 0,0 3-5,0 1 1,0 1-3,2 2 1,-2-7-1,0 0-7,0 0-8,0 0-13,0 3-54,0-3-89</inkml:trace>
  <inkml:trace contextRef="#ctx0" brushRef="#br0" timeOffset="41628.381">2169 17686 91,'0'0'27,"0"0"-1,0 0 5,0 0-5,0 0-6,0 0-2,0 0-9,0 0 0,0 0-2,0 0-4,-22-55 1,22 39-4,7-8 4,5 5-1,-1 0-2,5-5 2,2-2-3,2-1 6,4-3 4,1-2-2,0 0 2,2 0 0,-1 1-8,0-1 5,-1 1-8,-4 1-2,-1 2 7,0-1-6,1 0 6,-2 4 0,0 1-2,-2 3-1,0 2 0,-1 4 0,0 0-1,-1 1 4,2 1-2,-1 1 1,-2 0 0,3-2 2,0-1-2,-3 3 3,-4 1 0,-4 0 2,1 5-3,-5 2 1,2 1 0,-4 3-2,0-2 0,0 2 0,0-1-4,1-1-1,-1 0 0,0 1-7,0-1-1,0 1-11,2-1-10,-2 2-28,8-1-112</inkml:trace>
  <inkml:trace contextRef="#ctx0" brushRef="#br0" timeOffset="44004.5169">4523 15749 3,'0'0'21,"0"0"5,0 0 2,0 0 0,0 0-2,0 0-8,0 0-5,0 0-2,0 0-5,-6 4 1,-7 18 1,-6 9-4,-4 7 0,-5 9 1,-6 6-6,-5 7 2,-7 6-3,-3 7-3,-4 1 5,-4 4 0,-1-3 5,-1 0 5,1 3 0,2-3 3,4 0 0,3-1-5,3-1 1,1 1 0,5-2-7,-1 0 2,1-2-4,4 3 0,1-2 1,3-7-1,3-3 2,3-14-5,4-10 0,6-12 4,3-11-1,3-6 4,6-6-4,1 0-7,0-2-3,2 0-4,-4-12-2,2-5-2,2-2-10,1-8-13,0-1-35</inkml:trace>
  <inkml:trace contextRef="#ctx0" brushRef="#br0" timeOffset="44456.5428">3253 15766 259,'0'0'2,"0"0"-3,0 0 1,0 0 5,0 0-1,0 0 0,91 86 1,-55-50-3,5 3-1,5 5 2,1 3-3,9 5-2,1 6 1,4 4-1,1 4 1,2 7 0,-3 2 1,2 3 1,-3 3-1,-2 0-1,-1 3-3,-3-1 2,-5-2-2,0-7 3,-1-7-3,-4-7 0,0-8 8,-2-4-6,-3-6 8,-6-4 2,-2-4-10,-5-1 3,-5-6-8,-6 0-2,0-2 4,-7-1 2,-2-4 2,-6-2 1,0-1-1,0-3 1,0-4 2,-5 0-2,4-5 0,-2-1-7,1 1-20,2-5-58</inkml:trace>
  <inkml:trace contextRef="#ctx0" brushRef="#br0" timeOffset="55609.1807">17529 16767 92,'0'0'8,"0"0"2,0 0-1,0 0 4,0 0-4,0 0-1,0 0-1,0 0 0,0 0 0,5-7 0,12 4-2,7 0-1,5 0-3,3 0-1,5 2 1,4-3-1,-1 3-1,5-2 0,-5 0 1,1 0 0,2 1 1,-2 1 0,-1-2-1,-3 1 0,-2 1 0,-1 1-1,-4 0 3,-4 0-2,-6 0 0,-5 0-1,-3 0 0,-7 0 1,1 0 2,-6 0 2,0 0-2,0 0 2,1 0-2,1 0 0,-1 0 0,5 0-2,-2 0 0,2-2-3,0 2-1,-6 0-6,0-2-3,0 2-12,1 0-12,0 0-22</inkml:trace>
  <inkml:trace contextRef="#ctx0" brushRef="#br0" timeOffset="56112.2095">17390 17059 19,'0'0'-1,"0"0"3,0 0 4,0 0 5,0 0 5,0 0-3,0 0-1,0 0 1,0 0-3,0 0 1,3 0 0,10 0-4,-2 0 1,1 0 2,7 0-2,1-1 1,4-2-1,-2-2-5,1 2 3,-1-1 0,4-1-1,3 3 0,1-3-3,5 3 0,2-1-1,7 0 3,-2-1-2,3 1 2,1-2-3,1 0 0,1 1 2,3-3-3,-5 2 0,2 2 0,-5-2 0,0 0 0,-3 1 0,-4 1 0,-1-1 0,-5 1 0,-3 1 0,-8 2 1,-1-3-1,-6 3 2,-6-2 1,6 0-1,-5 2 0,-1-1 2,0 1 2,-6 0 1,0 0-1,0 0 1,1-2-4,0 2 1,1 0-3,-1-2-3,-1 2-5,0 0-10,2 0-18,-2 0-62</inkml:trace>
  <inkml:trace contextRef="#ctx0" brushRef="#br1" timeOffset="71848.1095">7959 11994 6,'0'0'11,"0"0"0,0 0 0,0 0 1,0 0-2,0 0 2,0 0-1,0 0-2,0 0 1,-43-38-2,38 30 0,2 1 2,-4-1-2,-3-4-2,0 2 1,-3-3-5,-4 4 4,3 0-1,-4 4 1,-1-2-1,-1 1 1,-1 2 0,0-1 0,0 0 1,1 0-1,2 0 1,4 0-1,-1 1 0,5 1-1,2-2-2,-6-1 2,5 0-1,-4-2 0,0 1 0,0-2 1,-1-3-1,1 1 0,-2 0 1,2 2 0,0-3-3,-1 4 1,-2 0-1,-2-1 0,-2 5 1,1 0-2,-4 3 1,-1-2-1,-1 3 2,1 0-1,0 0 0,0 5 1,-1 2-1,1 0-1,0 3 1,0-3 1,-2 1-1,3-3 0,0 1 2,-1 0-2,-2-4 2,2 1-1,-1-1 0,-1-1-1,4 2 0,-1 0-2,0 2 1,1 1-1,2 0 0,-1 0 2,-1 1-4,2 3 4,-3 0-1,-1 3 1,3 2-1,-1-1 3,3-2-4,0 1 1,8-5 0,-1 0 0,4-4 1,1 2 0,-1-1-2,1 2 1,-6 3-1,4 3 0,-5 2 2,2 0-1,1 2 0,-2 0-1,1 3-1,2 4 1,0-2 1,1 2-2,0 1 1,1-1 0,1 0-1,1-1 1,2 2 0,2-1 0,-1-2 0,3 2 0,0-4 1,0 3-1,0-1 0,0 2 1,0 0 1,0-2-1,2 3 0,-1-3 2,1 1 0,-2 2-1,2-3-1,1 2 0,2 0 0,-1-5-1,1 1 0,4-2 0,-1-1 0,2-2 2,3 2-2,0-2-2,4-1 2,2 3 0,3 0 0,-2-2 0,4 1 3,-2-1-3,1 0 0,-1 0 0,-3 2-3,2-2 3,-2-2-1,-3 2 2,-4-8-1,-2 2 2,2 1-2,-1-3 2,7 3-2,-3-2 1,1-1 0,3-2-1,0-1 1,-2 1-1,3-5 1,1 3-1,3 1-1,2-1 1,0-1-1,2 3 0,-2 0 2,-2-1 0,-8-1 0,1 2-1,0-2 0,-6 0 0,4 1 0,-7-2 0,4-1 2,-2 2-1,-6-3-1,9 2 0,-7-2 2,6 0-2,0 0 0,0 0 1,-2 0-2,3 0 1,5-5 1,-1 1-1,4-4 1,-2 1 0,1-3-2,1 3 1,-2-1 1,2-2 1,-3 0 0,-2 5-1,-3-2-1,0 0 1,-3 4 0,4-4 0,-8 2-1,3-2 2,-2 2-4,0 0 4,0-2-4,1 2 2,-2-2 2,2 0-2,0-2 0,-1 3 0,3-3 2,1 1-4,-4 2 2,4-3 0,-4 5 0,0-3 0,-1 0 0,1 2 0,0-2-2,2 1 2,-2-1 2,-1 2-2,1-2 0,-1 0 0,0 1-3,0-2 3,-1 0 0,0-1 0,2 1 1,-3-2-1,2 0-1,-3 1 2,1-2-1,-2 0 0,1 2 2,0-2-2,-2 1 0,2-2 2,0-4-2,-2 4 0,0-5 0,1 5 0,-2 2 0,0-2 0,0 0 1,0 0-2,0-2 1,-2-4 0,0 7 0,-4-7 0,3 9 0,-1-3 0,1 2 0,0-2 1,-1 2 0,1-2-1,0 1 0,0-2-1,-1 4 1,1-6 1,0-2-2,0 4 3,0-6-2,0 1 1,2 5-1,-2-6 2,-2 2-1,4 5 0,-5-5 1,5 7-1,-2-2 0,0-1 1,1 7-1,-2-3 1,3 5-1,-1-1 0,-1-4 0,2 5-1,-1-1 0,1 0 0,-1-1 1,2 2-1,-1-1 0,1 1 0,-3-3 2,3 1-2,0 1 0,0 0 2,-1-2-2,1 2 0,-1-2 1,1 3-1,-2-2 0,1 2 2,-1-2-1,1-3-1,-1 5 0,1-1-2,-2-6 2,1 7 1,-1-6-1,0-1 3,-1 2-3,-1-1 0,-1-1 0,-2-3 2,3 5-2,-1-6 0,0 7 1,3 4-1,-2-5 0,5 5 0,-3 0-1,1 1-1,2 3-3,-1-1-3,1 1-3,0 0-9,-2 0-41,-4 0-145</inkml:trace>
  <inkml:trace contextRef="#ctx0" brushRef="#br1" timeOffset="73288.1919">8925 12891 54,'0'0'27,"0"0"-1,0 0-3,0 0-5,0 0-4,0 0-2,0 0-3,0 0 3,0 0 0,0 0 0,-24-13-2,23 13-1,0 0-5,-1-2 1,2 2-1,-1 0-1,1 0 4,0 0-1,0 0 1,9 0-1,8 0-2,5 5 0,4 0 1,4 2-3,2-4 2,4 1-3,1-3-2,2-1 2,2 0-1,0 0 0,2 0 1,-1-5-1,-1 0 0,0-3 1,-2 1 0,-1-1 1,-2 2 0,-6 0 0,-9 3 1,-1 0-1,-10 1-1,-2 1 0,-2 1 0,-6 0-1,0 0 2,0 0-1,2 0 0,-1 0 0,1 0 0,-1 0-1,0 0-2,1 0 0,-2 0-5,0 0-3,0 4-7,0 7-15,-2 5-59</inkml:trace>
  <inkml:trace contextRef="#ctx0" brushRef="#br1" timeOffset="73692.215">8678 13190 72,'0'0'25,"0"0"-4,0 0 0,0 0-4,0 0-2,0 0 0,0 0-5,0 0-1,0 0-2,79-28 0,-51 28-2,5 0-2,0 0-1,5 2 0,2-2-2,1 0 0,2 0 0,3 0 0,2 0 1,1 0 0,0-5 0,1 3 2,-2-1-2,1-1 1,-4 1-1,-1 2-1,-5 1 0,-4 0 0,-7 0 0,-10 0 0,-5 0 0,-3 0 1,-7 0 2,4 0 4,-1 0 0,-6 0 0,0 0 0,0 0-3,0 0-2,0 0-1,0 0-2,0 0-4,-2 1-9,-6 4-40,-2 5-129</inkml:trace>
  <inkml:trace contextRef="#ctx0" brushRef="#br1" timeOffset="76011.3476">21397 17161 22,'0'0'33,"0"0"1,0 0 2,0 0-1,0 0-5,0 0-6,0 0-7,0 0-6,0 0-4,-3 3-1,3-5 0,2-3-2,5-3-2,-3-1 0,2 1-2,0-6 0,-1 1 2,4-7-1,-3-2 1,-3-2-1,1-4-1,-1-5 0,2-4 2,1-1-1,3-3 0,2-1 0,3 1 1,1 4 0,1 3-2,1 7 2,-1 4-2,-2 1 1,1 5 1,-4 1-2,2 5 0,-3 2 0,1-1 0,0 0 0,-2 1 0,-1-4 0,-3 6 3,1-2-2,1 0 1,-6 4 1,3-2-1,-2 4 0,-2-2 1,4 3-2,-4 2 0,0-3 0,0 3-1,0 0 0,2-2-1,-2 0 1,0 2-1,0-1 1,1 1 0,-1-2 0,0 2 0,0-2 0,0 2 0,0-1 1,0 1-2,0 0 2,0 0 0,0 0-2,-1 0 3,-7 1 1,-3 8-2,-3-1 1,-4 1-1,1 2-1,0-1 1,-1 2-1,-1 1 5,5-2-3,1-3 0,1 2 0,4-5-2,0 2 0,3-2 2,2-2 1,0 2-1,3-5 0,-2 0-2,2 0 0,-1 2 0,1 0 3,-2-2 0,2 3 0,-1-3 1,1 2-1,-2 0 1,2-2-2,0 0-1,0 0-1,0 0-2,3-4 2,5-4-2,2-4 1,3-2 1,0 1-3,0-3 0,4 1 2,0 0-2,1 1 3,0 0 1,-3 6 1,-2-1-1,-4 4 1,-2-2 0,2 2 0,-6 2 0,1-5-1,-1 4 4,-2 0-5,2 1 2,-3 3-1,0-2-1,0 2 1,0 0-2,2 0 0,-2-3 1,0 3 0,0 0 0,0 0 3,-12 5 0,-5 7-1,-6 3 1,-1 1 1,-2 1-2,2 1 2,-1 0 0,4 0-3,0-1 2,3-3-1,4-2-2,3-5 1,4-1 0,4-4-1,-1 0 2,4-2 2,0 0-1,0 0 0,-2 0 0,2 3-2,-1-3 0,-1 0-1,1 0 0,-1 0 0,1 0 2,-1 0 0,2 0-1,-2-3 0,2 3-1,-2-2 0,2-5 0,0 2-1,0-6 0,7-4 1,1 3 0,6-3 1,2 1-1,-1 3-1,-4 4 1,2 0 1,-4 4-1,2-2-1,-1 1 1,-5 4-2,6-3 4,-6 1-2,-1 0 0,2 2 0,-6 0 0,0-1 0,0 1 0,0 0 1,7 0 0,-1 0-2,1 0 0,0 3-1,-1 2 4,4 4-2,-2 1 1,2 3-1,-2-2-1,1 0 1,-3-4 0,-1 1-2,3-1 2,-3-1-1,1 1 1,-3-3 0,0 1 0,-2-2 0,1 0 0,-1-1 0,2 3-1,-3-5-2,0 0-2,0 0-3,0 2-5,0-2-14,0 0-39,-1 0-149</inkml:trace>
  <inkml:trace contextRef="#ctx0" brushRef="#br1" timeOffset="78964.5165">9918 12014 22,'0'0'11,"0"0"0,0 0 4,0 0-1,0 0 0,0 0 0,0 0-4,-1-81 3,1 69-5,0 2 2,-2 0-1,1 5-2,-2-6-2,1 5-1,-2-5-3,-3-2 0,1 4 3,-3-4-2,5 6 0,-3-1 0,0 1-1,-1-1 0,-3-3 0,-2 2 0,-2-3 0,-2 3 2,1 1 0,-4 2 0,-2 0 0,0 3 1,-4-4-2,-1 1-1,-1 2 1,0-1-2,-1 0 0,-3 3 0,0-3 1,-3 3-1,-1 0 2,-3 1-1,3-1-1,0 2 2,1 0-1,3 0 0,-1 0 1,5 0 1,0 0-2,0 0 0,1 0 0,2 3 0,-1 1-1,0 3 2,-3-1-1,2 1 1,1-2 0,1 4 0,4-6-1,0 3 1,2 0-1,1 1 1,6-3-1,-5 0-1,5 3 1,-3-1-1,1 1 0,1 0 0,-1 0 1,2 1-1,-5 2 1,4 2 3,-3 2-4,1-1 3,0 3-2,0-1 1,-1 2 1,3 1 0,0 0-1,2 3-1,2 1 0,-1-1 0,3 1-1,2 2 2,0-2-1,4 2 0,0-2 1,1 0-2,0 3 1,1-3-1,4 1-1,-1 1 2,1 2 1,-2-1-1,1-1 0,0-1 0,-1 1-1,0-4 1,0 2 1,0 0-2,-2-7 1,2 1-1,-3 1 0,3 1 2,-2 5-1,2-1 0,0-3 2,1-1-2,1 3 1,-1-4 1,3 3-2,2 1 0,1 0 0,0-1 0,2 2 1,2-3-1,-1-1 0,3 3 0,1-2-1,1 1 1,0 1-1,2-2 0,1 1 0,-1-2 1,-2-2 0,0-1 2,1-3-1,-4 0-1,-2-2 2,1-1-2,-4-1 1,3 0 2,-1-1-1,5 3 1,-1-4 0,3 0-1,-2-2-1,4-1 0,-1 2 1,-1-2-1,2 0 0,1 0-1,-2 0 0,3-2 1,2 3-1,1-1 1,0 0-1,1 1 0,1-1-1,-3 0 0,3-1 2,-2 1-1,1-3 0,0 0 1,-3 0-1,1 0 2,-3 0-1,-1-3-1,1 0 1,-3-2 0,1 1-1,1-2 0,-1 1 0,3-2 0,-3 0-1,-1-2 1,1 2 0,-1-4 1,-2 3-2,2-4 0,-2 0 0,2 0 0,-2-3 1,1 0-1,-1-1 0,-2 0 0,0-1 0,-1 0 1,-2-1 0,0 1 0,0-2-1,-2-1 1,-2-2-1,0 3 1,-2-3 1,-1 2-1,-2 3 1,-2-1-1,1-1 0,-2 0 0,0-6 1,0 1-2,0 2 2,0-1-4,0-1 2,0 1-2,0-3 2,0 2 2,0-2-4,0-2 2,0 0 2,0 1-2,3-3 2,0 5-1,0 6 1,-2-2 2,1 8-2,-2-2-1,0-4 0,-3 1 0,-3-2 1,0 7-1,-2-1 1,2 0-1,0 6 1,-1-8 1,-3 4-1,3 3-1,-1-3 0,2 6 0,-1-2-1,0 1 0,0 0 1,-1 2-1,0 0 0,-1 0 0,-1 2 0,4 0 0,-5 2 0,0-2 0,-1 1-1,1-1 1,-2 1-1,0-1 1,2 1 0,-1 0-1,5 1 1,3-1-6,4 2-3,-2-2-10,2 2-28,-4 0-92,-1 0-63</inkml:trace>
  <inkml:trace contextRef="#ctx0" brushRef="#br1" timeOffset="81195.6441">15296 11978 1,'0'0'11,"0"0"6,0 0 2,0 0 3,0 0 1,0 0 3,0 0-3,0 0 0,0 0-5,2-74-3,-2 71-6,0 3-3,0 0-4,0 0-2,0 0 1,-3 0 1,-3 7-1,-3 8-1,-4 5 1,0 2-2,-4 4 2,-2 1 0,-1 3 2,-3 2 0,-2 2-1,3 1 1,-2 1 0,2 1 1,3 0 2,4-2-2,3 2 1,5-2-1,7-1-2,0-1 0,4-1 1,6-2-2,3 2-1,5-2 0,0 1 1,4-1 3,1-3-2,2 0 2,-1-2-2,2-1-1,1-2-1,0-2 0,0 1 1,0-5 0,0-2 1,-3-2 0,-1-2-1,-8-2 1,1-4 0,-7 1 2,-5-4 1,2 1 2,-6-2 0,0 0 1,4 0 0,2 0-4,-2 0 0,-1-2-1,-3-4-1,3 2-2,-3-1-2,0-4-2,0 5-6,-3-3-9,-1 0-17,1 4-67</inkml:trace>
  <inkml:trace contextRef="#ctx0" brushRef="#br1" timeOffset="81995.6899">15973 12385 36,'0'0'17,"0"0"-1,0 0 0,0 0-2,0 0-2,10-94-1,-14 75-3,-8-6 0,-2 3 2,-5 1 0,-2 1 1,-3 1 0,-4 3 2,1 1-3,-2 4 1,0 2-1,0 3-2,2 3 0,0 1-2,2 2 0,-1 2 0,3 5 1,-2 4 1,4 3 1,-1 3 0,2 2 0,1 2-2,3 6 0,0-1-1,3-1 0,4 2-2,1-1 1,6-3-3,2-3-1,0 0 2,6-1-2,1-4 0,5 1 0,2-4 0,2-2-2,1-1 1,1-1 0,2-2 0,-7-2 1,4-1-1,2-1 0,-6-1 0,7 1-1,-1-2 2,-6 0-1,5 0 0,-1 0 0,-4-2 0,7-5 0,-3-2-1,-2-2 1,5-2-1,-2-2 1,-1-2 0,-2-2 0,2-3 0,-4 2-1,-3-1 2,-3-4 0,-4 9 0,-3-6 0,0 3 2,0 5 0,0-4 1,-5 9 0,-2 1 0,-1 1-2,5 4 0,-9 3 1,1 0-1,-1 3 1,-3 9 2,4 1 1,5-1-1,5 5 0,1 3 0,0-1-1,6 9 0,5-4 0,3-2-4,2-3 0,2-1 0,1 1 0,-2-4-1,2-1 1,1-1-1,-3-2 0,4-1 0,-1-1-2,-1 0-1,4-1-3,-1 0-5,2-4-5,-5-1-19,1-1-44,-1 1-120</inkml:trace>
  <inkml:trace contextRef="#ctx0" brushRef="#br1" timeOffset="82336.7094">16353 12481 20,'0'0'18,"0"0"4,0 0 0,0 0 1,0 0-3,0 0-1,0 0-1,0 0-5,-64 83-1,56-63-3,-2-1 0,-2-1-1,-1 0-1,-4-3-1,-2-1 1,0-2-1,-4-1-1,1-4 0,6-1 0,-1-1 0,7-2 0,4-1-4,2-2-1,4 0-1,-2 0-4,2 0 0,0 2-3,0-2-7,2 3-11,5 2-63</inkml:trace>
  <inkml:trace contextRef="#ctx0" brushRef="#br1" timeOffset="83064.7511">16589 12010 112,'0'0'21,"0"0"1,0 0-2,0 0-2,0 0-5,0 0-3,0 0 1,0 0 1,0 0 3,0 0 2,-34 37-1,30-8-1,1 7-2,2-1-2,-2 3-6,3 2-1,0-3-3,3-1-2,2-3 2,1-3 3,1-1-3,2-5 0,-2-8 0,-1-3-3,-1-5 2,-2-4 0,1 4 0,-1-5 1,0 0-1,1 0 1,-4-3 0,0 0 0,3 0 0,0 0 1,5-4-1,1-9-1,1 1 0,0-2 0,2-3 0,0 0-1,2 0 2,0-1 0,1 1 1,2 0 2,1 2-3,3 2 0,2 1 0,0 1-1,-8 5 1,-2 1 2,-3 5-3,-4 0 0,4 0 1,4 0-1,-2 9 0,2 4 1,-3-1-1,-1 3 1,3 0 0,-3 3-1,0-1 0,1 0 0,0 3 0,-1-3 0,-2 0-1,-2-5 1,-1 0 1,-1-2-1,-4-1 1,0 3-2,-4-1 1,-11 1 1,-7-2-1,-5-2 0,-8-1 0,-3-1 2,-5-2-1,1-1 2,-2-3 1,3 0-1,3 0 0,7 0 1,9 0-2,9 0-1,1 0 0,7 0 1,-2 0-4,3 0 1,4 0-2,0 0-2,0 0-3,0 0-9,3 0-36,8 5-136</inkml:trace>
  <inkml:trace contextRef="#ctx0" brushRef="#br1" timeOffset="83567.7798">17128 11811 113,'0'0'1,"0"0"4,0 0 4,0 0 1,0 0 3,0 0-1,103 28 1,-74-5-1,-2 4-2,0 5-1,-1 7-2,-4-1-1,-2 7-1,-1 2-1,-6 2 1,0-1 1,-3 0 1,-2-1-2,-2-1 0,-2-3 0,-2 0 1,-2-3 3,0 1-5,-9-1 1,-2 1-2,-4-2 1,-4-3 1,-6-3 2,-1-1-2,-3-2 1,0-4-1,-1-4-2,3-2 3,2-7-2,9-4 3,6-4 0,7-2 1,3-3 0,-3 0-4,3 0-2,-1 0-4,1 2 1,0-2-1,0 0 0,0 0-2,7 0-3,4 0-9,7 0-20,-2-5-164</inkml:trace>
  <inkml:trace contextRef="#ctx0" brushRef="#br1" timeOffset="90429.1723">10765 12973 63,'0'0'22,"0"0"0,0 0-3,0 0-1,0 0-1,0 0-2,0 0-1,0 0 1,0 0-2,-16-22 0,16 17-3,3-2 1,1 0-1,5 2-1,5 0-2,-3 5 0,6-4-1,5 3 0,2 1-1,11 0-1,3 0-2,5 0 0,1 0 0,7 3 0,3-1-1,1-2-1,3 0 0,3 3 0,-1-3 0,2 0 1,0 0-1,-3 0-1,1-3 1,-2 1-1,-2-1 1,-4-1 0,-3 1 1,-4 1-1,-1-1 0,-2 3 0,-3-2 1,1 0 0,-2 1 1,2-1-1,-4 0 1,1-1-1,-2 1 0,-1 0 1,-2-1 0,-5 2 0,3-3 2,-5 2 0,-6-1 0,-3 0 0,-3 1 2,-3-1-1,3 1-2,-3 0 2,3-1 0,-4 0-1,1-1 1,-6 3-1,6-1 0,-5 1 0,-2-1-1,2 1-1,-5 1 0,0-1-1,0 1 0,2 0 1,-1-2-4,1 2 1,-2 0-1,3 0-1,-2 0-3,1 0-3,-1 0-7,-1 0-10,0 2-17,0 10-25,-9 3-50</inkml:trace>
  <inkml:trace contextRef="#ctx0" brushRef="#br1" timeOffset="93872.3692">10994 13162 24,'0'0'25,"0"0"-2,0 0-2,0 0-2,0 0 1,0 0-1,0 0-2,0 0-2,0 0 0,0 0-4,-16 3 0,14-3 1,1 0-2,-1 0 2,1 0-2,-1 0-1,1 0-1,-1 0-1,1 0-1,1 0 2,-1 0-1,1 0-1,0 0 1,0 0-1,1 0 1,11 0 0,1-1-1,4-1-2,2-1 0,-3 2-2,11-2 3,-1 2-3,0 1 1,5-2 1,0 0-2,6-1-1,3 1 0,5-3 2,4 2-3,1-1 2,6 1-1,0-1-1,0 1 0,1 1-1,-4 2 0,0 0 2,-2 0-2,-4 0 1,0 0-1,-2 0-2,3 0 2,-3 0 1,1 0 0,-1-3 3,1 1-3,-2 0-2,0-1 2,-2 1 0,-2-1 0,-2 1 2,-3 2-2,-3-3 0,-5 1 0,-1 0-2,-8-1 2,-1 1 0,-5 1 0,0-1 0,2 0 0,-4-1 2,3 3-2,-4-2 0,5 0 0,-4-1 0,7 1 0,-4-1 0,6 3 1,-7-2-1,1 2 0,0 0 0,1 0 0,0 0 0,-2-2 0,1 2 0,-7 0 0,4-1 1,-6 1 0,1-2 1,2 2 1,-7 0-1,3-3 1,-1 0 0,2-1-1,0 4 1,-4 0 1,0-7-1,1 3-1,0 0 1,1-8-2,-2 5 0,2-6 1,-1-7-1,2 0 0,3-7-1,-2-1 2,0 0-1,1-3 0,-2 1 0,0-2 0,1-1-1,-2-2 1,2-2 0,-3 1 1,-1 0-2,1-3-2,-1 0 4,0 0-5,0 1 4,0 2 1,-2 0 0,-2 2-2,-1-3 1,1 2 0,-2 3 1,0 0 2,2 3-3,-5 0 1,3 3-1,-3 2 0,-1 1 2,2 2-2,-2 1 0,-1 1 1,-1 2-2,3 4 1,2 1 0,-2 0-1,5 3 0,-4-5 0,1 2 0,4 3 0,-5-4 1,3 5 0,0 1-2,0-1 1,-2-1 0,-3-3-3,1 0 4,0 2-4,-3 0 3,0 1 0,-2 1 0,-5 2 1,0-2-2,-3 2 2,0 1-1,-5 1-1,-2 2 1,-4 1 0,-3 1-1,-6 0 1,0 0 0,-5 0-3,-3 0 3,0 0-1,-2 0 0,1 3 1,-1 0 0,0 0-3,2 0 3,1 0-1,-1 2 1,2-2 3,-1 0-4,-1-1 1,4-2 0,0 0-3,4 0 3,0 0 0,-2 0-2,6 0 4,0-1-2,2 1-2,2 0 1,-1 0 0,5 0-1,-2 0 1,0 0-4,0 3 3,2-1-4,-1 1 1,2 1 0,1-3 3,-3 3 1,2-4 1,0 1 0,2-1 0,0 0 0,2 2 3,0-2-2,0 0-3,3 0 2,4 0-2,1 0 2,5 0 0,-2 0 0,1 0 2,-1 0-2,3 2 0,5-2 0,-2 3 0,2 0-1,2-2 4,1 0-3,3-1-1,0 0 2,-3 2-1,0-1 0,1 3-1,0-1 1,2-3 0,-2 0 1,2 0 0,0 2 1,-1-2-1,1 2 1,0 5-1,-2 8 1,2 2 2,-1 8 0,-2-1-1,2 1 0,-2 0-2,1 4 2,-1 1 1,-1 3-1,4 1-1,-2 1 1,2 1-2,0 2 0,5 0-1,1 0 1,2-1 1,1 0-2,0-5 2,2 1 1,-2-2-1,0 3-2,-1-2 4,-1 0-4,-1-2 0,-1-5 1,-2 1-1,1-3 0,-1 0 0,1 1 0,0-1 0,1 1-1,-1 0 1,-1-1 1,0-5-1,0 1 2,-2-2-1,1-6 1,-1 8-2,1-7 0,-1-2 1,-1 2 0,3 0 0,-3 0 1,0-7 0,1 0-1,-1-5 0,0 4-1,0 2 1,0 1 0,0-2-1,0-5 1,0 0 0,0 0 0,0 2 1,2 0 1,-2-1-2,0 1 0,0-1-1,0-1 0,0 2 1,1-2-1,0 1 0,5 1 1,-1-1-1,7 1 0,-1-1 0,2-1 0,7 0 0,2 0 0,7 0 0,1 0 0,2-1 0,5-2 0,3-2 0,6 2 0,1 0 0,6-1 0,3 1 0,5-2 1,1 2-2,6 1 1,0-1-1,-1 2-1,-1 1 1,-4 0 1,1 0-1,-3 0 2,-4 0-2,-2 0 1,1-1 0,-2-1 0,-2-1-2,1 1 2,-2-3 0,-2 2 0,-2-2 0,-1 1 0,-3 1 0,-5-1 0,-1 1 0,-6 0 0,-10 1 0,0 0 0,-8-1 0,1 3 0,-3 0 0,-4 0 0,5-2 0,-4 2 0,5-2 0,0 1 2,1 1-2,4 0 1,-4 0-1,7-2 0,1 0 0,-2 2-1,0-3 1,2 3 1,-1 0-2,-7 0 2,9-2-2,-11 2-1,2 0 2,-2 0 0,-4 0 0,0 0 0,-7 0 2,0 0-2,4-2 0,2 2 1,-2-1 0,2 1 0,-6 0 0,2-5-1,1 2-1,1-1 2,-2-5-1,0 2 0,-1-6 1,2-7-2,-1 2 2,-1-2-2,-1 1 2,0-5-1,0 2 1,0-7-1,0 0 0,0 2 0,-3-1 1,0 0-1,0 0-1,1-1 2,-2 2-4,2 2 2,-1-3-2,2 4 1,-2-1 1,3 0 0,-2-1 1,2-1-1,0 2-1,0-2 1,0-2 1,0-1-1,0-1 3,0 1-2,0 0 0,2 1 0,2 2-1,-2 1 1,1 1 1,-2 0 0,2 8-1,-3-2 0,0 6-1,0-1 0,0 3 1,-3 0 1,-4-2 0,2 5-1,-3-3 0,2 7 0,-4 0-1,1-1 1,-1 0 0,-7-2-1,2 3 1,-5-4 0,1 3-2,0-2 2,1-1-4,-4 3 4,1-1 0,-3 0 0,-2 4 0,-3 0 0,-1 1 0,-2 1 1,-3 0-2,0 0 2,-1 0-1,-3 0 0,-1 0 0,4 0 0,-6 0 0,3 1 0,-4 1 2,1 0-4,-1-2 4,0 3-2,0-3 0,3 3 0,-3-3 0,1 1 0,0-1 0,-2 1 0,-1-1 0,-1 2 1,-1-2-1,1 0-1,-1 0-1,3 0 2,-1 0 0,-3 0 0,1 0 0,2 0 0,-1 0-1,0 0 1,5 0 0,-1 0 0,1 0 0,4 0 0,-1 0-1,4 0 1,2 0 0,2 0-1,2 0 4,4 5-4,2-3 5,6 1-5,-2 1 1,1-3 0,5 1-2,-6 1 2,-1-1-1,6-2 1,-7 3-1,2-1 1,4-2 0,-5 2 0,-1-2 0,7 1 0,-7 1 0,8-2 1,-2 2-1,0-2 0,2 1 0,1-1 0,5 0 0,2 1 0,-3 2 0,3-3 0,-1 3 0,-3 1 0,5-1 1,-6 6-1,1 5 2,3-1-1,-2 9-1,1-2 1,2 0-1,1 2 1,0 2 0,1 1-1,1 0 1,1 4 0,0 1-1,0 2 1,5 2-1,0 0 1,2-2 2,-1 3-2,0-1-1,-2-2 1,2 2-1,0 0 1,-2-1 2,-1 2-3,1 0 3,-1 0-3,-1 0-3,2 0 3,1-2-1,0-1 1,1-2 1,-2-1 0,1-1-1,-1-3 2,1 4-4,-1 0 2,1 1-1,-1 0 1,0-1-1,0-4 2,-1-3-2,-1-7 1,0 2-1,0-6 2,-1-1-1,0 2 1,-1-5-2,2 3 1,1-6 1,-3 1-1,1 2 3,1-4-1,-1 2-2,1-3 1,1 3-2,-2-3 1,1 3 1,-1 0-2,2 0 2,-3-5-1,0 2-1,4 1 1,-2 1 0,1 0 1,0-3 1,2 2-2,4 2 0,4 0 0,-2-4 0,7 2 1,2-1 1,3-1-2,7 0 0,-1 1-1,0 0 2,0-1-1,0 1 1,0 0-1,3-1 0,1 0 0,2 2 3,3-1-4,1-1 1,2-1-1,1 0 0,3 0 0,-1-1-2,3-4 4,0 1-7,2 1 6,-1-1 0,1 3 0,-1 0 0,2 1 0,-1 0-2,-1 0 2,-1 0 2,-3 0-2,0 0 0,-3 0 0,-3 0-4,1 0 4,-5 0 0,0 0 0,-1 0 0,0 0 0,1 0-1,0 0 1,5 0 0,0 0 0,2 0 3,2 0-3,3 0 0,1 0 0,-4-2-2,0 1 2,-2-1 0,-2 2 0,-3 0-1,0 0-1,-4 0 0,-2 0 0,-3 0 4,-7 0-1,-2 0-1,-6 0 1,-2 0 0,3-1-1,-9-1 0,2 2 0,-1-1 0,-2-1 1,4 0 0,-2 2 0,-5 0 0,0 0 1,0 0 4,2 0-5,-1 0 0,1 0 0,-1 0-3,-1 0 2,2-1 0,-2 1 0,0 0-1,0 0 2,0-2-1,3 2 0,-3 0 0,0 0 0,1 0-1,-1 0 0,0 0-4,0 0 0,2 0-3,-2 0-8,1 0-46,5 0-171</inkml:trace>
  <inkml:trace contextRef="#ctx0" brushRef="#br1" timeOffset="122568.0105">18372 6815 84,'0'0'27,"0"0"-1,0 0-3,0 0-2,0 0-8,0 0-4,0 0-3,0 0-4,0 0-1,0 0 0,27-38 2,-20 42 0,3 10 4,3 6-2,-1 6 2,-2 6-1,0 2-3,-3 5 2,-1 0-3,-3 3 2,-2-2-3,-1 1 0,0-3 1,0-1 1,-4-6-1,0-2 0,1-9 2,1-8-3,2 0 0,0-5-1,0-2 2,0 2 0,0-7 6,0 0 0,0 0 0,0 0 1,0 0-6,0-12 2,-2-8-1,0-9 2,0-5 0,-2-2-1,3-3-3,1-1 1,0-2 1,0 1 2,0 1 1,7 1-4,0 0 1,5 7-4,1 0 0,1 6 1,2 4 0,-1 1 0,0 8 1,-3 2-1,1 5 2,-3 2-2,0 4 1,8 0 0,-2 4 1,2 4 0,-2 6-2,0-1 2,-1 6-1,-2 0 0,0 4 0,0 2 0,-2 1-1,1 2-1,1 1 0,-2 0 0,2-2 1,-5 0 0,0-3 1,-3-8 2,-2 2-3,-2-7 2,-1 0 2,0 2-1,0-5 4,-1 4-2,-1-8 5,1 1-3,1-5 1,0 0-3,0 0-6,0 0 1,0 0-3,1-12 2,8-5 0,1-9 0,2 1 1,0-4-1,1-1 1,2-5-2,-2-3 1,0 1 0,1-2 1,2 4-1,-1 3 2,0 5-2,0 3-2,-5 9 2,2 3 0,-6 4 0,-1 2 2,1 1-4,-3 2 1,9 2 1,-4 1 0,7 4 3,1 7-2,-5 4 0,0 3 1,-1 6 0,-3 2-1,1 2 0,0 2 0,-1 1 1,3-1-2,-1-1 1,-1-2 0,0-1-1,0 0 0,-1-4 1,-1 0-1,0-5 0,-3 0 0,0-6-1,-3 2 3,1-1-2,-1-7 1,1 2-1,-1-2-1,0 0-1,0 1 0,0-1-6,0-5-10,0 0-21,0 0-52,0 0-69</inkml:trace>
  <inkml:trace contextRef="#ctx0" brushRef="#br1" timeOffset="122919.0306">19576 6796 194,'0'0'18,"0"0"-3,0 0 0,0 0 0,0 0-3,0 0-1,0 0 1,0 0-2,0 0 0,0 0-2,94-72-1,-64 66-4,5 1 0,2 0-2,4 0 0,-1-2-1,5 4 1,0-5-1,3 2 0,-1 0-1,-3 0 0,-5 1-2,-4 2 2,-12 2-5,-3-1-4,-10 2-6,-6 0-7,3 0-4,-7 0-5,-5 12-9,-11 4-16,-6 5-13</inkml:trace>
  <inkml:trace contextRef="#ctx0" brushRef="#br1" timeOffset="123177.0453">19713 6985 28,'0'0'21,"0"0"2,0 0-3,0 0 0,0 0-3,-78 67-2,77-62 1,-1-1-1,2 6 2,3-2-1,8 1-2,4 1-2,5-5 2,2-5 0,1 0 3,2 0 1,2-8-3,2-1-1,0-3-3,1 4 0,1 1-6,-3 0 1,1 4-2,-1 0-4,-9 2 0,-1 1-3,-3 0 1,-4 1-1,0 2-2,-5 2-1,-3-2-1,0-1-2,0 1-4,-3 2-8,0 2-31,0-2-83</inkml:trace>
  <inkml:trace contextRef="#ctx0" brushRef="#br1" timeOffset="123785.0801">20302 6571 176,'0'0'14,"0"0"5,0 0 4,44-82 3,-30 61 0,2 0-2,1 2-1,0 2-4,2 0-3,1 2-3,0 6-5,1-1-1,6 0-2,-1 5-1,3 1-1,0-1 2,0 4-3,1 1 0,-1 0-2,0 1 1,-3 8-1,-3 3-1,-4 3 1,-5 5 0,-4 4 1,-2 5 0,-7 0 3,-1 6-3,-3 2 1,-7 2-3,-3 0 1,0-5 0,-4-1 0,-2-1 1,-4-3-2,0 0 2,-4 0 0,0-1 1,-7 1 0,0-1 0,1 4 0,-2-3 1,3-1-1,3-2 0,4-2 1,4-4 3,4 0-3,5-8 2,2 0-3,6-3-1,2-4 4,1-2-5,1 2 5,0-1-2,5 0-1,10 0-1,0-4-2,11 0 1,0-3 1,0-2-1,2-4 2,1 4-1,3-2 1,1 2-1,2-2-1,1 2 0,1 0 0,0 1-1,-1 1 0,-3 0-1,-2 3 0,-4 0-4,-9 0 1,-2 0-2,-8 0-1,-3 3 1,-2-3 1,-3 0-2,0 0 2,0 0-1,0 4-4,0-1-4,-5-2-9,2 3-12,3-4-14,-2 0-25,2 0-44</inkml:trace>
  <inkml:trace contextRef="#ctx0" brushRef="#br1" timeOffset="124308.11">21540 6413 105,'0'0'6,"0"0"0,0 0 1,0 0 4,0 0 2,0 0 2,0 0 2,0 0-2,-76 0 2,48 20-2,2 4 0,-1 3 2,2 3-3,2 2 0,4 2-1,1 0-3,3 1 0,2-2 0,1 0-3,5 2 1,-1 1 0,3 1-2,2 0-1,1-2-2,2-1 1,2-1-2,6-6 1,3-2 0,7-2 0,3-3-3,4-3 0,1-5 0,4-2 1,0-3 3,1-2-2,-2-3 0,-3-2 1,0 0-1,-2 0-1,0-4 1,-3-3 1,-2-1-1,0 1 1,-3-3 0,-3 3-1,-2-1 0,-3-5 0,-1 6 1,-3-8-1,-4-4-1,0-1 1,-10-3 1,-3-3-1,-4 4 0,-5 3 0,-4-1 1,-4 6 0,-7 3 0,-4 6 1,-3 1-1,-5 4 0,0 2-2,3 7-1,2 2 0,2 1-2,8 5-2,5-2-3,6 2-6,9 4-9,7-4-33,7 0-92</inkml:trace>
  <inkml:trace contextRef="#ctx0" brushRef="#br1" timeOffset="125084.1544">18530 7920 142,'0'0'23,"0"0"2,0 0 0,0 0 1,0 0-3,0 0-3,0 0-3,0 0-1,0 0-2,0 0 0,55-52-3,-20 44-3,4 4 0,6-3-1,7 1-2,6-1-1,2 0 0,6-1-5,4 2 1,1 1 0,3-1 1,3 2 1,2-1 0,-1 0-1,5 0 0,-1 1-1,-1-2 0,1 4 0,2-3-1,1 2 2,1-1-1,4-1-1,4-1 3,2-1-1,2-3 4,4-2 1,3-1-3,2-1 0,1 1-1,-2-1 0,1 0 0,-3 1 0,-5-2 2,-3 4-4,-6 0 0,-6 4 0,-6 0 0,-5 4 0,-6 2-4,-5 1 3,-2 0 0,-7 0-1,-1 0 1,-1-2 1,-3 1-1,-3-2 1,-1 1 0,-2-1 0,-4 1 2,-5 0-2,-3 0 0,-10 1 1,-2-2-2,-5 3 1,-1-2 1,-2 1-1,-3 1 1,-1 0 0,-6 0-1,0-2 0,0 2 1,0 0-1,0-3 0,-3 0-1,-7 0 0,0 0 0,-2 1 0,1 1-3,4 1 0,-6 0-5,6 0-9,2 0-24,-1 0-67,1-3-103</inkml:trace>
  <inkml:trace contextRef="#ctx0" brushRef="#br1" timeOffset="246808.1166">18189 8736 7,'0'0'17,"0"0"0,0 0-2,0 0-1,0 0-3,0 0-1,0 0-4,0 0-2,0 0 0,0 0-1,-30-50 0,21 47 0,5 1 3,-6-1-2,-1 3 1,-1-2-1,-5 2 1,0 0 1,-4 0-1,2 5 1,0 0-1,-1 2 0,5 2-3,-3 1 1,2 2 1,-3 0 1,3 3 0,-1 1 0,-2 2 1,6 0-1,-2 4-2,1-2 3,1 4-1,1-2 1,2 2-1,1 1-2,0-1 1,-2 2-1,2 1 2,-3 0 0,1 1-1,1-3 2,-1 3 3,2-2-2,2-1 1,1 0-1,2-8-2,1 2 1,0 0-2,3-7 1,0 4-1,3-2 0,5-4-1,4 4 0,3-3-1,2-2-1,3-3-1,2 2 1,4-3 1,0 2-1,1 0 2,2 0-3,0 0 1,-1-2 1,0 0-2,-2 2 2,-1-2 1,-2-2 0,-1 1 0,-7-3-1,2 3 0,-7-3-1,4-1-1,-1 2 0,2-2 1,-3 0 0,2 0 1,2-2 0,-4-1-2,5-2 0,-4-2-2,0-3 2,1 0 3,1-1-3,-2 1 0,-3 2 0,0-1-3,0 0 2,1 0 1,4-3-1,-7 2 1,2 0 0,-1-3 0,-1-3 0,3-4-1,-2 0 1,-2-2 0,1-2-2,0 1 2,-2-1-3,0-1 3,0 0 0,-2-1 0,1-1 1,-2 2-1,0-1 3,-1 1-3,-2-2 1,0 4 0,0-1-1,0 0 1,-4 2 2,0 5-2,-1 0 0,-1 1 1,3 5 2,-4-4-3,4 7 1,-3-1-1,1 1 2,-1 0-3,0 1 2,0 0-1,-1 0 0,3 4 0,-4 1 0,3 0 1,2 1-2,-9-1 0,5 2 0,-5 0 0,-1 0-2,5 5 1,-1 0-2,3 4-1,3-2-4,2 3-6,-2 3-10,3-1-24,0 0-59</inkml:trace>
  <inkml:trace contextRef="#ctx0" brushRef="#br1" timeOffset="247388.1498">18649 8207 13,'0'0'15,"0"0"1,0 0 2,0 0 2,-81 71-1,63-48-3,-2 1-1,-3 3-2,-2 2-3,-2 3 1,0 3-2,-5-1-1,3 5 1,-4 0-1,0 2 0,3 0 3,0 3-1,2 4 0,0 0 0,-4 3 0,3 2-2,-1-2 2,-4 0-2,4-3 0,0 1-1,0-3-1,6-3 2,0-2-2,1 1 0,1-4-1,2-3 0,-2 0 2,2-1 1,1-2 0,0-1-3,2-1-1,-1 2 0,1-4 0,4 1 3,0-3-2,-1-4-2,3-1 2,0-3-5,2 2 1,3-7 0,2 1-1,0-5 1,4-5 2,-3 3-3,3-7 2,-1 0-1,1 0-1,0 0 3,0 0 0,-2 1-1,2 1-1,0 0-1,0-2-2,0 0-3,0 0-3,13 0-3,3-2-7,7-8-18,1-2-33,3-3-80</inkml:trace>
  <inkml:trace contextRef="#ctx0" brushRef="#br1" timeOffset="247912.1798">19109 8439 177,'0'0'-2,"0"0"0,0 0-1,-85 31 3,63-14 1,0 2 2,-3 3 2,1 3-2,-4 1 2,3 2 1,-3 3-1,2 2 0,0 3 3,2 1-4,5 4 5,1 2 0,2 1-1,5 2 2,-1 0-2,5 0-2,-1-3 3,4-2 3,3 1-1,-1-4-3,2-4-1,0 0-5,0-5 1,6-4 0,0-3-2,1-1 1,2-3 2,1 2-1,-1 2 4,5-3 0,-2-1 0,-1-1 0,2-2-2,0-3-3,-1-3-1,1-1 0,0-1 0,-3-4 1,-1 2-2,1-4 1,-5 1-4,0-2-1,1 2-3,-6-2-8,0 0-10,0 0-20,1 0-54</inkml:trace>
  <inkml:trace contextRef="#ctx0" brushRef="#br1" timeOffset="248537.2155">19120 8960 120,'0'0'4,"0"0"4,0 0 5,0 0 5,0 0 1,61-86 1,-47 76-1,-4 3-3,3 0-2,2 1-1,1 2-3,0-1 1,1 5-3,-1 0-2,1 0-3,2 5-2,-7 3-1,-2 1-1,0 3 1,-4-2 1,-2 7-1,-4 2 2,0-1-2,-6 9 1,-5-3-1,-4-1 1,-3-1 0,0 0 0,-4-1 2,1 0 0,-2-1 2,1-1-1,-1 0 2,1-1-2,2-1 2,0 3-3,2-6 0,4 1 0,1-6-1,7-2 0,3-4 1,0-1 0,0 1 1,0-1 0,0 1 1,3-3-1,0 0 3,0 0-2,0 2-1,2 1 1,8 2-2,3-3 1,6 0 2,6 1-4,-1-3 0,2 0 0,0 0-2,2 0 3,1 0-1,0-3 0,0 3 2,-4 0-1,0 0 0,-9 3 0,1-1-1,-6 1-1,-2 0 1,2 1 0,-8-2 0,2 1-1,-5-3 0,2 3 0,1 0 1,1 0-1,-1 0-1,-3-3 0,0 0-3,0 0-3,1 1-4,1-1-7,-1 0-15,1 2-30,-1-2-78</inkml:trace>
  <inkml:trace contextRef="#ctx0" brushRef="#br1" timeOffset="249152.2507">19874 8825 4,'0'0'30,"0"0"3,0 0 0,0 0-4,0 0-6,-92 19-2,75-3-4,-2-2 0,2 5-3,2 3 0,1-2-2,1 5 0,1-1-2,0-1 1,0 2-2,3-1-1,-1 0-3,4-10-2,2 5-1,2-1 5,1-5-1,1 7 5,-2 0 0,2-8-3,0 7-1,0-7-1,0-2 1,0 2-3,0-9 1,3 6-2,0-4-1,-1-2 1,4 4 4,-2-5-1,4 3 2,1 0 0,0-4-3,1 0-1,2-1 0,-2 0-3,3 0 0,-3 0 0,0 0 0,2-1-1,-3-4 0,1 2 0,1-2 0,-1 1-1,-3-2 0,5-3 1,-8 1 0,3-4-1,-4 5 1,-1-5-1,-2 0 1,0 0-2,0-4 2,-3 5 2,-3-4-2,2 7 2,1 4-1,-7-2 1,8 4-2,-1-1 0,1 2-1,-4 1 1,0 0-1,-3 0 1,-4 6 0,2 2 0,-7 4-1,7 0 2,-4-2-4,7 0-1,-4-2-4,2 1-3,4-2-5,-3 3-14,2-3-20,5-4-60,2 4-90</inkml:trace>
  <inkml:trace contextRef="#ctx0" brushRef="#br1" timeOffset="249736.2841">19910 8295 132,'0'0'18,"0"0"-1,0 0-2,0 0-1,0 0 1,0 0-1,0 0-1,81 23-2,-60-1-1,-2 6-3,3 2 1,-2 2 0,-3 3 2,2 1 0,0 1 0,-5-1-1,4 2 0,-4-1-3,2-1 2,-1 3-1,0 0-2,0 1 2,-1 1-4,1 1 1,-2-2-1,-2-1 0,0 0 0,-4-4 2,-3 3-2,0-2-1,-4-2 5,-1 3-4,-8-1 6,-1 0 0,-4-2-4,-4 0 2,-2-2-4,0-1 4,-3-2 1,3-2 0,1-1-3,-2-3 0,3-2-1,2-2-1,0-2 0,6-5 0,-1 0-1,5-4 0,-2-3 0,1 2 2,-1-2-3,0 0 1,-1-1-1,2-1-1,3-3 1,-9 2-1,9-2-1,-7 0 0,0 0-2,5 0-4,2 0-2,4 0-8,-2 0-11,2 0-16,-2 0-22,2 0-37,0-2-101</inkml:trace>
  <inkml:trace contextRef="#ctx0" brushRef="#br1" timeOffset="250130.3067">20482 9044 208,'0'0'8,"0"0"1,0 0-1,0 0 3,0 0-1,0 0 2,0 0 0,81-51-4,-55 45-1,1 1-2,2 1-3,3 1 1,0 0-1,1-1-1,1 3 0,-1-1-1,-1 2-1,-3 0 0,-3 0-3,-2 0 0,-9 3-4,-1 1-3,-5-1-6,-5-2-4,1 7-5,-4-4-12,-1 7-20,0 4-26</inkml:trace>
  <inkml:trace contextRef="#ctx0" brushRef="#br1" timeOffset="250543.3303">20330 9307 24,'0'0'31,"0"0"0,0 0-1,0 0-7,0 0-1,86 0-3,-66 0-3,0-1 0,9-1-3,0-1-1,1 1-3,2-1-1,2 2-2,6-1-1,-1 1-3,2-1 0,0 2 1,0 0-3,-2 0 1,-2 0 0,-3 0-1,-3 3 0,-3 0 0,-5 2 3,-5-2 0,0 0-1,-8-2 3,-4 1-1,0-1 0,-6-1 2,0 0 1,0 0 0,2 0-2,-1 2-1,0-2-4,2 0-1,-2 0-3,1 0-6,-2 0-5,0 0-12,1 0-27,-1 0-74</inkml:trace>
  <inkml:trace contextRef="#ctx0" brushRef="#br1" timeOffset="251969.4118">21474 8644 57,'0'0'27,"0"0"-3,0 0 0,0 0-1,0 0-1,0 0 1,-77 95-3,66-58-5,-1 5-1,2 4-1,0 0-1,3-1 3,-2-5-1,3-1-1,0-3 1,1-4-1,0-2 2,1-1-3,-2-1 0,2-4 0,-2-2-2,3-6-1,-3-3 0,3-3-2,0-3-4,-2 2 1,4-6-2,-1 2-1,2-5-2,-1 0 0,1 0-5,0 1-2,0 1-5,0 1-13,1 0-28,10-2-63,3-1-91</inkml:trace>
  <inkml:trace contextRef="#ctx0" brushRef="#br1" timeOffset="252573.4464">21789 8828 85,'0'0'33,"0"0"-3,0 0-3,0 0-1,0 0 0,77-87-2,-64 75-2,-2 3-3,1 1-3,-3 3-5,2 3-3,5 0-1,-2 2-5,4 4 3,-4 9-2,-4 3-1,-4 7 2,-1 6-2,-5 4-1,0 6 2,-6 0-3,-7 0 1,0-1-1,-2-2 1,-2-4-1,2-3 1,0-3 3,0-3-3,1-2 5,-2-3-2,1 0 3,2-3-2,-2 1-1,1-3 2,3 3 1,-2-3-2,4-1 0,2 0 1,-2 0-3,4-5 2,0 6-2,0-3-1,4-6 2,-2 7-2,3-5 0,0 0 3,0 5-2,0-7 4,3 1 0,3 2-1,4-6-1,9 1 0,5-2-4,9-3 1,7-4 0,6-2-1,3-4 1,6 3-2,5-2-2,-1 2 2,0 2 0,-3 0 2,-1 2-2,-5 1 0,-4 4 1,-6-1-4,-6 2 1,-7 0-2,-10 0-3,-4 3-2,-5 2-3,-5-4-4,2 2-6,-5 3-14,0 2-31,0 1-67</inkml:trace>
  <inkml:trace contextRef="#ctx0" brushRef="#br1" timeOffset="255120.5921">16672 8383 61,'0'0'27,"0"0"3,0 0-3,0 0-4,0 0-8,0 0-3,0 0-2,0 0-1,0 0 3,0 0 2,29 10-1,-18 22-4,-3 8 4,5 6-3,-1 8-2,1 3 1,1 6-4,1 3 0,1-1-2,-2 5 2,4-3-2,-1 2 4,-3-1 0,2 2-1,-2 2 2,1 0-2,-3 1 0,-1 0-3,2-3 1,-3-2 0,2-3 0,1-7 0,1-2 3,2-6-4,-2-5 4,3-7-2,-4-6-1,0-4 1,-5-6-1,1-4 0,-3-4-2,-1-2 0,-2-3-3,-1-4 2,-1 4 1,1-4 0,-1-2-1,0 2 0,-1-5-1,0 0 1,0 0 1,2 2 0,0-1 2,-1 1-3,4 0 0,1-2 0,0 3-1,5-3 0,-6 0 2,8 0-2,-1 0 0,2 0 1,-2 0-1,1 0 0,6 0 1,-1 0-1,6 0 1,2 0 0,1-3-1,8-1 2,5 0-1,5-2 0,7 0 1,4 0-1,5 0 0,6 0-1,2 1 1,5 1-1,3-1 1,3 0 0,0 3 1,5 0-2,-1 2 1,3 0-1,0 0 0,1 0 2,0 0-2,3 0 0,3 2-2,0-1 1,3 2 1,4-3 0,3 0 1,2 0-1,4-2-1,-2-3-1,2 0 1,-3-1 1,1 2 0,-1-1 1,-5 1-1,-5 3 2,-5 0-2,-4 1 0,-2 0 0,-3 0-2,0 1 4,1 0-2,1 1 0,2-2 0,7 0 1,0 0-1,4 0-1,0 0 1,3 0 0,-2 0-2,-4 0 0,-2 0 1,-5 0-1,-7 2 0,-6 1 2,-1 0 0,-6 0-1,-2 0 1,-1 0 0,-1 0 0,-2 0 0,0 0 0,1 0-1,0-2 0,0-1 0,1 2-1,0-2 0,-1 0-2,0 0 2,-3 0 0,-2 0 1,-3 0 1,-4 0-2,-2 2 1,-4-2 1,-4 0 0,-3 1 1,-6-1-1,-2 0 0,-5 0 0,-2-1 0,-8-1 0,0-3 2,-6 1-2,0-2 1,-1 0 0,-2-2-2,-1 1 2,-3-2 0,1 0 0,-3-5 0,2-4-1,-1-3 1,1-6-1,-1 0-2,2-1 2,3-3-3,-3-1 3,0-2 0,1-5-1,-3-2 1,2-3-2,0-2 4,2 2-4,-2-1 2,6 4 0,-1-1-1,1 4 0,0 0 0,0 1-1,0-2-3,-2-2 2,2-3-1,-5-1 2,-1-1 1,-3-1 0,0 0 1,-5 0 1,-4 1 0,-3 4 1,-3 3 1,0 4-1,-5 3-1,5 4-1,-5 4 0,2 4 1,-2 2 0,2 4-2,1 3 1,6 1 0,-1 3-2,2-2 0,-1 0-1,-1-7 0,0 1 1,2-4 0,0-3-3,0-2 4,-4-2-3,-1 0 4,-4 3 0,-2-1 0,-5 1 0,0 5 0,-6 0 0,-3 4-1,1 2 2,-6 2-1,0 0-1,-6 3 0,-2-1-1,-4 3 2,-3-2-2,-1 1 0,-4 2 1,0 1 0,-4-2 0,0 0 1,1 0 0,-5-2-1,3 4 1,-3-2 0,0 0 0,1 3 0,-2-2 0,-3 3 0,-2-1 0,-5 2 0,-1 0-1,-1 3 1,1 1-1,0-2-1,1 1 2,2 0-1,-2 1 1,-2-1-1,0-1-1,-1 0 0,-2 1-1,-1-2 1,-1 3-1,0-4 1,-7 3 1,-4-1 1,-1 1 0,-2-1-1,-4-2 1,3 2 1,1-2 0,2 0-1,0 0 0,5 0 0,4-4-1,3-1 1,5 2 0,0-2 0,-1 0 1,1 0-1,-3 2 0,-3 2 0,1 0 2,-3 1-1,1 0 2,3 0-2,-1 1 2,1-1-2,3 1 1,5 2-1,2 0 0,9-3 0,3 4-1,6-3 2,3 2-4,3 1 4,2-1-2,1 2 0,1 1 0,-2 0 0,1 2-2,-3 1 1,-2 0 1,-1 2 0,-1 1 0,0-1 1,2-2-2,2-1 1,1-2 0,3 0 0,4-4 1,5-2 1,5 0-1,6 0-1,7-5-1,6 1 1,5 1 0,4 1 0,-5-1 1,5 1-1,0-1 0,-5 1 0,5 0 0,1 1 0,0-1 2,-2 1-2,0 1 1,-1-1-1,4 1 0,3 0 0,-1-3 2,1 3-2,-2 0 0,1 0 2,-2 0-4,3 0 4,0 0 0,0 0-2,0 0 0,0 0 0,0 0 0,0-2 1,0 2-1,0-1 1,0 1-1,0-2 0,3 2 1,-2 0-1,1-2 0,-1 2 0,1 0 1,-1 0-1,-1 0 2,0 0-2,0 0 1,3 0 0,-3 4-1,0 2 1,0 3 0,-3-1 0,3-3-1,-1-1 1,-2 0 1,0-1 0,0 0 2,0 0-1,3-3 0,-2 0-1,2 0-1,-1 2 1,-2-2 1,2 0-3,-1 2 2,1-2-1,-1 0-2,1 0 2,0 0-1,-2 0 1,3 0-1,0 0 0,0 0 0,-2 0 0,2 0 0,-1 0 0,-1 0 0,1 0-1,-1-2 1,0 2 0,-3-3 0,-1 1 0,2 0 0,-6 2 0,0 0 0,0 4 0,-3 3 0,5-1 0,1 2 0,1 1 0,5 2 0,1 4 0,0 0-1,3 8 1,3-2 2,2 2-2,-1 1 2,-1 1-4,0 1 1,-3 2 1,0-1 1,-3 0-1,0 2 0,0-2 0,-3 2-1,2-4 1,-1 0-1,2 0 1,0-3 0,0 0-1,0-8 2,0 3-1,2-7 1,-1 0-1,2 2 0,-3-8 0,1 1 0,-1 0 0,2 0 0,-2 0 0,1 0 0,-1-5 0,0 0-1,0 0-2,0 7-6,0 4-12,0 0-72,0 0-127</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5:46:12.053"/>
    </inkml:context>
    <inkml:brush xml:id="br0">
      <inkml:brushProperty name="width" value="0.05292" units="cm"/>
      <inkml:brushProperty name="height" value="0.05292" units="cm"/>
      <inkml:brushProperty name="color" value="#FF0000"/>
    </inkml:brush>
  </inkml:definitions>
  <inkml:trace contextRef="#ctx0" brushRef="#br0">2495 3964 39,'0'0'14,"0"0"-5,0 0-4,0 0-3,0 0-1,0 0 2,0 0-2,0 0 0,0 0 2,-3-5 0,3 5 3,0 0 1,2 0 3,-1 0-2,1 0 0,-1 0 2,1 0-2,-2 0-1,3 0-1,-2 0-1,1 0-1,-1 0-1,5 0 1,0 0-2,5 0 0,-2 0 1,1 3-1,6-1-1,-6 1 2,6 0-1,0-2 0,3 0 1,-2-1-1,2 0 1,0 0-1,2 0 0,8 0 1,-4 0-1,-1 0 0,-1-2 2,-7-1 0,3 3-1,-2-3 2,-4 3-2,7-1 0,-2 0 0,-5-1 0,7 1-1,0-1 0,1 0 2,1 0 1,2-1-2,-1-2 2,-1 1-2,-1-3 2,1 3-3,1-2 3,2 0-1,-3 2-1,1 2-2,0-1 3,0-1-3,-1 3 3,2 1-3,-1-2 0,2 2 1,-1-2-1,-2 2 1,1 0 0,-5 0-1,1-1 0,1-1 3,1 0 0,6-1 2,-1-2-1,1 0-3,0 1-1,1 0 1,1 0-5,-3 3 4,-2-1-1,-2 2 0,-7 0 3,2 0-3,-1 5 2,-6-2-2,7 3 1,-2-3 0,-4 0 1,5 2-1,1-5 0,-6 3 1,9-2-1,-3-1 2,4 0-2,2 0 0,1 0 0,-2 0 0,2 0 1,0 0-2,-3 0 0,-6 0 1,2 0-1,-7 0 0,2 3 0,-1 0 0,-1 0 0,0 1 1,1-4-1,-1 4-2,-1-3 3,2 1 0,-1-2-1,1 1 3,1-1 0,4 0-1,3 0 1,6-3 0,-1 1-1,-2-1-1,-3 0 0,-1 2 2,1 1-3,-6 0-3,6 0 3,-6 0 3,-2 0-3,7 0 3,-8 0 1,6 0-3,-4 0 2,-1 0-1,6 0 1,-1 0 1,8 0 0,-1-3-3,1 1 0,3-1-1,0 1 1,3-1-1,1 3 1,-1 0-1,-1 0 0,-3 0-1,1 4 0,-4 0 1,-2 2 0,-2 1 1,1-3-1,-3 3 1,2-3-1,1 1 0,-1-3 0,4 1 1,0 1-1,4-4 4,1 0-1,2 0 0,2 0-1,0 0-2,0 0 0,0 0 0,-2 1 0,0 1-1,1 1 1,-4-1 0,0 3 1,-4-5 1,2 4-1,0-3 2,-1 1-2,1-1 0,-3-1 0,7 0-1,-2 0 1,4 0 0,0 0 0,3 0-1,-1 0 1,0-1-1,0-1 0,-1 1 0,0-1 0,-2 0 0,1 2 0,-1-2 0,0 2 0,-1-3 0,0 3 0,-2-2-1,0-1 1,-1 1 0,1 1 1,2-3 3,0 4-3,4-4 0,1 1 0,2 0-2,4 1 2,-1 1-1,0 1 0,-1 0-1,-2 0 1,-1 0-1,-1 0 1,-3 0 0,1 0 0,-1 1 1,0-1 0,1 2-1,-2-2 0,0 0 0,1 0 0,-2 2 0,1-2 0,0 1-1,4-1 2,0 0-1,4 0 0,1 0 1,0 0-2,3 0 1,-2 0 0,0 0-2,1 0 2,-1 0 0,-2 0 0,0 2 1,-3-1-1,-1 0-1,-2 2 1,-2-3 0,-1 3 0,-1-2 3,-3 0-3,1 1 0,0-1 0,1 1-2,3 0 2,1-2 1,0 0-1,1 3 0,2-3-1,-1 0-1,0 2 2,1-2 0,0 2 0,1-2 0,-4 2 0,1-2 1,-1 0-1,-1 0 0,-3 0-1,2 1 2,-1-1-1,-1 0 1,0 0-1,3 0-1,3 0 2,3-3 1,2 1 0,1 2 0,3-2-1,1-1 0,2 3 0,-3 0 0,-2 0-1,1 0 1,-2 0 1,-6 0-2,-1 0 1,-3 0 0,-3 0 1,-9 0-1,3 0 0,0-2 0,1 2-1,8-2 2,-2 1-1,2-1 0,3 2 0,0 0-1,1 0-1,0 0 1,3 0 0,-1 0 0,1 0 0,-1 0-1,1 0 1,-1 0 0,-1 0 0,-1 3 0,-1 1 0,0-4 3,-1 3-3,0-1 0,0-2 0,1 0-1,0 2 1,5-2 0,-1 0 1,2 0-1,-1 0 1,1 0-2,0 0 2,-1 0-2,2 0 2,0 0-1,0 0 0,0 0 0,0 0 1,-3 0-1,1 0 0,-4 0 0,1 0 0,1 0 1,-3 0 0,6 0 1,-2 0-1,3 0-1,-2-2 0,1 2 1,1-2 0,1-1 1,1 1 0,1 0-2,-1-1 1,-1 2-1,-2 1 0,-4 0 2,-2 0-2,-1 0 0,-3 0 1,0 0-1,2 0 0,0 0 0,2 0 0,2 1 0,1-1 1,2 0-1,2 0 1,5 0 1,4 0 0,4 0-1,5-1 1,2 0-1,0-2 0,0 0 0,-2 3-1,1 0 1,-5 0-1,-2 0 1,-6 0 1,-2 0-2,-4 3 1,-3 2 0,1-2 1,-3 1 0,5 1-1,-2-3-1,3 1 2,6-1-1,-2 0 0,2 1 3,-1-3-3,4 3-1,-1-2 0,-2 0-1,1-1 2,-3 0 1,-2 2-2,1-2 1,-1 0 0,-2 0-1,1 0 0,-2 1 0,-1 1 1,-1 0-1,-1-1 0,2-1 0,0 0 0,3 1 0,0-1 0,0 0 0,-1 0 1,-1 0-1,0 0 1,1 0 0,-2 0 0,1 0 2,-1 0-2,0 0 0,-1 1-1,-3 4 0,0-3 1,-1 1 0,-3-2 0,2 2 1,1-3-1,2 0 0,1 0 0,0-1-1,1-4 2,-3 2-1,-1-3-1,2 2 0,-1-2 0,1 2-1,2-3 2,0 2-1,3 3 0,0-1 0,-1 1 0,-1 0-1,2 1 1,-4 1 0,0 0 1,-1 0 0,1 0-1,-2 0 0,1 0-1,-1 0 1,-3 0 1,3 0-1,-2 0 0,1 0 0,-1 0 0,0 0 0,-1 0 0,3 0 0,-1 1 0,-2 3-1,3-4 1,0 5 0,-2-3 0,-1 1 0,2 0-1,-3 1 1,2 1-2,-3 0 1,1-1 0,-1 2 1,-1-4 0,0 2 1,-1-1-2,0 2 1,1-2-1,-2 0 1,-3 0 0,0 0 0,-3 0 0,0 0 0,1 0-1,-2 0 1,2 0 0,1 2 0,0-1 0,1 0 0,-2 0-1,0-3 1,-4 2-1,0-1 1,-2-2 0,-1 1 0,-2-1 0,0 2 0,-6-2-1,0 0 2,6 0-1,-6 0 0,-2 0 0,3 0 0,-7 0 1,0 0-1,0 0 1,2 0 0,-2 2 0,3-2 0,-2 0 0,0 0 1,1 0-1,-1 0 0,0 0 0,1 0-1,0 0 0,-1 0 0,1 0-1,-1 0 0,1 0 0,-2 0-2,10 0-4,3 3-15,-1 0-88,9-2-131</inkml:trace>
  <inkml:trace contextRef="#ctx0" brushRef="#br0" timeOffset="42420.4263">2305 16857 11,'0'0'2,"0"0"-2,0 0 1,0 0-2,0 0 1,0 0 0,0 0-1,0 0 1,0 0-1,0 0-3,-12-1 3,12 1-5,0 1 6</inkml:trace>
  <inkml:trace contextRef="#ctx0" brushRef="#br0" timeOffset="49126.8099">9672 9286 37,'0'0'23,"0"0"1,0 0-5,0 0 0,0 0-6,0 0-4,0 0-2,0 0-4,0 0-1,0 0-1,-14-29 3,14 29-2,-2 0 2,1 0-3,1 0 0,-3 0 0,3 0 0,0 0 2,0 0-1,0 2 1,0 0-1,0-2 1,0 5 1,3-2-2,2 2 2,3-1-2,-1 1 1,3-2-1,-1 1 0,0-1 1,-1 2-1,7 1 2,-7-3 0,7 3 2,1-3-1,-2 2 1,9-2-1,2-2 1,1-1-2,4 0 1,5 0 0,4-1-2,6-5 2,3-1-2,2 2 1,2-2 0,0 1-1,-3 1-1,3-2 1,-1 2-1,-6 3 0,4 0 1,-6 1-2,3-1 0,0 1-1,1-1 1,1 0 1,4 2-1,-1-3 0,2 1-1,1 0 0,-2-1 2,-1 1-1,-1 1 0,-1-1 2,-3 2-3,-1-2 1,-1-1 0,-3 3-1,0-2 0,-1 0-2,-1 2 3,0 0 1,-1 0-1,0 0 3,0 0-3,2 0-1,0 0 0,5-1-1,-2-1 1,2 2 1,-3 0-2,0 0 1,1 0 0,-1 0-1,1 0 1,0 2 1,-1 3-1,-1 0 0,0-3 0,-3 3-1,-3-2 1,-3-1 0,-1 1 0,-3 1 1,3-1-1,-1-3 0,4 0 1,-1 0 0,3 0-1,2 0 1,2-3 1,2-1-2,2-3 1,1 2-1,1 0 1,0 0-1,-4 2 2,-1-1-1,-5 1-1,-2 3 2,-4 0-1,-1 0 0,-2 0 1,1-2-1,0 2 2,0-2 0,3-1 0,1 0-1,2-4 1,4 2 0,3-2-2,5-2 3,-1 1-4,5 3 4,1-2-3,-3 4 1,-1-2 1,-2 3-3,-2 2 1,-1 0-2,-2 0 1,-2 5 0,-3 2 2,-3 1 0,-2-1 2,-2 0-4,1-2 0,-2-2 0,-1 2 0,2-3 0,-2 0 0,0 1 0,-8-3 0,0 2 0,-5 0-1,-3-1 1,2 1-2,-1-2 2,-1 2 0,3-2 2,5 1-2,-1-1 0,0 2 0,2 0 0,3-2 0,-3 3 0,7-3 0,0 0-2,-2 0 2,1 0 0,-2 0 0,2 0 0,-1 0 2,0 0-1,-1 0-1,1 0-1,1 0 1,0 0 0,4 0 0,5-3 2,2 3-2,6 0 1,3 0-1,2 0-1,1 0 1,3 0 1,-2 0-1,1 3 0,1-1 0,-5 1 0,0-1 0,-2 0 1,-1 1-1,-1-1-1,-1-2 1,1 2 0,1-1 0,2-1 0,0 2 0,1-2 0,-1 2 0,1-2 0,-1 1 0,2 1 1,1 0-2,-2 1 1,0-1 0,-1 0-1,-1-2 1,-2 1 1,3-1-1,-2 0 0,-1 0 1,1 0-2,-1 0 1,0 0 0,-1 0 0,2 0-1,-3 0 0,1 0 1,-1 2-1,-2-2 1,1 0 0,3 0 0,-1 0 0,2 0 0,0 0 0,-1 0 0,1 0 0,0 0 0,-2-2 0,0 1 0,-1-3 0,2 4 0,0-3 0,-1 1-2,-1 0 2,-1 1 0,-1 1 0,-2 0 2,1-2-4,0 2 2,-2-2 0,5 1 2,3 1-2,1-2 1,0 2-1,0 0-1,-1 0 1,0-5 0,0 5 0,1-4 0,-2 1 0,0 1 0,-4 2-2,-2 0 2,-1 0 0,-2 0 0,0 0 0,1 0 3,1 0-3,2 0 0,2 0-1,1 0-1,5 2 2,3-2 2,1 2-2,1-1-2,-2 1 2,0 0 0,-4-2 0,-3 5 2,-3-5-2,-4 2 0,-6-1 0,-5-1-2,-4 2 2,-6-2-1,-8 0 1,1 2 0,-6-2 1,6 0-1,1 0 2,4 0-2,-1 0 1,4 0-1,-2-4 0,-2 3 0,3-1 0,-7 0-3,4-1 3,-5 3 0,0 0 2,1 0-1,-6 0-1,0 0-1,0 0-2,0 0-1,0 0-31,-6 5-161</inkml:trace>
  <inkml:trace contextRef="#ctx0" brushRef="#br0" timeOffset="52227.9873">4340 10819 11,'0'0'15,"0"0"6,0 0-1,0 0 1,0 0-1,0 0 0,0 0-4,0 0-3,-27-50 1,24 46-2,3 4 1,-1-1-3,1 1-5,0-3-3,0 3-2,0-2-1,0 1 1,0 1 1,5 0 0,1 0 1,7 0 1,7 0 2,2 0-1,4-2 2,0-1 1,2-3-1,-3-3 1,3 1 0,-2 0-1,-2 1 1,0 1-3,2 1-1,0 2 1,1 1-3,4-1 0,2 1 0,1 2 0,3 0-1,0 0 0,-2 0-1,1 0 1,-3 0 1,2 0-1,-2 0 5,3 0-2,0-2 0,-1-4-1,-2 2-1,1-1 3,-1 2-2,0 1 2,4 2-2,0 0-1,-1 0-1,2 0 0,0 4 0,3 2 0,-2-2 0,-1 2 1,2-2 1,-1-1-1,2-3 2,2 0 1,-2-2 0,-1-3-1,-1-5 0,-4 2 2,0-1-2,-2-1 2,0 3 0,0-1-3,0 3 1,1 0 0,-1 1-2,3 1 0,-1-1 0,0 3 0,-1 1 2,0-1-2,3-2 1,1 3 0,-3-4 1,2 1-1,-1 0 2,-1-2-2,1 0 0,-1 0-3,-3-2 2,2 4 0,-2-1-1,-2 3 1,1-1 0,-2 2 0,1 0 1,0 0-2,1 0 0,-1 0 0,2 3 0,3-1 0,-1 0 2,3-1 2,0-1-1,2 0-1,-1 0 0,0 0-2,2-3 4,-1-3-1,3 0 2,1 0-3,-1 0 0,3-2-1,-3 2-3,0 0 2,-2 0-5,-1 1 7,0 2-4,2 2 4,-4 1-1,3 0-1,-4 0 0,2 4 0,-3 2 3,-1 1-3,-1 0 4,0 1-4,-1-4 0,1-1 2,-1-3-2,1 2 1,-1-2-2,-3 0 2,-1 0-1,2 0 0,-3 0 1,-1 0-1,2 0-1,1 0 1,-1 0 0,5 1 0,3-1 1,0 2 0,2 1-1,-1-1 0,2-1-1,0-1 1,3 0 1,0 0 0,1 0-1,0-1 1,0-3-1,0 0 0,-4-1 2,1 2-2,-1 0 1,-1 0-1,0 0 0,-2 1 0,1 1 0,-2 1 1,3 0-2,1 0 2,2 1-1,1 3 0,4 0 0,1 2 0,0-1 0,0 1 1,-2 0-1,1-2 2,0 0-2,-1-1 2,-1-3 0,0 0-2,-2 0 1,-1 0-1,-2 0 0,0 0-1,1-2 1,1 1 0,1-1 1,1 0-1,-3 2 1,4 0-2,-5 0 1,1 0 0,2 0 0,-1 0 1,1 0-1,1 4 0,-1-3 0,0 1 0,-2 1-1,0-2 2,-4 0-1,4 1 0,-4-1-1,-3 3 1,1-4 0,-2 3 0,-2 1 0,0-3 0,-1 1 0,-1 0 0,2-1 0,0-1 0,0 2-1,3-1 1,1-1 0,-1 1 0,1-1 0,2 0-2,-2 0 2,1 0 0,0 0 2,2 0-2,1-1 0,3 0 0,-2-2-2,0-1 2,1 1 2,-4 1-2,-1-1-2,0 1 2,-2 0-1,0 1 1,-1 1 0,3-2-1,-4 2 1,0 0 0,1-1 0,-1 1 0,1-1 0,3-2 0,0 0 0,5-1 0,1-2 0,1 2-1,0-2 1,1 0 0,0 1 0,1 1-1,-2-1 1,1 1 1,-4 1-1,-1-1 0,-4 3 0,-3-1 0,-1 2 0,-4 0 0,-3 0 0,-1 0-1,-3 3 1,4-1-2,-2 1 2,1-1 0,3-1 0,4-1 2,0 0-2,2 0 1,4 0-1,0-4-1,2-1-2,1-1 3,1 0-4,-1 1 3,0 0 0,-1 5 1,-4-4 1,-1 3-1,-3 1 0,-3 0-1,0 0 1,-3 0 1,0 0-1,3 0 0,2 1 0,0-1-2,5 0 2,4 0 0,-1 0 0,4 0 0,-3 0 0,2 0-2,-3 0 2,3 0 0,-3 0 2,-1 0-2,-1 0 1,-2 0-1,-3 0 0,-1 0 0,-2 0 0,0 0 1,-1 0-1,0 0 1,4 0-2,3 0 0,4 0 1,2 0 0,2 0 0,5 0 0,0 0 0,1 0 0,-1 0 0,1 0 0,-1 0 0,-2 0 1,-4 0-1,-4 0 0,-3 0 0,-6 0-2,-6 2 5,-4 0-4,1 3 4,-6-3-4,4 1 0,-5 0 3,2-2-2,10 1 3,1-2-2,9 1-1,1-1 0,-1 0 1,1 0-2,-1 0 1,-2 0 1,-2 0-2,-1 0 1,1 0-1,-3 0 1,-3 0 1,-3 0-1,-1 2-1,-1-1 0,1 2 1,-1-1 1,1 0 0,2-1-1,1-1 0,6 2-1,1-2 1,-1 0 0,2 0 1,-1 0-1,5 0 0,-1 0 0,1 0-2,-1 0 2,1 1 0,-3 2 0,-2 0 0,1 2 0,-2-2-2,-2 1 2,1 1 2,-3-1-2,2 1 1,1-4-1,-1 1 0,0-2 0,5 0 0,1 0 0,-1 0 0,3-3 1,1 2-1,-1-3 0,5 1-2,-1 0 0,1 1 2,-4 1 0,-2 0 0,-1-1 0,-3 1 0,-2-1 0,-8 1 0,1 1 0,1-2 2,0-1-2,6 1-2,0-1 2,0 1-1,2-1 1,0-1-1,1 1 1,-2 0-1,6 2 1,-6 1 0,-1 0-1,-1 0 1,-5 0 0,-4 0-1,-3 0 1,-2 0 0,2 0 0,-2 0 0,0 1 0,-1 1 0,0-1 0,2-1 0,5 2 0,-6-1 0,9-1 0,0 2 0,-1-2 0,7 0 0,-2 0-2,-7 0 4,0 0-2,-6 2 0,2-2 0,-1 0 0,-6 0 0,1 0 0,-7 0 1,0 0 0,0 0 0,1 0 0,1 1 0,-1-1 1,0 0-1,1 0-1,-1 0 1,-1 0-1,2 0 0,-2 0 1,0 0 0,1 0 0,-1 0-1,0 0 0,0 0-1,0 0-1,0 0-7,0 0-60,0 0-153</inkml:trace>
  <inkml:trace contextRef="#ctx0" brushRef="#br0" timeOffset="59435.3995">2982 12460 35,'0'0'27,"0"0"-2,0 0-1,0 0-3,0 0-3,0 0-3,0 0-4,0 0 1,0 0 1,-21-41-3,18 38 0,0 1-3,0-2 2,-1 1-4,0 1 1,-1 1-2,-3-2-1,3 2 0,-5 1-2,-6 0 0,2 0-1,-5 2 1,0 8 2,3 2-3,-5 2 0,3 2 0,-1 2-2,-2 3 4,-1 2-2,2 1 0,-3 0 2,1 3-2,2-1-1,1-4 1,0 1 0,6-2-1,1-3 3,1-2-2,4-3 0,-1 0 0,1-1 0,2 0 0,-1 1 1,1 1 0,1 4-1,4 0 1,-1 6-3,1 1 2,0-1 0,0 0-1,4 3 1,2-1 0,-2 2 0,-1-3 0,0 2 1,-3 2 1,0-4 2,0-1-2,0 2 2,-6-1 2,2-2-3,-2 4 4,-1-2 1,0 1-2,-2 0-1,5-1-2,-2 3 0,0-3 0,-1 2 1,0-1-1,4-1 1,-5 1-1,2-1 1,-2 3-1,1-1-1,-2 2 1,0 2-2,-4 1 0,2 0 0,-2 2-1,0 1 1,0-1 4,0-2-4,-1-1 5,3-5-4,1-4-1,4-8 3,-2-1-3,0-1 1,3-5 2,-4 3-1,2-3-1,-2 1 0,-4 1 1,0-1 0,0-1 1,0-2 0,0 2-1,4-2 0,-5 2-1,7-2 0,2-4 0,-3 4-1,6-4 0,-4 0 1,3 3-2,3-4 1,-1 0-1,1 0 2,0 0 0,0 0-1,0 0 0,0 0 0,0-2 0,3-1-1,5-3 0,0 1 0,-5 2-1,1 3 1,2 0 0,0 0 0,5 0 0,1 0 0,-2 0-1,3 10 1,-6-5 0,6 5 1,-3 0-1,0-1 0,5 4 0,-5-6 0,0 3 0,2 0 0,1 0 3,4 5-1,-1 1-2,0 1 1,0 3-1,0 2 0,-3 4 1,1 3-1,-3 0 0,2 0 0,-4 3 1,2-1 0,-2 1 0,-1-2 1,0-2 4,0 1-3,-1-5 3,-1-2 0,-2-5-5,0 0 4,-1-1-2,-1 3 0,1 4 1,-2 1 0,-1 0-1,0 0 0,0 1 1,0-1-2,0 2 0,0-1 0,-1 3-2,-1 1 2,1 1-2,1 4 3,0 2-1,0 3-1,0 1-4,0 0 6,0 2 2,0 0-1,0 2 4,0 2-4,0 2-6,0 1 2,0 1-2,0-1 1,0-4 0,0-4 1,-2-4 0,2-5 1,-1-1-1,-1-4 2,1-7 1,1-2-1,-2-4 0,2-1 0,-1 7-1,1-8 0,0 10 4,0-1-4,0-1 2,0 7-2,0-1 0,0 0 1,3 1-2,1 2 1,1-1 0,3 4-2,-1 2 0,1 0 1,-2 3-2,-1-1 3,2 2-2,-2 1 2,-1-2-2,1 1 0,-1-1 0,0-2 0,3-3 3,-2 0-2,-1-3 3,0-4-3,1-3-1,-1-2 0,2-5 1,-2-1 0,3-1 0,-1 1 0,3 3-1,-1 0 1,1-2 1,0 0-1,2 2 0,1 1-3,1-1 0,1-1 3,-2 0 0,-2-7 2,0 3-1,-1-2-2,4 0 0,-3-1 1,2-4-1,4 2 1,-2-6 0,8-1 0,-1 0 1,-2-5 0,2-5-1,0 0 1,1-2 1,-2 2-2,2-2 0,-2 2 0,-3-1 1,-2 3 0,-4 1 0,1-1-1,-4 3 0,2-3 0,-2 3 0,-3-1 2,1 0-1,-4 3 1,2 1 1,-2-3-1,1 0-1,-2 0 0,2 3 0,-3 2-2,2-7 1,-1 2-2,2-3-5,8-4-8,-3 7-61,3-4-166</inkml:trace>
  <inkml:trace contextRef="#ctx0" brushRef="#br0" timeOffset="102669.8724">4498 15441 1,'0'0'5,"0"0"-1,0 0-1,0 0 1,0 0-1,0 0 5,0 0 1,0 0 2,0 0 1,-20 29 2,20-29-3,0 2 3,0-2-2,0 1-3,0-1 1,0 2-3,0-2-1,0 1 2,0-1 1,0 2 0,0-2 2,0 1-4,0-1 0,0 2 0,4 0-1,2-2 1,-2 1-1,9-1-1,-3 0-1,2 0 0,-1 0-2,-1-1 2,-3 1-2,4 0 1,0 0-1,-6 0-2,6 0 0,-6 0 1,5 0 0,3 0 2,-8 0 0,7 0-2,2 0 1,2 0 0,5 0 3,-1-5 2,0-1 1,0 2-5,-1-3-1,-1 1-2,-4 2-3,0 1 4,2-1 1,-4 1-1,5-1-1,-7 1 1,2 2-2,1 0 1,0 1 1,0 0-1,0 0 3,0 0-1,1 0-2,6 0 1,0-3-1,-2 0 1,0 1-1,-1-2 0,-5 1 1,5-2-1,-7 5 1,-2-4-1,4 1 2,-2 0-1,-2 1 0,-1 2-1,-1 0 1,-2-2-1,2 2 0,-2 0 0,3 0-1,-2 0 2,0 0-1,4 0 1,2 0 0,0 2 0,3 0 1,-4 0-1,5 2-1,-4-3 1,1 2-2,5 1 0,-7-3 2,7 2-2,-5-1 1,-1 0 0,1-1 0,-1 0 0,0 2 0,-1-3 1,0 3-1,-5-3 1,8 0-1,-8 0 0,7 0 1,2 0 0,-2 0-1,0 0 1,2 0-1,4-3 0,-6 0 2,6 2-2,-5 0 1,-1-1 0,0 2-1,0 0 0,0 0 2,-1 0-3,1 0 0,-3 2 1,6 3-2,-6-2 3,4 1-1,-4-2 0,-4 1 1,7-3-1,-8 3 0,1-3 1,5 2-1,-4-2 0,1 0 1,4 2-1,-5-2 0,7 0 0,-3 0 0,-1 1 0,2 1 0,-3 1 0,0 0-1,0 1 1,2-1-1,-3 2 1,0-1 0,2 1-1,1 1 1,0-3 0,0 1-1,2 0 1,-2 0 0,3-2-2,-1 1 4,-1-3-2,8 0 0,-7 0 1,5 0-2,-1 0 1,-3-2 1,3 1-1,-3-1 0,-3 1 0,2-1-3,-2 2 3,3 0-1,-2 0 0,-1 0 2,0 0-1,2 0 0,-2 0 1,2 0-2,2 0 1,-2 0 0,2 0 0,-2 0 0,-1 0 0,4 0-1,-5 0 1,7 3 0,-8 0 0,5 3 0,-4-1-1,-5 2 0,7 3 1,-4-4-1,-1-2 2,5 4-2,-4-4-1,7 2 1,-5-2 0,1-1 1,6-1-1,-5 0 1,6-1 0,-1-1 0,-5 0-1,6 0 0,-6 0-2,2 0 3,3 0-1,-6 0 1,6 0-1,-5 0-3,-2 0 3,4 4-1,-3-1 1,2 2 1,-3-3-1,-3 1-1,2 1 2,0-1-1,-1-1 2,1 1-2,-1 2 1,4-4 1,-3 2-2,1 0 1,0-2 0,0-1 1,0 1-1,3-1 2,6 0-4,4 0 2,5-5 2,0 0-2,-2-2 0,2 2 0,-2-3 0,-4 0 0,2 0 1,-1-1 0,-1 1 0,-1-2 1,0 0 0,-1 3-1,-4 3 1,0-2-2,-6 4 0,-2-1 1,4 0-1,-4 0 0,2 2 2,3-1-2,3-1 1,2-2 0,8 0 1,2-3 0,1-1 1,2-2-2,4 1 0,0-2 0,1 0 0,2 0 1,1 0-2,-5 0 1,0 3-1,-1 1 0,-3 3 0,-1 2-1,-3 1 1,2 0-2,-4 2 2,1 0-1,-1 0 1,-2 0 0,0 4 1,-8-1-1,3 0 0,0-1 0,0 0-1,0 0 1,-1-1 0,-4 1 1,0-2 1,0 0-2,0 0 1,5 0-1,-5 0 1,5-2 0,-7 1-1,2-1 0,-2 0 1,2 2-1,0 0-1,2 0 0,3 0-3,-3 2 4,6 4 0,-8-2-1,2 3 4,0-2-3,1 2-2,4-1 4,-3-2-2,2-4 2,2 0 0,1 0 1,7-4-1,-2-2 0,-3-1 3,0 0-2,-1-1 1,-3 3-1,-2-1-1,-4 0 0,1 2-2,-3 2-1,0-1 2,-1 0-1,-4 3 0,6 0 0,-5 0 1,5 0-1,2 0 0,-3 0 0,8 0-2,-8 0 3,9 0-1,0 0-1,0-4 2,6 1 0,-4-1-1,0 0 1,-5 0 0,-1-1-2,0 3 2,-5 0-1,6-2 0,-6 2-1,-1 1 0,1-1 1,1 0-1,1 1 3,-1-1-2,-1 1 0,2 0 2,5-2-3,-1 1 1,6-3 0,-3 2-1,0-1 0,-4 1 4,0 0-3,0 1 0,-6-3 0,5 3-2,-2-1 2,-3 1 0,3 1 0,-9-1 1,7 2-1,-4 0-1,6 0 0,0 0 2,1-2-1,3 2 1,-5 0-1,5-3 0,2 0 0,-9 2 1,9 0-2,-7-1 1,0 1 0,0-1 0,-2 0-1,3 2 2,-7 0-1,6 0-1,-5 0 2,-1 0-2,4 0 1,-3 0 2,6 0-2,-1 0 2,-1-3-1,9 1 0,1-2 0,6-1 1,-4-1-2,3 1 2,0-1-4,-1-1 4,-1 3-2,-1 0 1,-1-1-1,-1 1 2,1 1-2,-7 1 1,2-1-1,-5 3-1,2 0 1,-1-3 1,-1 3-2,2 0 2,-3 0-1,9 0-1,-10 0 1,9 0 0,-2 0 0,-4 0 0,9 0 0,-5 0-1,-4 0 0,7 0 1,-7 0 0,-2 0 2,0 0-1,-5 0-2,0 0 2,-1 0-1,1 0 0,0 0-1,5 0 1,-5 0-1,0 0 2,7 0 0,-7 0-2,6 0 1,1 0-1,0 0 0,0 0 0,1 0 1,-1 3 0,0-3 0,0 0 0,0 0-2,-1 0 1,-7 0 1,8 3-2,-7-3 3,6 0-1,1 0-1,-8 0 1,7 0 0,-6 0 0,7 0 1,-2 0-1,-6 0 0,6 0-1,-6 0 1,1 0 0,-1 0 0,0 0-1,-2 0 0,8 1 1,-2 0 1,0 2-1,0-1 0,0 1-1,-1 1 1,1-4 0,0 4 1,1-4-1,8 1 0,-8-1-3,10 0 3,-4 0 2,1 0-2,0 0 1,1-2 0,-2-1-1,-5 0 0,6 1 1,-5 0-2,0 2 1,1-2-1,0 2 0,0 0-1,-1 0 2,-1 0 0,-5 0 0,5 0 2,-5 0-4,0 0 2,0 0 2,-6 0-4,0 0 2,0 0 0,3 0 0,-2 0 0,0 0 0,1 0 0,-1 0-1,7 0 1,-2 0 1,6 0-2,-1 0 2,0 0-1,2 0 0,-1 0 0,1 0-1,0 0 2,7 0-1,-9 0 2,10 0-1,-4 0-2,-4 0 2,5 0-2,-7 0 1,-7 0 0,7 0 0,-5 0 1,-1 0-1,2 0 0,-7 0 0,6 0-1,0 0 2,0 0 0,7 0-1,-7 0 1,7 0-1,1 0 0,0 0 0,6 0 0,-8 0 1,6 0 0,-8 0-1,3 0 2,-2 0-2,-6 0 0,1 0 0,-6 0 1,0 0-1,0 0 0,1 0 1,2 2-2,-2-2 3,0 0-1,1 0-1,-1 0-1,1 0-2,-1 0-6,5 0-4,-1 2-63,1-1-115</inkml:trace>
  <inkml:trace contextRef="#ctx0" brushRef="#br0" timeOffset="186208.6506">6969 16977 18,'0'0'8,"0"0"-4,0 0-1,0 0 0,0 0 0,0 0 5,0 0-2,0 0 0,0 0 1,-11 10 1,17-5-1,2 2 1,7-2 0,3-2-1,2-3-1,7 0 0,-2 0-2,-2-3 0,2 1 0,-2-1-3,1-1 3,-8 3-1,5 1-4,-1 0 2,-1 0 0,8 0 0,-3 0 6,3-2-2,0 0 0,2-1 0,3-1-3,0-2 2,1-1 1,0-2-2,-1-1 2,1 0-3,-1 2-2,-1 1 3,2 0-1,-4 3 1,-1 1 1,0 2-4,-3-1 0,0 2 1,-1 0 0,2 0 3,0 0 2,4 0-4,4 0 0,2 0 0,5 0-4,0-3 5,4-2-3,-2-2 1,3-4-1,-1 0-1,1 1 2,-2-3 0,-1 4-1,-1-3 1,-4 4-3,-3-1 2,-2 6-1,0-2 1,-1 0 0,1 1 0,-3 1 1,1-1-1,3-1 0,0 0 0,-2-2 1,5 2-2,-1-3 2,3 0-1,-1 1 1,2-2-1,0 3-2,1-1 3,-3 2-1,-2 2 1,-3 1 0,-1 2-2,-3 0-1,0 2 1,-3 2 1,0 0 1,1 3 1,-2-3-1,5-1 3,0 0-3,4-3 2,1 0-1,1 0-1,2-4 0,2-2 2,-2 1-3,4-1 2,-3 2-1,-2 0-1,-1 3 0,-2-1 0,-1 2 0,0 0 0,0 0 0,2 0 1,4 0-1,0 0-1,0 5 1,4 1 1,1 2-1,2-1 2,0 1 0,8 0-1,1-1-1,4-1 1,2-1 0,2-3 1,-1-2-1,2 0 1,-2-1-1,-1-3-1,-5-1 3,-1 2-3,-3 1 0,-4 2 0,0 0 0,-3 0 1,-2 0-1,-3 0 2,3 0 1,1 3-2,4 1 1,3-1-2,2 2 0,0 0 0,-2 0 0,1-3 0,-1 3 0,-3 0 1,-1 0-2,-3-3 1,-1 1 0,-4 1 1,-3-4-1,0 0 1,1 0-2,-2 0 0,-2 0 2,2-5 0,-1 1 3,0 1-2,1-1 2,5 3-1,1-1 1,3 0-1,3 2 1,-2-3-2,1 1-1,-4-3 1,0 2-1,-3-1 1,-2-1 1,-1 0-1,-1 1 0,-1-2-1,-1 1 2,-1-1-2,-1 2 1,3-1 2,1 2-1,1 0 1,6 2-1,1-1-1,5 2 0,1 0-1,2 0 0,-1 0-1,-4 0 2,2 0-2,-4 0 0,-1 0 0,-4 0 0,-1 0 3,-2 0-2,-1 2 0,0-2 0,2 1-3,2-1 2,1 0 1,5 0 1,1 0-1,6 0 2,0 0-2,5 0 0,-3 1 0,5 1 0,-3 0-1,0-1 0,1 1 0,-4-1-1,2 2 0,-3-1 1,-1-1 0,-1-1 1,0 0 0,-1 0-2,-1-3 1,2-1-1,2-1 2,-1 1 1,1-1 0,0-1-1,0 1 0,1 2-1,1-1 1,-1 1 1,-2 1-3,0-2 0,-2 1 2,-4 0-3,2 1 1,-2 1 2,3 1-1,-3 0 0,4 0 2,0 0-2,-1 0 0,1 0 1,0 0-1,1-2 0,2 0 0,0-3 2,-2 2-2,-1-1 0,-3-1 1,2 0 0,-6 2-2,4-1 2,-7 1-1,0-1-1,0-1 1,-3 2 0,2 1 1,-2-1 0,-1-1-1,2 3-1,-4-1 2,1 0-1,2-1 2,-2 1 1,3 0-3,-1 1 0,0-3 1,0 1-1,2 2 1,-1-3 2,2 4-3,-1-3-1,1 1 2,1-1-4,1 2 4,0-2 1,2 3-3,-3-2 1,-1 2 0,2-1 0,-2 1 1,-1 0 1,1-2-1,1 2-1,-1 0 0,-2 0 1,0 0-1,0 0 0,-4 0 1,1-2-1,1 1 1,-2-2 0,3 1 2,0 1-3,0 0 1,2-2-1,-2 1 0,0-1 1,-1 1 0,5 0 1,-4 2-2,1-1 0,-1 0 1,1 1-2,-4-2 2,1 2-1,-2-1 2,-1 1-1,0-3-1,1 0 1,-1-2-2,1 1 0,0-3 1,0 3 2,0-2-2,-3 1 0,-2 2 0,-2-2 0,-1 3 0,2-4 3,-3 2-3,3-3-1,-1 2 2,2 2-3,1 1 3,-2-1 0,-1-1 0,-1 1-2,1-2 1,-2 1-2,-7-1 1,1 2 3,-5 2-1,2 0 2,-2-2-1,0 3-2,0-2 2,-6 2-1,0 0 3,-6 0 0,4-2 1,2 1 2,-2-1-3,0 2 0,-4 0-1,0-2-1,0 2-1,0 0 0,0-3-2,-2 1-1,-10 0 1,-6 2 0,-2 0-7,-5 0-1,3 7-16,-1-2-120,4 2-75</inkml:trace>
  <inkml:trace contextRef="#ctx0" brushRef="#br0" timeOffset="207313.8577">8111 17512 5,'0'0'7,"0"0"0,0 0-1,0 0 2,0 0-3,0 0 4,0 0 1,0 0-3,0 0 1,-15-14-5,14 14 1,-2-3 1,3 3-1,-1 0 1,-1 0 1,1-2-2,-1 2 0,1 0 1,-2 0 1,3 0-2,-5 0 0,-2 7 2,3 1 4,-3 8-2,2 4 4,2 0-5,2 9-1,-1 0 0,2 1-1,0 0 1,0 1-3,0-2 2,3-1-2,-2 0-3,3-2 11,-4 3-4,0-2 4,0-3-3,0-1-4,0-6 3,-4-2-3,3-6 0,0-5-1,-1 1-1,2-5 2,-1 0-1,1 0-2,0 2-1,0-1 1,0 0-1,0 1-2,0-1 2,0 1-3,0 0 4,0-2-4,0 0-5,3 0-16,6-4-73</inkml:trace>
  <inkml:trace contextRef="#ctx0" brushRef="#br0" timeOffset="208059.9003">7928 17598 36,'0'0'20,"0"0"3,0 0-1,0 0-3,0 0-1,0 0-2,0 0-3,-8-83-3,18 66 1,0 2-4,0 2-2,5 1 1,-2 0-1,-2 4-1,1 1 2,0-1 0,-3 4-4,5-3 3,1 3-4,-6 2 1,8 0 1,-2-1-2,-3 1-1,8 2 0,0 0 4,-2 0-2,6 3 2,-4 1-2,-2 2-1,-4-1 0,-1 1 1,1 2 0,-2-1 0,4 4 2,-3-2-2,0 2 0,-2-1-2,0 2 3,-1 2 2,-5-2-2,1 2-1,-1 3 0,-1-1 0,2 1 0,-1-2 1,-2-4 1,2-1-1,1 6-1,-1 0 1,0-3 0,2 2-1,-3-1 3,-1-4-1,0 4-1,0-6 1,-3 4 3,0 1-2,-3 2 1,-6 3 0,-2 2 1,-2-2-3,-4 2 3,2 2 0,-2-1-1,2-1-3,-1 2-2,3-4 3,-3 0-3,3-2 1,-1-3 4,-1-1-6,0-2 1,-1 2 1,-2-2-3,2 1 2,-1-3 5,1 2-1,2-3-2,1 0-1,-3-2 0,6-3-3,-5 4 2,7-1 2,3-2-1,1 0 3,4-3-5,-2 0-2,2 0 4,-2 0-4,1 0 2,0 0 0,-1 0-1,1 0-3,1 0 1,0-2 2,0-2-8,1-5 2,8-2-12,3-4-43,1-2-65,4-2-65</inkml:trace>
  <inkml:trace contextRef="#ctx0" brushRef="#br0" timeOffset="208593.9309">8555 17420 7,'0'0'19,"0"0"0,0 0-3,0 0-2,0 0-1,0 0-2,0 0 0,0 0-1,0 0 0,0 0 1,-6-60 0,6 55 0,1 0-3,-1 5-10,0-2 10,0 2 3,5 0 1,2 10 14,-2 9-11,0 9-2,-3 5 4,-2 7-7,0 2 4,-1 1-1,-3 1-1,1-2-2,1 0 1,2-5-7,0-2 3,0-3-4,0-10 5,2-2 0,-2-8 1,1 0-1,-1 0-2,0-7-2,2 2-2,-2-2 2,1 0-2,2 6 0,-2-1 0,1-5-4,0 1 1,-2-6-1,0 0 1,0 0 2,1 2 0,-1-1 3,2-1-4,-2 0-6,1 0-6,4-9-14,-1 0-34,3-9-75</inkml:trace>
  <inkml:trace contextRef="#ctx0" brushRef="#br0" timeOffset="208912.9492">8584 17362 91,'0'0'17,"0"0"-5,0 0 13,0 0-3,0 0-6,0 0-1,0 0-2,0 0-4,0 0 0,10-48 0,3 41-2,0 2 0,5-2 2,1 3-3,0 0 0,4 1-1,2-2-2,1-1-2,1 2 1,1-3-1,-2 1-1,3 2 1,-4-1-2,2 0 1,-9 3-3,-3 2 0,-1 0 1,-2 0-3,2 2-5,-4 3 0,-1 1-18,-8 3-28,-1 1-112</inkml:trace>
  <inkml:trace contextRef="#ctx0" brushRef="#br0" timeOffset="209288.9707">8666 17633 99,'0'0'26,"0"0"-2,0 0-4,0 0-2,0 0-6,0 0-2,0 0 1,0 0-2,0 0 3,0 0-5,15 16-1,5-15-3,1-1-2,5 2 0,-2-1-1,-1 3 0,0-1-1,-2-1 0,-5 1-1,3-3 5,-8 2-4,4-2-2,-2 2 1,-1-2-5,1 0 2,-9 0 2,2 1-3,-6-1-4,4 0-4,2 0-17,1-3-39</inkml:trace>
  <inkml:trace contextRef="#ctx0" brushRef="#br0" timeOffset="209724.9956">8792 17895 54,'0'0'9,"0"0"1,0 0 3,0 0-4,0 0 4,0 0-1,0 0 0,0 0-2,0 0-2,0 0 4,69 47 0,-46-47 0,0-8-2,-1 1-3,-2-1 2,2-1-5,1 3 5,-7 4-3,0-1-3,-1 3 0,-3-2 1,6 2 1,-7 0-2,3 0 2,-6 2-5,-5 1 3,3 1-1,-6-4 0,0 0 1,0 0 0,1 0-2,0 1 0,0-1 3,1 0-3,0 0 0,-1 0-3,-1 2-3,2-1-5,-2 1-15,1-2-50,1 2-83</inkml:trace>
  <inkml:trace contextRef="#ctx0" brushRef="#br0" timeOffset="210852.0601">9877 17226 13,'0'0'20,"0"0"-5,0 0 0,0 0 1,0 0-7,0 0 2,0 0-4,0 0 0,0 0 2,2-19 1,-12 17-1,-10 2 0,9 0-1,-9 0 0,2 0-4,4 0 2,-7 0-2,-1 0-2,-2 0-1,-6 0-1,1 3 7,1 4-5,-1 4 6,0 1-6,0 0 1,0 2-1,0-1 3,2 1 1,2-1 0,3 2 10,2-3-9,3 2 6,4-1-6,4-2-1,1-6-4,6 5 1,1-5-2,-1 0-2,2 6 3,0 0 2,0-1-1,3 5 1,3-2-1,-1-6-3,3 5 3,1-4-1,-4-3 1,7 4 1,-6-4-2,1 0 0,0 0 2,1 0 1,4 0 0,-4-1 1,7 4-2,0-1 0,4-2 0,3-1-2,1 1 3,0-2-2,1-1 2,1 1 1,0-3-5,2 2 2,-2 1 0,-2 1-2,-2 2 0,-7-1 1,3 1 0,-4 0 0,-2 2 1,4 4-1,-7-3 3,-1 2-1,-2-1 0,-2-1-1,-1 0-3,0-5 4,0 8-3,-2-7 3,0 7 0,0 0 1,0-2-2,0 1-1,-4-2 0,3 0 3,-3-2-1,-2 4 0,0-4-3,-2 4-2,-3 2 1,0-3 2,-1-2-1,1 2 0,-4-3 3,2 1-2,-5 1 3,1-1-4,-1-1 1,-2 2-1,-1-2 1,0-1 0,-2 1-5,0-2 4,1-1-2,-1-1 3,4-3 4,0 0-5,-1 0 2,0 0-2,4-3-2,7 1 3,3 0 4,6 2-3,-4-3-1,-1 1 0,1-2-4,1 3 2,3 1 1,0-5-2,0-5-2,2 1 3,3-3 0,1 4 0,-3 6-2,6-5 0,-5 4 0,3-4 5,1 0-1,-2-1-2,2 0-1,-5 6 0,0-1-3,-3 3-3,0 0-10,6-4-116,1 0-85</inkml:trace>
  <inkml:trace contextRef="#ctx0" brushRef="#br0" timeOffset="214586.2737">10330 18160 50,'0'0'28,"0"0"-1,23-89-2,-11 58-5,1 2 0,0 4-7,1 1-3,2 3 0,-3 2-4,3 6 3,-1 1-2,-1 0 0,-2 4 0,-2 1-1,-2 3-2,-3 3 2,2 1 1,2 0-1,0 8 0,2 9-5,-5 5 2,-6 5-2,0 8 2,0 2 0,-8 4-4,-2 0 5,-3-5-3,0-2 3,-3 0 0,3-2-1,-4 4 2,1-1-2,-1-1 4,-1-2-8,-1-3 2,2-1 0,1-2 4,1-3 2,0-4-1,2-5 2,7-6-7,2-5 5,4-3 0,0 0-3,0 0 6,-2 0-4,1 0-3,1 0 4,-2 0-7,2 0 2,0 3 2,0-2-6,0 1 4,0-2-2,0 0-4,2 0 9,4 0-4,6 0 5,2 0 5,1-6-7,2-1 6,3-1-4,-1-3 1,1-1-4,1 0 1,1 0-2,1 2-1,2 0 1,-2 0-6,1 1 5,-2 4-4,-4 0 3,-2 3 4,-5 2-4,-5 0 5,0 0-4,-2 0 0,2 0 2,-2 0-1,2 0 1,-6 0-3,0 0 4,0 0 0,1 0-1,1 0 2,-1 0-6,4 4 1,-1-1 1,0 2-2,3 2 3,-6-2-3,1-1 1,0 2-1,-2-2-6,0 2 1,0-2-9,0 0-30,0-4-40,0 0-97</inkml:trace>
  <inkml:trace contextRef="#ctx0" brushRef="#br0" timeOffset="215944.3513">11013 17865 51,'0'0'19,"0"0"3,0 0-3,0 0-1,0 0-4,0 0-9,0 0 4,-80 41 2,67-20 2,3 3 4,1 4-1,1 1-1,0 0 0,4 3-4,1-3 2,1 3 1,2 0-1,0-2-3,3-3 1,5-5 3,-1 2-4,4-5 2,0 0-5,0-2-1,4-5 1,-2-2 0,4 0 0,-2-3-3,-3-1-2,-4-2 2,0 0 0,-1-4 2,4 0-7,3 0 3,-2 0 2,1-8-4,-2 0 2,-5 0 0,3-4-2,-5 5 0,-1-4 0,0-8-1,-2 7 3,-1-8 1,0 4 0,-1 0-4,-5-6-4,-2-2 2,0 2 1,-3-4 4,0 4-2,1-3-1,-1 3-4,4-2 0,1 10 3,-2-1 0,4 6 2,-1 2 0,0-2-1,2 5 3,-3-3-2,3 4-1,0 1 0,1-1 1,2 3 0,-3-2 2,3 2-3,-1 0 3,1 0-2,0 0 0,0 0 0,4 0 2,12-5-2,10-2 2,10-6-1,2 0-1,-1-1-1,2-1 0,-1 0 0,-2 1-4,-3 1 5,-1 1 0,-3 3 1,-10 1-1,-8 3-1,1 3 0,-7 2 2,1-2-2,0 2 4,-6 0 1,0 0-5,0 0 4,-1 7 2,-8 3-4,0 2 0,-2-2 3,1-1 1,-1 2-3,1-2 5,3 3-3,4-4-4,-1 6 6,4 6-1,0 5 2,0 9 0,0-2-4,0 1-2,0 0 2,0 2 3,0 1 2,0 2-5,0 0-2,0-3 1,0-1-4,6-4 4,-1-3-1,4-1-1,0-8-1,1-4-1,3-4 1,-5-5 4,7 1 0,-1-6-6,1 0 3,1 0 2,0-6-1,0-2 3,-3-4-2,5-5-6,-3-3 3,-4-2-1,-2-2 3,-3 1-1,-3-1-1,-2-4 1,-1-1-2,-1-1 3,-6 0-2,-2 4 3,-2 0-6,-1 1 0,-3-2 4,1 0-4,-1 3 4,1 2-1,1 5-3,2 0 4,2 0-2,2 4 3,5 3 1,2 6-2,0 4-2,0-6 2,1-2-2,7-2 1,1-1 2,2 3-3,1 3 3,-4 0-3,2 1 3,0 1-1,2 3 0,1 0 2,3-2-3,-5 0-1,0 2 2,-1 0-2,3 0 5,-3 0-3,-3 2 1,2 3-3,-4 2 2,0-1 2,-2 5-1,-2-1 3,-1 4-4,0 7 3,0 2 0,-3 6 0,-1-4 0,-1 3 1,3-10-5,0 3-2,2 1 1,0 0 2,0 7 1,3-3 3,1-9-3,4-3 0,0-2-1,1-7 1,3 3 0,-3-1-1,-4-7 0,-1 4 1,2-4 0,0 0 3,4 3 1,2 0-5,-8-1 2,0 0-4,2-2 3,1 0 0,-1 0-2,4 0 0,-4 0 0,4-4 0,3-4 2,-3-2 0,5-7-2,-4 0 0,2-2-2,-3-1 1,-1-2 0,1 0 2,-5-3 0,-1 0 0,-3 1 2,-1-2-5,-1 1 2,-8 3 2,-4-3-3,-1 3 1,-6 3 0,-2 4-1,-1 6 4,-3 5 0,-2 0-1,1 3 0,1 1-1,3 0 3,5 6-6,4 1 2,8-3-3,2 4-10,2-4-1,2 2-32,0 1-63,9-7-106</inkml:trace>
  <inkml:trace contextRef="#ctx0" brushRef="#br0" timeOffset="224231.8253">4555 17572 125,'0'0'7,"0"0"-4,0 0 6,0 0 2,0 0 0,0 0 3,0 0-5,0 0 2,0 0 1,0 0-2,68-16-1,-33 1 0,3 1-3,0-1 2,0 1 0,-1-1-5,-1 3-1,-6 2-1,-1 1 0,-3 4 3,-10 2-3,3 2-2,-6 1 0,-1 0-2,0 0 3,0 0 0,-2 0-4,-4 0-8,5 3-20,-6-2-61</inkml:trace>
  <inkml:trace contextRef="#ctx0" brushRef="#br0" timeOffset="224843.8603">4600 17503 100,'0'0'30,"0"0"-4,0 0-7,0 0-4,0 0 0,0 0-4,0 0 2,0 0 0,0 0-2,-26 70-2,25-45 1,1 2-2,0-2-1,1-1 3,2-7-4,-2 0-1,3-5-1,-4-5 0,1-1 2,-1-6 2,0 4 0,0 2-4,0-1 0,0 1 0,-1-5 2,-3 2 3,2 1-4,-1-1 1,3-3 0,-1 0-1,1 0 0,-2 0 1,2 1-2,0-1-1,0 0 2,2-6-1,8-5 1,4-1-1,-2 7 0,5-2-4,1 5 0,3-1 0,7-1 2,-3 4-1,0 0 1,-2 0 0,0 7 1,-2 3-1,2 0 1,-6 2-2,0 5 3,-4 1-4,-2 2 1,-3-1 3,-3 3-4,-2 0 6,-3 0 1,0 4-3,-2 0 0,-5-1 1,-6 1-3,-2-1 2,-3 4-2,-4-2-1,-4 3 0,-5-3 0,0 0 2,-3-5 0,0-3-1,2-1 3,3-7 2,4-3-4,6-1 5,1-7-4,8 0 0,-2 0-3,4 0-2,-1-4 5,2 0-3,4 0 3,0 3 0,3 1-5,-3-4 4,0 1-2,0-1-3,2 2 0,1 2 1,0-7-1,0-2 0,7 0-3,2-3-5,-1 9-12,3-2-63,6-4-133</inkml:trace>
  <inkml:trace contextRef="#ctx0" brushRef="#br0" timeOffset="225650.9065">5456 17470 39,'0'0'28,"0"0"-1,0 0-1,0 0-2,0 0-5,0 0-2,0 0-2,0 0-4,0 0-2,0 0 2,28-62-2,-28 62 2,1-2-2,1 2 2,-2-1-4,0 1-1,-3 3 2,-7 8-2,-6 6 1,-2 1 1,-1 2-1,-1 1 1,2 3-1,-4 1 3,2-1-2,4 1-1,0 2 1,1 3-1,0 1-2,3 3 3,0 0 1,1 1-2,1-2 0,1-1 0,0-1 1,4-2 0,2-1-4,1 3 1,2-1-2,0 0 1,3-1-4,4-1 2,2-4 0,0-3 2,1-1 2,-4-7-5,7-2 1,-8-3-2,4-5-2,5 2 4,-4-5 1,6 4-2,-2-4 1,4 0-1,3 0 1,-7-2-2,2 0 4,0-3-4,-1-2-2,5-4 6,-3-5-3,-3 1 0,1 0-1,-4 0-2,1 2 1,0-6-2,-2-1 3,-2 1 0,-3 3-1,0 0 4,0-1-7,-4 3 5,1-5-1,-1 7 0,-1 0 1,0-1-1,0 4 2,-1 1-1,-5-1 1,-4-4 1,4 6-3,-6-5 3,5 8 2,-6 3-2,-4-1 3,-3 0-1,-5 1-3,2 1 3,6 0-1,-2 0-1,-3 8-1,0 2 7,-6 7-9,4 2 4,1 0 2,4 4-6,-1 1 4,3-1-4,2 4-4,2-3 3,6-7-8,3 2-13,1-8-199,3-5-10</inkml:trace>
  <inkml:trace contextRef="#ctx0" brushRef="#br0" timeOffset="238191.6238">12493 17372 0,'0'0'4,"0"0"5,0 0 2,0 0 2,0 0 1,0 0 1,0 0 1,0 0-3,0 0 0,-7 2-1,7-2-4,0 3-1,0-3 0,0 0-2,0 0 2,0 0-1,0 0 1,0 0-3,0 0 4,0 0-5,0 0-2,3 0 4,2 0-3,0 0 2,1 0 0,-6 0 0,5-3-1,1 3-3,0 0 2,0 0-1,-2 0 4,3 0-2,-3 0 1,2 0-2,-1 0 0,-1 0 3,0 0 1,3 0-3,-2 0 0,1 0 1,-2 3-2,1-3 4,2 0 0,0 0-1,-2 0-3,9 0-2,-8 0 1,5 0 0,-1 0-1,-1 2 1,2 0 2,-2 1-2,0-2 3,2 1 0,-1 0 1,1-1-2,6 0 0,-7 2-1,7-3 2,-7 2-2,3-2 3,-1 1-4,0-1 1,2 0-1,-4 0 0,3 0 4,-1 0-4,-1 0 0,2 0 1,3 0-1,-4 2 1,5 0 2,3-2 0,0 0-4,8 0 1,-11 0 3,4 0-1,-2 0 1,-1 0-2,2 0-2,-2 0-1,-5 0 3,0 0-1,1 0 2,-2-2 0,1 2-2,1-2 4,-2 1 0,2 1-4,4 0 3,2-2-1,-3 2-2,1-3 2,2 2-2,-1-2 2,5 0 0,-1 0-2,-6 1 2,0 0-2,-1-1 1,-3 3 1,4-2 1,-7 0-3,-4 2 0,5 0 0,-5 0 2,0 0-2,5 0-1,-4 0 2,5 0-1,7 0 3,-3 0 0,1 4 1,2-4-2,4 3 4,3-3-4,9 2-1,-2 1 1,-1-1-2,-3-1 1,-3 1 0,-8-2-1,1 0-1,0 0 2,-8 0 0,10 2 1,-3-2 0,-7 0 1,8 0-1,1 0 0,0 0 1,6-2-3,-2-1 0,0 0 0,1-1 1,-2 1 2,-6 3-1,3-2 0,-1 2-1,0 0 3,0 0-2,-3 0-2,2 0 1,-6 0-4,7 2 4,-1 1-2,-7-3 2,9 4-1,-4-1-1,-5 0-1,5 0 2,0 1-1,-3-1 0,3 2 2,-1-1-1,3-1-2,3-1-1,6-1 4,2-1-4,0 0 4,1 0-2,2 0-2,1-3-1,1 0 3,2 1 0,-3 0 0,0 1-2,-2-1 2,-3 0-2,0 2 2,-9 0 0,1 0-1,-2 0 0,-6 0 0,6 0 0,-5 0 1,-2 0-1,8 2 2,-9 0-1,8-1 1,-8 1 0,0-2-3,1 1 1,0-1-3,1 1 3,0-1 1,0 0 0,-1 0 0,1 0 0,-8 0 0,2 0 1,-6 0-1,0 0 2,0 0 0,3 0-2,-3 0 1,3 0-4,-2 0 2,0 0 1,1-1 1,-2 1 2,1 0-4,-1 0-1,0-1-2,-1 1 3,-6 0 0,-6-2-2,-5 2 0,6-1-2,-10 1-2,1-2 5,-2 2 0,-7-2-2,3 2 3,-1-1-1,2-1 0,-1 2 1,0-3 1,1 2-1,-1-2 1,1 1 1,0-2-1,10 0-1,-3 1 2,4-2-1,4 1-1,-5-1 1,6 0 1,2 2 0,-1-1-1,3 1 2,2 3-10,4 0 7,-2-2 3,2 2-1,-1-2 6,0 1-6,-1-1-3,1 2 1,-2-2 2,3 2 0,-2-3-6,1 1 7,1 2-9,-2-2 7,2 1 1,-4-4-1,2-2 4,1 3-2,-1 1 2,2 3 0,-2-2-3,2 2 2,-1-1-4,-2-1 3,3 2 0,-2-2-2,2-1 3,-1 3-2,1-2 0,0 0 3,0 1 0,0-1 0,0 0 0,3-1-1,8 0-2,-2-1 0,1 3 0,1 1-1,1 0 1,4 0 1,-6 0 1,5 0 2,0 3 0,-4 0-1,6 2-2,-1-3-1,-5 1 2,5 1-1,0 1 1,-6-5 0,6 5 5,-7-2-8,0 1 8,2-1-7,-4 1-1,2 1 1,-5-4 0,5 3 0,-5-1 1,1-3-1,3 5 0,-4-3 4,1 0-5,3 1 3,-3-1-3,2 1-2,2 2 3,-2-1-1,2-1 0,0 2 0,3 2 0,-3-3 0,-2-1 3,-3 0-2,0-1-1,1-1 0,0 0-3,-1 2 4,-4-3-1,2 0 0,3 2 1,0-1-3,-1 1 2,-4-2 0,0 0-1,0 0 3,2 0-2,-1 2 0,2-2-1,-3 0 3,2 0 0,0 0-2,-1 0 3,1 0-3,-2 0 0,0 1 1,1-1-2,-1 0 1,0 0 1,0 0-3,0 0 2,0 2 1,0-2-2,0 1 2,-4 0-1,0 1-1,-2-1 1,2 1 1,4-2-2,-5 1-1,0 1 1,2 0 1,-5 4 3,4-4-2,-2 5 0,-4 3-1,1 3-1,-3 2 2,-2-3-1,2 5 0,-3-3 1,-1 1-2,0 2 2,-3 3-1,0 2 3,-2-1-2,-1 0 0,1 0 2,0-3-5,0 1 4,2-2 1,1 0-2,0 0 4,3 0-3,-1-1 0,3 1-1,-1 0 2,4-5 0,1 1 0,4-5 0,2-4-4,0 1 2,3-5-2,0 0-1,0 0 6,-2 2-6,1-1 3,1 1 2,-2-2-6,2 0 3,0 2 2,0-2-5,0 0 3,0 0-2,0 0-7,2 0 0,7-5-13,0-3-57,4-5-164</inkml:trace>
  <inkml:trace contextRef="#ctx0" brushRef="#br0" timeOffset="241147.7929">15613 17205 12,'0'0'22,"0"0"-3,0 0 2,0 0-2,0 0-1,0 0-4,0 0 0,34-81-2,-20 69 2,4-2-2,1 1-1,-1 1-1,0 0 0,-1 2-2,2 2 2,-5 1-1,1 2-2,-4 2-1,1 3-1,4 0-3,-1 0 2,1 8-2,-2-1 1,-2 3 0,-5-1-1,3 0 2,-1 1 0,-5-1-2,5 2 0,-2-4 3,-3 3-3,1-1 1,-2 1 0,0-2-2,-3 6 3,0 5 7,-5 1-9,-4 6 8,-3-1-8,0-2 0,-4-3 8,3 2-10,-4-5 7,2 0-6,-2 0 1,2-5 1,0 0 1,4-4 0,4-3-3,5-2 1,-4-3 1,1 1-1,1 1 4,-1-1-5,5-1 5,-4 0-2,0 0-2,-1 0 2,-1 0-3,6 0 0,0-4 3,0-7-1,0 1-2,9-4 4,0 2-3,1 2 1,6-5-6,-1 3 8,2 2-11,-2-2 10,4 4 2,2-1 1,-2 1-3,2 1 2,-4 4-1,1 0 0,2 3 0,2 0 1,1 6-2,-2 4 0,-2 4 8,-3 2-7,-1 5 6,-5-1-9,-3 1 1,-1 1 1,1 1-1,-4 0 0,0-2 0,-3-5 1,0 3 0,0 0 0,0 3-2,-6 5 0,-2-1-4,-1-2 2,-3 2 2,-1-3 0,2 1-1,-6-2-2,2 2 1,-4-3 1,2-3-1,-5-1 0,2-4 1,-1 0-1,1-3 2,6-3 0,-1-2-4,5-3 2,-3-1-2,3-1 1,-3 0 1,3 0 1,0 0 1,-2-1-4,8-3 8,-5 1-6,5 1 3,-2-4 0,-2 0-3,5 3 2,1 0-2,2 3-1,-1-2 3,1-4-2,0 0-1,0-3 1,3 0-2,-2 4 1,2 2 3,0 0-1,2 2-3,0-1-3,-1 1 0,-4 1-8,0-2 0,0 2-10,8 0-19,0-5-42,8-2-101</inkml:trace>
  <inkml:trace contextRef="#ctx0" brushRef="#br0" timeOffset="242098.8473">16373 17133 103,'0'0'29,"0"0"-9,0 0 2,0 0-4,0 0-7,0 0 5,0 0-1,0 0 2,0 0-1,0 0-1,-32 23-2,34 2-1,7 2 11,-1 2-11,4 4 10,-2 1 0,0 0-11,2 2 11,-2-4-9,0 5-2,-3-2 3,0-3-4,-2-1-1,-2-3-1,-2-1 0,-1-8 3,0-1-1,0-6-4,0-5 0,0 1-2,0-8 0,0 0 0,0 0-2,0 1 0,0 0-1,0 2 2,0-3-2,0 0-1,-4 0 1,-2-5-3,-3-10 2,-2-7-1,3-5-1,1-3 0,0-4 0,3-3 0,-1-3-1,3-1 1,-3 1 0,0 2-7,1 1-1,-1 2 2,-1 3-2,-1 3 10,1 9 0,0 3 0,2 5 1,2 7 1,1 0 0,1 5-2,-3-2-2,3 2 0,0-5 2,0 0-1,4-2 2,3 2-1,4 3 0,7 1 2,0 1-2,6 0 0,-2 3 5,1 2-4,-2 3-1,-1 1 1,1 1-2,-2 4 3,0-1 0,-2 3 2,-1 0 9,-1 2-13,-2 0 13,-3 2-11,-3-2-2,0 1 8,-3 0-7,-1 1 7,0-1-5,-1-4-1,-2 5 1,0 2 2,0 0-3,0 10 0,-3 0 0,-2-1 0,0-3 1,-2 1 2,-2 0-1,-1-1-3,0 1 1,0-2-1,-1 0-2,-1-5 3,1-2 0,4-8-1,-3 0 5,6-4-3,1-3 1,0-1-4,3-4-2,-3 3 2,0 0-3,0-1 7,0 3-3,3-5-3,-1 0 2,1 0-8,0 0 6,-2 0 0,2 0-4,0 0-2,0 0-10,0 0-12,0 0-20,0 0-22,6-8-30,3-9-41</inkml:trace>
  <inkml:trace contextRef="#ctx0" brushRef="#br0" timeOffset="242647.8787">16881 17202 112,'0'0'39,"0"0"-4,0 0-3,0 0-3,0 0 8,0 0-7,0 0 11,0 0-13,0 0 0,2 105 0,-2-71-5,0-3-3,5-2-7,2-2-3,1-1-6,1-1 0,-1-4 0,1 1-2,-5-5 1,-1-2-1,2 1 4,-3-3 0,-2 6-2,0-1-2,0-5-1,0 3-1,-2-5 0,0-6 2,2-1-1,0-4-1,-3 0-1,3 0 0,0 0 0,-2 0 1,-2-8 1,-3-8-3,-2-6 0,-1-2 0,0-3 1,-2-1 0,-1-1-3,0 0 2,0-1 0,3 0-1,1 1 3,1-1-9,3 3 11,0 6-8,5 1 5,-2 8 2,1-2-1,-1 0-1,2 0-8,0-2 8,0 5-10,3-4 11,4 5 1,5 0-1,1 0 1,4-1 0,2 3 1,3-1 0,1 1-1,6 3-1,-2-2 0,2 5-3,-1 2 1,-1 0 1,-2 1-3,-4 5-3,-4 4-4,-3 2-6,-5 2-4,-5 6-32,-1 1-25,-3-6-50</inkml:trace>
  <inkml:trace contextRef="#ctx0" brushRef="#br0" timeOffset="242860.8909">16835 17470 95,'0'0'17,"0"0"-1,0 0-5,0 0 0,0 0-3,0 0-1,0 0-2,91-54-5,-73 50-9,0 4-1,0 0-13,5 2-5,-9 3-13,-1 0-11</inkml:trace>
  <inkml:trace contextRef="#ctx0" brushRef="#br0" timeOffset="243091.9041">16817 17730 118,'0'0'34,"0"0"-3,0 0-3,0 0-7,0 0-5,0 0 2,79 17-4,-54-22 1,3-1-4,-1 2-4,2 0-3,-2 1-4,0 3-1,-3 0-1,-2 3-3,-10 2-1,3 2-2,-7-2-5,-1-1-2,3 1-12,-1-5-27,1-2-85</inkml:trace>
  <inkml:trace contextRef="#ctx0" brushRef="#br0" timeOffset="243973.9543">17794 17218 61,'0'0'25,"0"0"-4,0 0 1,0 0-4,0 0-3,0 0-1,0 0-1,0 0 0,0 0 0,-1-81-1,-10 69-4,-1 2 3,4 3-3,-7 0-1,-2 3 3,-1 2-6,-8 1 1,2 1-4,-2 3-2,-1 6 2,1 3 3,-1 2-1,0 3 2,3 0 10,4 0-13,4 2 9,0-3-8,8-4 0,0 0 0,4-2 0,0-6 0,4 1-1,0 1 1,0 6-1,0-1 6,2 5-7,4-3 10,2-1-4,0 5 1,2-5 1,1 2 0,0-3-1,3 0 1,0 1 3,1 0 1,2-1 2,1 1-1,1 0 2,0 2 1,2-2-4,1-2-2,0 1-2,1-1-3,0-3-3,0 1 2,-4-1 0,-3 3 0,-3-5-1,-2 4-1,-2 1 2,-4-3 0,3 4-1,-2-2-1,-3 0 1,1 0-4,-1 0 2,0 0-1,-2-4 0,-1 4 1,0 1-2,-6 0 1,-5 6-1,-2-3 2,-6-1-2,-1 5 2,-3 0-2,-3 1 0,-3-1 1,3 3 1,-3-3-1,4 0 2,1-5-4,5-4-2,2-1 3,7-7-1,-1 0 1,1 0 2,3 0-3,-3 0 1,6 0 1,-8 0 3,4-3-2,0-4-4,1 2 1,-2 0-1,4-2 2,-1-1 2,1-1 1,2 4-2,2 2 0,1 3 0,-2-6 0,0 2 0,2-1-1,0 0 1,0 5 0,-2-1-1,2 1 1,0-2-2,0 1 1,0-1-2,0 1 1,0-1-2,0 1-5,0 1-2,0-2-31,0 2-140,0 0-75</inkml:trace>
  <inkml:trace contextRef="#ctx0" brushRef="#br0" timeOffset="249611.277">16508 18190 23,'0'0'24,"0"0"5,0 0 3,0 0-5,0 0-1,0 0-3,0 0 5,0 0 0,0 0-3,-5-39-4,4 33-6,0 2-1,1-1-1,0 5 0,0-1 2,0-2-4,0-2 2,1 2-5,5 2 4,-2 2 0,5 13-3,-2 6 3,-3 4-5,-1 3 1,-3 4 3,0 2-3,0 2 3,0-1 1,0 3-7,-4-1 6,1 3 0,0-2-4,0 3 2,2-4-5,1-2-6,0-4 2,0-3 0,1-7 3,2 0 0,-1-3 1,-1-5 1,-1 8-3,1-9 3,-1-4-5,0 5 2,2-8-2,-2 0-1,1 3 0,-1-7 0,0 0 2,0 0-4,2 1 2,1 5-1,0 0 3,-2-2 0,2 0-1,-3-4 1,0 0-5,0 0 1,3 0-1,1 0-11,2-11-1,2-1-20,4-8-17,0 3-27,1 1-55,3 2-66</inkml:trace>
  <inkml:trace contextRef="#ctx0" brushRef="#br0" timeOffset="250148.3077">16903 18302 161,'0'0'33,"0"0"-6,0 0-3,0 0-1,0 0-4,0 0-1,0 0-3,0 0-1,0 0-4,-2-47 4,2 42 0,0-1-5,0-5 2,0 7-1,0-1-2,0 0 4,0 1-2,2 0-4,-1-1 2,1 1-2,-2 4 0,0-3 8,2 3 1,4 10 2,-3 9 2,0 6-3,-3 4-8,0 1-1,0-1-2,-3-1 0,3 1 1,0 2-1,0 2-1,0 1 0,0 1 2,0-1-1,4 2-5,-1-3 1,-1-4-1,2-4 0,0-3 4,1 0-2,-1-7 1,0-1 1,-2-2-4,-1-2 1,2 0-1,-3-5 0,1 4-1,1-4 0,-2-1 2,1 0-3,-1-4 4,0 0-4,0 0-3,0 0 2,2 2-5,-2-2-4,0 0-5,1 0-15,1 0-25,5 0-43,0 0-71</inkml:trace>
  <inkml:trace contextRef="#ctx0" brushRef="#br0" timeOffset="251000.3563">17248 18354 116,'0'0'27,"0"0"-2,0 0 3,23-78-5,-14 64 2,1 2-4,-1-2-5,3 2 4,3-3-5,1 1-1,-4 4 0,3 0-3,0 3 2,0-1-2,4-1 0,0 0-1,-8 2-4,4 1 0,-3 0-4,-2 1-1,4 0 4,-5 1 0,-4 3-1,5-2-1,-5 3 1,4 0 0,3 0 4,-5 0 1,0 4-1,-1 2-1,1 6 0,-1-4-2,-2 7 3,-1 2 0,-1-6-3,-1 8-3,-1-1-3,0-2 6,-4 8-2,-5-3 0,1 0 2,-4-1-7,-1 0 5,0-1-2,-2 3 3,-1 1-1,3 0-1,1 0 4,0 0-3,-1-3-1,1 1 4,1-1-5,2 0-1,3-6-3,-1 0 1,-1 1 2,3-7 1,-2 6 0,2-4-1,3-6-1,-3 3 4,2-3 1,-1 4-6,0 0 7,2-4-1,1 1 0,1-5 4,0 0-3,0 0-2,0 6-1,0-2 2,0 3-1,8-2 3,-3-3-2,5 1-1,5-1-3,3-2-5,4 0 7,1 0-2,-3-7 1,3 2 4,0-5-5,2 0 3,-2-2-5,2-1 1,1 3 2,0 1 0,1 0 1,-1 1-2,-2 0-1,-3-2 2,-5 3-1,-7 3 2,-5 3-2,1-1-2,0 2 2,1 0-1,0 0 4,-6 0 0,0 0-1,0 0-5,1 0 3,1 0-2,-1 0 1,1 0 4,-1 0-5,-1 0 3,1 0 0,-1 0-2,2 0 3,-2 0-1,1 0-1,-1 2 4,2-2-5,-2 0 1,0 0 1,1 0-6,-1 0 4,0 0-1,0 0-1,0 0 2,0 7-5,0 8-11,-4 1-29,-5 5-136,-4-6-80</inkml:trace>
  <inkml:trace contextRef="#ctx0" brushRef="#br0" timeOffset="260131.8787">18475 17414 0,'0'0'16,"0"0"-1,0 0-2,0 0-1,0 0-6,0 0 2,0 0-3,0 0 4,0 0 0,-7-8-3,6 7 3,1 1-3,0 0-2,0 0 0,0-1-4,-2 1-2,2 0 1,0-2 5,0 2-1,0 0 3,0 0 0,0-1 0,0 1 2,0 0 1,-2 0-2,2 0 0,0 0-2,0 0 1,0 0 0,0 0 1,0 0 0,0 0-1,0 0-4,0 0 3,0 0-4,0 0 3,0 0 0,0 0-3,-1 0 1,1 0-1,0 0 2,0 0 3,0 0 2,0 0-2,0 0-2,0 0 2,-1 0-3,1 0 6,0 0-2,0 0 1,0 0-1,0 0-4,0 0 3,0 0-1,0 0-2,0 0 1,0 0-2,0 0 0,0 0 4,0 0-2,1 0 5,0 0-1,1 0 0,6 0 0,1-4 1,8 1-3,3-1 1,-3-1-2,3 1-1,2 0 2,1 1-2,5 1 0,-1-1-4,5-1 1,0 1 0,1 3 1,0-2-1,1 2 1,0 0-5,-4-2 2,1 2 2,-1 0-2,-1 0 6,-1 0-4,-1 0-1,-1 0 0,0 0-2,2 0 3,-2 2 1,4-2 0,-1 0-1,-2 0 1,2 0-2,0 0 2,-3 0-2,3 0 1,2 0-2,-2 0 1,0 0 0,-2 0-4,-1 0 6,-2 2-4,-1-2 2,-6 3 0,-2-1 2,-4 0-4,-1-1 1,4 1 4,-1-2-3,6 0 0,1 0 4,3 0-3,2 0 1,2-2 3,-1-1-3,3 1-1,-1-1 2,-1-1-5,-2-1 0,1 2 1,-3 1 0,-6-1 1,-1 1 2,-3 0 2,-3 1-4,1-1 0,-3 0-4,4 2 2,-6 0 2,6-3 1,0 1 2,0 2 0,1 0-2,-2-2 0,8 1 0,-9-1 1,9-1-1,-3 1-1,-3 0-5,3-1 5,-5 1-6,-7 0 6,7 1 1,-5 1-2,-2-2 2,3 2-1,-7 0 6,0-2-7,0 2 1,0 0-1,3 0-4,-2 0 5,1-1 1,-1 1 3,1 0-5,-2 0 2,0 0-1,0-2-3,3 2 8,-3 0-8,0 0-2,-3 0-2,-6-5-7,-2 3 6,-7-1 0,-4 3 1,-1 0 2,-5 0 3,0 0 1,2 0 0,1-2 1,7 2-1,-2-1 1,0 1 3,6-1-3,-6 1-1,7-3 2,0 3-3,0 0 2,1 0 0,-1 0-3,8 0 3,-6-2-1,7 1 2,-2-1-1,-4-3 0,6 4 0,-3-5-2,1 1 1,3 2 2,-4-4 0,4 4 0,1-2 1,1 2-2,-2-1 0,0 1 3,-1-5-2,-2 1-7,4 3 8,1 1-10,1 3 8,-3 0 0,3 0 1,-1-3-5,-1 2 4,0 0-1,2-1 1,0 1 0,0 1 0,-2-2 10,2 2-10,-1 0 12,1 0-10,0 0-10,0 0 14,0 0-6,1 0 2,3 0 11,3 0-9,4 2-8,-4-2 8,7 0-2,5 0 1,-6 0-2,6 0 0,0 0 0,1 0 3,3 1 8,2 1-10,-3-1 2,3 0-2,0-1-1,-2 0 0,0 0 0,-4 0 0,0 0 1,0 0 1,-8 0-1,9 0-3,-9 0-8,0-4 8,-1 1-8,-5 1 12,6 1 7,-5 1-6,0 0 0,5-2-3,-4 0-11,-1 2 10,4 0 8,-4 0-9,-1 0 1,2 0 0,-7 0 0,3 0 1,1 0 11,0 0-11,0 0-1,-4 0 0,0 0-9,0 0 9,2 0 0,0 0 1,-2 0-1,1 0 0,-1 0-1,2 0-1,-2 0 11,0 0-9,1 0 1,-1 2-1,0 0 2,0 4-2,0 4 0,-4 4 0,-5 4-1,0-1 2,-4 1-2,2 1 9,-5 1-9,0 1 6,0 1-4,-2 0 1,1-2-1,1 0-1,-1 0 2,4-3-1,-1 3 1,2-6-2,1 1-1,3-6 2,0 3 0,2 0 1,1-4 1,-3 5 0,3-2-3,2-3 2,0 3 0,2-6-2,0-1 1,1-4-1,-2 5 0,1-1 0,-1 1 4,2-1-4,0-4 1,-1 0-1,1 0-1,0 2 2,0 0 0,0-2 0,0 1-1,0 1 0,0-2-2,0 3-2,0-2 0,0-1-8,7 0-6,12-1-21,6-12-62,9-8-121</inkml:trace>
  <inkml:trace contextRef="#ctx0" brushRef="#br0" timeOffset="261384.9503">20910 16876 48,'0'0'12,"0"0"2,0 0 3,0 0-1,0 0-1,0 0-5,0 0-1,0 0 0,0 0 3,-3-10 2,3 10-1,0 3 0,0 12 3,-5 8-2,-3 6 5,-2 1-2,1 3 2,2-1 1,0 5-3,2 3 2,0 1 6,4 1-10,-2 2 6,1 0-4,-1-2-7,0-3 4,0-5-8,-1-5 1,-2 0-2,1-10 1,0 0-2,2-9 1,0-5-2,-1 2-1,2-4 2,0 1-3,0 1 1,2-5-1,-1 0 1,1 0-3,-2 0 1,1 0 0,-5 0 1,2-9-1,-3-8 0,0-8-1,5-2 0,-1-3 1,3-5 0,0-5-8,0-4-3,0-1 1,4-4-2,2 2 7,0-1 1,1 5 1,2 1 2,-2 2 1,0 6-1,-1 4 2,-1 10 0,-1 4 0,-2 5 0,-2 7-2,2 0 1,-2 4 1,0-5 0,4 2 0,-2-1 0,1 1-1,1 3 2,7 0-1,4 8 0,4 6 1,-3 2-2,0 4 2,0 3 0,-2 3 2,1 1 1,-1 4 0,-3 0 0,1 4 3,0 3 9,-4 0-8,0 1 9,-4-1-6,1 1-7,-3-7 6,2-3-7,-1-4-1,2-2 0,-2-8-1,0 0-1,0-6 1,-2-5-1,3 6 0,-1-6-1,-2-1 1,2 2-2,-3-5 0,0 0 2,0 0-1,0 1-1,2-1-5,-2 0-1,0 2-4,0-2-5,0 0-15,-3 0-27,-2-2-33,-4-8-83</inkml:trace>
  <inkml:trace contextRef="#ctx0" brushRef="#br0" timeOffset="261625.9642">20774 17226 173,'0'0'16,"0"0"7,0 0-1,0 0-3,0 0-3,0 0-1,93-8-10,-66 5-1,-1 3 0,1-3-4,-3 3-3,0-1 0,1 1-4,-6-1-9,-2-2 5,-3 1-9,-1 0-4,1 1-14,-1-1-38</inkml:trace>
  <inkml:trace contextRef="#ctx0" brushRef="#br0" timeOffset="262107.9917">21313 16922 183,'0'0'32,"0"0"2,0 0-5,0 0-6,0 0-4,0 0-3,0 0-1,0 0 2,0 0 3,0 0-1,-40 73-3,36-42-1,2 2-4,2 1-4,0-2 3,0 4 1,5-2-8,-1-2 8,-1 0-7,1-4-2,-3-8 5,1-1-7,-2-9 0,0-3 0,0-2-2,0-5-3,0 0-1,0 0-5,0 7 0,0 0-3,0-4-8,0 4-7,0-7-10,-2 0-6,-4-7 2,-3-10-1,0-3 4,2-4 13,0-4 6,1-3 9,3 1 12,-1-2-1,3 1 5,1 2 5,0 1 2,0 3 9,0 6 4,0 1 1,0 1-3,0 5-3,5-7-4,1 2-3,4 5-2,4-5-3,3 5 2,2 0-5,2 0-3,5 1 1,-2 2-5,5 3 2,-3 3-4,2 1-3,-2 2-3,-3 0-3,-2 8-9,-8-1-13,-1 4-29,-3-2-72</inkml:trace>
  <inkml:trace contextRef="#ctx0" brushRef="#br0" timeOffset="262399.0084">21273 17118 203,'0'0'31,"0"0"-10,0 0-5,104-15-8,-62 5-3,4-2-5,2 4-2,1-2-3,-4 3-5,0 4-6,-9 1-9,-10 2-9,-9 0-20,-4 0-59</inkml:trace>
  <inkml:trace contextRef="#ctx0" brushRef="#br0" timeOffset="262631.0217">21318 17355 160,'0'0'29,"0"0"6,0 0-6,0 0 0,0 0-4,0 0-2,0 0-3,0 0-3,0 0-3,0 0-1,69 10-5,-47-10 0,-5 0 1,-4 0-4,6 0 0,-3 0-3,-3 0-6,3 2 1,-6 0 0,-1 1-4,1-1-2,-2 1-6,1-1-10,-3 0-10,4-2-27,3 0-74</inkml:trace>
  <inkml:trace contextRef="#ctx0" brushRef="#br0" timeOffset="263412.0663">22171 16987 99,'0'0'25,"0"0"-1,0 0-5,0 0-4,0 0-4,0 0-2,0 0-2,0 0-1,-43-84-1,29 76-1,-1 2 0,-7 0 0,0 4-1,-2 2 1,-1 2 1,-1 7 0,0 3 1,-2 2 1,1 1 0,1 0 3,0 2 0,3 1 1,2-2-1,3 1 0,9-5-3,2-7 0,3 6 0,4 0 0,7 4 0,4 1-2,5-2-1,3-2 0,4 0 1,2-1-2,1-1 1,-1 1-1,1-1 0,-3 2 8,4-2-8,-4 0 5,1 2-3,-2-2 1,2-3 4,-1 3 0,0-5 0,-1 3 0,1 0-1,-3 1-2,0 1 6,-1 3-6,-2-1 4,-3 0-1,-2 0-4,0 2 0,-6-4 1,-1 5-4,-2-6 1,-3 4-1,0 5-1,0-4 1,-1 1-2,-6-2 0,-2-1 0,4-2 0,-6 2 1,-1-2-1,-1-1-2,2 1 1,-2-3-1,-3 0-1,-1 0 1,-4 1-1,-1-1 0,1 1 0,-1-1 3,1 0 2,-2-2-5,1 2 2,7-4 0,-2 0 0,5-2 2,-1-1 0,0 1-1,0-1-1,-1 0 2,1 0 1,0 0-2,3 0 2,0 0-2,4-1 0,-7-2 0,10 2 2,-1-1 1,-1 1-1,5 1 2,0-2-2,-4 0-1,-2-1 0,3 2 0,-1-1-2,4 2 2,-1-1 1,1 1-3,0-1 2,-2 1-1,2-2-1,-1 0-3,1 1 0,0-1-3,0 2-5,1-5-9,9 0-67,6-5-164</inkml:trace>
  <inkml:trace contextRef="#ctx0" brushRef="#br0" timeOffset="266899.2658">20575 16136 55,'0'0'21,"0"0"-2,0 0-1,0 0-2,0 0-1,0 0-2,0 0 0,0 0-1,0 0 1,-18-54-2,18 38-2,4 1 2,4-5-5,-1 4 2,5-1 0,-2 0-1,2 2 2,-1 3-2,2-2-1,-3 4-1,2 3 1,-5 2-1,4 2 0,0 0-2,-1 3-2,4 0 0,-4 3 1,2 7-2,-2 6 1,-6 2-1,-2 4 0,-2 1-1,0 4-1,0 0 2,-6 2-2,-4-3 1,0-1 1,-5-1 0,-1 1 2,-3-4 1,1 0 0,-4-3 2,1 1-1,2-4 1,0-1 0,4 3-1,2-9 0,5 3-1,2-5 2,3-3-3,0 1-1,3-4 1,-4 0 0,4 0 3,0 2 3,0-2-3,14 0 2,5 0-1,4-9-1,2-1-2,4-1 0,-2 0 1,1 1-2,-3 1 2,1 1-1,-2 0 0,0 4 2,-6 0-1,-1 4 2,2 0-2,-3 0-1,5 4-1,-5 0-1,-5 2 0,-3-1-1,1 0-1,-2 2 0,-4-5 0,3 5 0,-3-4-2,0 0-5,0 1-8,-3-4-16,3 4-36,2-1-140</inkml:trace>
  <inkml:trace contextRef="#ctx0" brushRef="#br0" timeOffset="268572.3615">21211 16024 41,'0'0'16,"0"0"2,0 0-1,0 0-4,0 0 2,0 0 1,0 0-1,0 0 2,0 0-4,-75 39-1,66-19 2,3 4 1,0 2 0,2 3 3,0 0-5,0 2-2,2-4-1,2 0-4,0-3 1,0 0 0,0-8-3,0 0 0,4-2-1,1-5-1,2 2 3,-1-5 3,4-5 0,6-1 0,2 0 0,7-9-2,0-3-3,1-2-1,0-2-1,-3-1-1,-2-2-1,-3-3 1,-5 0-4,-5-2 1,-3-1-5,-5-2 2,-3 2 1,-4-2 2,-7 2 0,-1 4 0,-4 4 2,-2 3 1,-3 3 1,0 5 0,-3 2 0,9 2-1,-1 0 1,6 1-1,6 1 3,-6 0-1,10 0-2,-4 0 0,2 0-1,5 0 0,-1 0 2,1 0 0,1 0-1,12 0 0,5-2 0,8-2-1,0-2 1,0-2 0,1-1 0,2 0 1,1-2-1,1 1 0,-1-3 0,2 2 1,-3-4-1,0 3 2,-4 0 0,-1 0 1,-2 2 1,-9 3 0,-3 2 0,-3 2 1,-3 1 0,-1-1-2,2 1 1,-5 2-1,0-1 1,0 1 0,3 0 2,-2 4-1,-1 10 0,0 8 0,0-2-2,-3 8 1,-1-3 0,-1 2 2,1-2-4,3 0 3,-1 4-2,2-3 0,0 2 1,0-1-1,0 0-2,2-2 1,-1-4-1,5-1-1,-3-7 0,3-1 0,2 0 0,4-5 0,3 0 0,5-2 0,0-5 0,7 0-1,-1-2 1,0-6-1,-1-4 0,-2 0 0,-4 0 1,-3-2 1,-4-1 0,-5 5-1,-2-5 1,-5-2 0,0 0-1,-5-5 2,-7 4-4,-1 1 1,-4 3-1,-4 1-1,-2 4 1,-3-1-1,0 5 0,0-2 2,7 2 0,1 0 1,8 3 0,5 1 0,0-1 0,5 2 0,-2-2 0,2 2-3,0-1 1,0-5 1,0-2-1,8-4 2,6 0 0,4 0-4,3 1 3,3 1 0,3 0 0,1 0 1,-1 1-1,-1 0 1,2 0-1,-4 0 1,0-1 1,-3 3-1,-3 2 2,-4 0 0,-5 3 2,-4-1-4,1 3 2,-6 0 0,0-3 2,0 3-1,1 0-1,6 0 1,-4 0-2,4 0 1,0 0-1,-4 3 0,0 1 0,3 2-2,-4-3 1,4 4-2,0-2 3,1-1-1,0 3 2,-4-6-2,6 4 1,-5-4-1,2 2 0,-1-3 3,-5 0-3,0 0 3,0 0-2,2 0 2,0 0-2,-1 0-1,1 0 2,-1 0-1,0 0-1,1 0 1,0 0 0,-1 0-1,-1-3 0,0 2 0,1 0 1,-1-1-1,0 0 0,2 1 0,-2-1-1,0 2 1,1-2 0,-1-1 0,0 3 1,0-2-1,1 0-1,-1 1 1,0-1 0,0 1 0,0 0 1,0-2-1,0 3 1,0-2-1,0 0-1,0 1 0,0 1 0,0-2 0,0 2 0,0-2 1,0 2-2,0-1 1,0 1 1,0-2 0,0 2 0,0 0-2,0-1 4,0 1-2,0 0 0,0 0 0,0 0 0,0 0 0,0 0 0,2 0 0,-2 0 0,3 0 0,-3 0 0,1 0 0,1 0 0,-1 0 0,1 0 0,-2 0 0,3 0 1,-2 0-1,1 0 0,-1 0 0,1 0-1,-2 0 1,1 0 1,-1 0-1,1 0 2,-1 0-2,0 0 1,2 0-1,-2 0 0,0 0 1,1 0 0,-1 0 1,0 0-1,2 0 1,-2 0 2,0 0-2,0 0 0,0 0 0,1 0 1,-1 0-3,0 0 1,0 0 3,0 9 2,0 7 4,-3 8 1,-2 13-1,-1 2 1,1 4-3,2 6 1,2 0-4,1-1-1,0-1-1,1-3 1,4-3-2,-1-3 1,1-3 3,-1-4-3,-1-2 0,0-9-3,-3-3-1,0-6 0,0-5 2,0 0-1,0-6-1,0 0 1,0 0-1,0 2 0,0-1 1,0 0-5,0 1-1,0-2-5,0 0-13,3 0-31,2-11-85,2 0-115</inkml:trace>
  <inkml:trace contextRef="#ctx0" brushRef="#br0" timeOffset="269575.4189">20858 17948 165,'0'0'37,"0"0"1,0 0-10,0 0-1,0 0-3,0 0-6,0 0 3,0 0 1,0 0-3,19-46-2,-2 41-2,1-2-6,2 3 2,3 0 0,0 0-3,1 1 1,6-2-5,8 0 3,2 1-2,5-1 3,5 0 0,5-2-2,6 3 3,2 0-3,4 0 2,-1 3-2,2-1-1,-3-3 1,-1 0 1,-2-2-2,-3 4 0,-2-2-3,-6 0 2,-4 0 1,-3-2-3,-6 0 0,-4 1-1,-6 1 0,-8 2 3,-2 0-1,-6 2 0,-1-3-2,-1 1-1,-5 2 0,1 1 1,-6 0 3,0-2-1,0 2-2,1 0-2,1 0 4,-1 0-4,2 0 1,-3 0-2,0 0-5,0 0 0,0 0-4,0 2-2,-3 2-3,-3 4-4,-4 3-18,3-5-20,-8 0-40,7-1-63</inkml:trace>
  <inkml:trace contextRef="#ctx0" brushRef="#br0" timeOffset="270109.4494">20878 18223 143,'0'0'14,"0"0"-5,0 0-2,0 0 3,0 0-1,81-40 1,-58 31-1,3-2 4,1-1-2,3 5-2,0-1 2,1 4-2,1-1 0,2-1 3,1-5-5,1 1 0,3-2 6,3 0-2,1 2 2,5 0 1,-2 1-1,6-3-2,2 0 3,1 0 0,4 2-3,0 3 0,2-1-2,-2 3-2,1 3-5,-4 0 1,0-1-5,-4 1 1,-5 1 5,-4-2-7,-7 1 3,-4 2-2,-6-3 0,-3-1 3,-7-1 1,-3-1-2,-5 2 1,-5 1-1,2 1 2,-5 2 2,1-5-1,0 1 2,1 0 1,0 0-2,-2-2-4,0 2 0,0-1-4,0 0 0,0 5-3,0 0-8,-5 0-15,1-3-35,-5-1-112</inkml:trace>
  <inkml:trace contextRef="#ctx0" brushRef="#br0" timeOffset="272624.5933">22957 17093 92,'0'0'18,"0"0"-2,0 0-4,0 0-2,0 0-3,0 0 3,0 0 0,0 0 1,-52-17 2,45 17 0,-1 4-1,2 4 2,0 5 1,0 4 1,2 5 3,-1 4 3,0 6-6,2 0 3,0 5-4,0 2-4,3 3 2,0-1-5,0 1 2,0-2-2,0 1-1,3 1-3,1-1-1,2 1 2,0-2 4,-1-1 3,3-3-2,-1-1-3,3-1-1,0-4 1,-1-3-3,2 1 4,-2-3-2,0 1-1,1 0 2,-3 1-4,0-2-2,1-3 2,0-3-4,-2-7 2,0 0 2,-2-4-3,-2-4 3,-1 0-4,-1-4-1,0 0 1,0 0 1,0 0-2,0 2-1,0-2-4,0 0-5,2 0-3,-2 0-15,0 0-31,1-3-71,-1-11-90</inkml:trace>
  <inkml:trace contextRef="#ctx0" brushRef="#br0" timeOffset="273027.6163">23144 17402 123,'0'0'24,"0"0"4,0 0-1,0 0-2,0 0-6,0 0-1,0 0-4,0 0-3,0 0 1,0 0 1,9-25 0,-4 25 3,4 5-2,0 10 2,1 10 2,-2 4 2,-2 6 0,-2 6 1,1 5-3,-4 1-2,-1 0 0,1-3-4,-1-1-1,0-3-1,2-3-4,1-2-1,0-4 0,0-4-5,1-10 3,0-1-1,-3-5-1,1-7 0,0 3-2,-2-7 1,0 0 4,0 0-3,1 0 1,1 1-3,-1-1-5,1 0 1,-2 0-12,3 0-16,0-4-30,-2-3-66,2-8-107</inkml:trace>
  <inkml:trace contextRef="#ctx0" brushRef="#br0" timeOffset="273647.6516">23414 17642 168,'0'0'27,"0"0"0,0 0-1,0 0-5,18-91 1,-11 72-6,0-1-1,-1 1 4,4 0-3,0 4 0,2 0-1,2 3-1,2 2-1,3 0-3,0 0 2,4 2-6,1-1 1,0 3-1,3 4 0,-4 2-2,3 0-1,-4 10-2,-2 4 0,-4 1-2,-4 3 2,-3 0 4,-4 3-5,-5 1 1,0 3-1,0 4 3,-6 2-1,-8 0 3,-1 3 1,-4-2-1,2-3 3,-5 0-3,4-4 0,1-4 1,2-4-3,5-6 2,-1-3-2,4-1 1,3-4-1,-3 2 0,2-1-1,1-1-3,-2 2 2,6-5-1,-1 0 0,1 0 3,0 0 1,0 2-1,0 3 1,0-2 1,8-3-2,1 2 2,3-2-5,9-2 1,2-1 0,6-4-2,0-3 2,-2 0-2,1 2 2,-2 4-2,0-1 1,-1 2 0,-1-2 0,-6 3-1,1-3 0,-5 3 1,-3 1-1,1 1 0,-5-2 1,-1 2 0,-6 0 1,0 0 0,0 0 0,2 0-1,-1 0 2,1 0-1,-2 0-1,0 0 2,0 0-4,0 2 0,0 4 0,0-2-6,0 1-5,0 0-13,0-5-22,0 0-31,0 0-51,0 0-95</inkml:trace>
  <inkml:trace contextRef="#ctx0" brushRef="#br0" timeOffset="274379.6936">24320 17428 104,'0'0'28,"0"0"1,0 0-3,0 0-7,0 0-5,0 0-1,6-99-5,-21 79 5,-1 3-1,-2 4 6,5 4-5,-3 3 0,6 3-3,-4 1-2,-2 1-2,-1 1-3,-2 3 1,1 3 0,4 3-1,-2 2 1,0 4 7,0-1-10,-1 6 7,2-3-2,2 4-2,0-1 4,6-8 2,4 6 0,3 2 0,0-1 0,8 4-1,4-4 2,2-2-2,3 0-1,-1 0-4,2-1 0,0-1 0,0 3-2,-1 0 4,1-1-2,-4 0-2,3 0 3,-4 0-1,-3-5-3,0-2 0,0 0 0,1 0 1,-1 4 3,-2-3-2,-1 1 0,-4-4-2,-1-3-1,-2-1 3,0-4-2,0 3-4,0 5 5,-5-1-2,-5 5-2,-5-5 5,-3 1-6,-8 0-1,-1-2 4,0-1 1,-3 0-2,2-5 3,1 0 0,7 0-3,3 0 2,5 0 1,3-7-5,0 2 1,5 2 1,3-7 0,1-2 0,8-5 0,4-4 1,5 2 1,0 2-1,4-1 1,1-3-1,-3 2 0,2-3-1,-3 2 1,0 0 0,-2-3 2,-1 1 0,-5-2-1,4 4 3,-4-1-5,0-1-1,-3 2 2,-2 5-1,0-2 4,-1 7-1,-3 3 0,1-3 0,-2 4-1,0 0 0,0 1-1,0 5-2,0-1 2,0 1-4,-2 0-1,-4 0 0,-4 0-4,-4 3-5,7 3-6,-1 0-12,5 2-17,3-3-34,0 3-76</inkml:trace>
  <inkml:trace contextRef="#ctx0" brushRef="#br0" timeOffset="274847.7204">24378 17120 125,'0'0'29,"0"0"1,0 0-1,0 0-3,0 0-4,0 0 1,0 0-2,0 0-3,80-30 2,-58 40-4,1 3 1,3 6 1,0 1 4,4 7-7,1 4 5,2 1-5,-3 6-8,-1 3 4,-1 3-6,-4-1 1,-2 3 0,-7 0-3,0 3-1,-5-2 3,-5-1-3,-5-4 3,0-1-1,-3-3 0,-9-2 0,-4 1-2,-3 0 1,-1 2 1,-3 0-3,-1 1 3,1-1 2,-1 0-2,1-5 1,-1-2 0,8-4-1,-2-4 1,8-9-3,4-6 0,3-5 2,3-4-2,-1 0 3,1 0-3,-2 0 0,0 0-2,2 0 2,-2 0-2,2 0-2,0 0-4,0 1-9,2-1-24,8-1-62,2-10-151</inkml:trace>
  <inkml:trace contextRef="#ctx0" brushRef="#br0" timeOffset="290563.6193">18562 17389 7,'0'0'12,"0"0"-1,0 0 0,0 0 1,0 0-5,0 0-1,0 0 0,0 0-5,0 0 2,-16-4 1,15 4-2,0 0 0,1 0 2,-2 0 0,2 0 3,-1 0-1,-1 0-3,1 0 0,-1 0-3,1 0 3,-1 0-1,2 0 4,-1 0-2,1 0-2,-2 2 2,2-2-4,-1 2 9,1-2 1,-2 1 0,2-1 5,0 1-2,-1-1 4,1 3-2,-3-3-4,3 0-2,0 0-4,0 2 2,-1-2-1,1 0-4,-2 1 1,2-1-6,0 2 6,0-2 1,0 2 5,0-2 1,0 1 3,6 2 0,6-3-3,8 0 3,0 0-4,8-6 2,-2 1-4,0-4 0,-1 5-2,2 0 1,-3 1 0,1 3-3,-1 0 1,1 0-4,-1 0 2,1 0 0,-2 0 4,3 3-2,2-1 0,1 0-1,2-1-2,4 1 3,3-2 0,-1 0-1,1 0-1,-2 0-1,0-7-1,0 4 2,-4-4 2,-2 2-2,-2 0 1,-5 0-1,-4 1 0,0 4 0,-8-3-1,1 3-1,2 0 1,-1 0-1,5 0 2,-7 0-1,8 0 2,-2 0 0,2 0-1,6 3 4,-1-3-2,0 0 1,3 0-2,1-5-1,2 2-1,0-1 0,-1 1 0,0 1-1,-3 0-1,-2-1-1,-6 0 1,-1 1 2,-5 0-8,1 2 6,0-3 2,-2 3-2,1 0 7,-1 0-5,0 0-1,0 0 1,1 0-1,-1 0-1,0 0 0,-7 0 0,9 0 3,-7 0-1,-1 0 1,6 0-2,-6 0-4,0 0 3,0 0 3,-5 0 0,0-2 0,0 2 1,1 0-8,1-2 6,0 2 6,-1 0-6,1 0-2,-1 0 0,0 0 0,1 0 2,0 0 6,-1 0-7,1 0-4,0 0 2,-1-1-4,0 1 9,1 0-2,-2-2 1,2 0-3,-2-1-1,-8-7-2,-8 0 2,-5-1 1,-5 2 0,-3 3 1,-1 0-1,-2-1 1,2 2-2,0-3 2,1-1-10,2-2 12,0 1-10,2 1 7,1-1 5,1 1-4,2 1 1,6 3-1,0-4-3,1 2 3,6 2 2,-3-3-2,4 3 1,4 2 2,0-1-3,3 4 1,-3-3 0,1-2-1,1 1 1,0-1-1,1 5 1,-2-2-1,2 2-1,0-1 1,0-1-2,0 2 2,-1-1 0,1 1 1,0-2 0,0 2-1,0-1 0,0 1 0,0 0 0,0 0 1,0 0-2,0 0 1,3 0 1,1 0-1,6 1 1,6 4 1,-3 0 0,6 1-2,1 0 1,-3 0-1,5-1 3,-2 0-1,-2 2 0,-1-3-1,0 1-1,1 2 2,-2-1 0,1 1 2,-1 0-3,3 0 1,-2 1 3,2 1-3,-1 1 11,3 0-11,-2 0 7,1 1-7,1-2-2,0-1 2,-1-2-1,1 2 0,-3-4 3,1 2-2,-6-1-1,1-1 5,-5 0-8,-2 0 7,3 1-5,-6-5-1,1 2 0,-5-2 1,0 0 1,0 0 0,1 0 2,0 1-8,1-1 5,0 2 1,-1-2 0,1 2 4,-1-2-5,1 0 0,-2 1-1,3-1-5,-2 0 6,-1 0 1,2 0 2,-2 0 1,1 0-4,-1 2 1,0-2-2,1 2 1,-1 1 0,-2 4 0,-7 3 0,-5 2 2,0 0 0,0 2-2,-2 3 1,0 1 1,-3 4-2,4-1 0,-2 0-2,4 1 2,-1 2 2,1-2-1,0 1 2,3-1-1,1-3 0,2 2-2,0-2 0,-1 1 2,-1 1 1,-1-3 0,2 1 0,-2-2-2,-2 0-2,1 0 2,0-1 1,0 1 1,4-7-1,-1 2-2,0 0 2,2-2 2,0 0-3,0-3 3,3-5-2,0 1-1,1 1 0,2-4-3,-2 0 2,2 0 0,-2 0 2,0 1 1,2-1-2,-1 0 3,1 0-1,-2 2-1,2-2 1,-1 0-1,1 0-4,-2 0 3,2 0-5,0 0-2,0-2-4,12-3-11,4-3-49,8-6-180,-4-3-5</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05:01.524"/>
    </inkml:context>
    <inkml:brush xml:id="br0">
      <inkml:brushProperty name="width" value="0.05292" units="cm"/>
      <inkml:brushProperty name="height" value="0.05292" units="cm"/>
      <inkml:brushProperty name="color" value="#C00000"/>
    </inkml:brush>
  </inkml:definitions>
  <inkml:trace contextRef="#ctx0" brushRef="#br0">1535 3401 1,'0'0'2,"0"0"-2,0 0 1,0 0 0,0 0 1,0 0 3,0 0-1,0 0-2,0 0 3,0 0-3,25-5 3,-13 3 1,0 2-3,5 0 1,1 0 0,7-2-2,-3 2 2,1 0-3,0-1 0,0 1 0,-1 0 0,4 0 1,-2 0 0,2 0-1,-3 0 0,1 0 2,-1 0-2,0 0 1,-1 1 3,1 3-3,0 0 4,1 1 0,1-1 1,-1 0-1,1 3 0,3-2 1,0 0-2,1-1 2,5-1-1,1-1 1,3-2-1,1 0 0,5 0 1,1 0-2,1 0 1,2 0-2,1-1-2,-2 1-1,4 0 0,-2 0 1,2 0-2,-1 4 0,0 1 0,2 2-2,-2 1 1,2-2 0,0 2-1,1-2 0,1 0 1,2-2 0,2 0 1,-1-1 1,4-2-1,-2 1 0,2-1 0,1 1 0,0-1 1,3 1 1,0 1-1,0 0-2,0 1 1,-1 1-3,4 1 2,-1-1 1,2 0 0,-3 2 4,1-3-3,-1 1-1,2-1 0,-1 0-1,1-4 1,-2 0 0,3 0 0,-4 0 0,0 0 1,-1-3 0,-2 2 1,-1 0 1,-2-1-1,-2 2 0,-1 0-2,-2 0 0,4 0 0,-2 0 0,0 0 0,-1 0 2,1-1-2,-2-1 0,3-1 1,-3-1-2,1 1 2,2-2 0,-1 1 1,2-3 1,-2 1 0,2 1 0,-1-3 0,0 2 1,0 1-2,-2 2 1,-3 0-1,3 3-2,-5 0 1,-1 0 0,-2 0-1,-1 0 4,-3 0-3,1 0 1,0 0 0,0 1 0,1 1 0,-2-2 3,2 2-3,0-1 1,4 2-1,-1 0-3,2 2 2,2-1-1,-1 2 0,2-1 0,1 1 0,-1-1 0,1-1 0,-4 1 0,4-2 0,-4 1 0,0-1 0,-2 2 1,-1-3 0,-1 1-1,-4 1 3,0-1-3,-1-2 1,-2 3-1,1-2 1,1 1-1,1-1 0,0 0 0,2-1 0,1 1 0,-1-1 0,-1 0-1,-1 2 1,0-3 0,1 3-1,-5-2 1,1 0-1,-4-1 1,-2 0 0,0 0 0,-3 0 0,0 0 1,-2 0-1,1-1 0,2-3 0,-3 4 0,1-4 0,-1 1 0,-1 0 0,1 1 0,-4-1-1,2 1 2,-1 0-1,0 0 0,2 1 0,3-1 0,1 1 0,2 0 0,0-2 0,3 3 0,-3-3 0,2 2-1,-3 0 2,1-1-1,-1 1 0,-2-3 1,-1 3-2,-3-1 1,-1 0 1,-4-1-1,-3 3 1,-2-2 1,3-1-2,-8 2 2,11-1-1,-3 2-1,-6 0 2,7-1-2,-8 1 1,3 0-1,4 0 0,2 0 0,3 0 0,-5 0 0,-3 0 2,-2 0-2,-2 0 1,1 0-1,-6-3 0,4 3 0,-5 0 0,0 0 1,1 0 0,-7 0-1,0-2 1,0 2-2,2 0 2,-2 0-1,3 0-1,-2 0 1,1 0-1,3 0-3,3 8-2,6 5-15,4 3-110</inkml:trace>
  <inkml:trace contextRef="#ctx0" brushRef="#br0" timeOffset="5720.3272">12857 7643 10,'0'0'12,"0"0"1,0 0 1,0 0-2,0 0 0,0 0-1,0 0-2,0 0-1,0 0-1,0 0 1,73 6-2,-52-6-2,-1 0 2,0 0-2,8 0 1,-3 0-1,-2 0 1,0-4 0,0 4-2,0-5 0,-7 5-1,5 0 1,-2 0-1,3 0 0,4 0-1,-1 0-1,-2 3 2,1-1-2,-3 2-2,2-1 4,-1-2-2,-7 3 1,3-4 0,4 0 0,-2 0 2,10 0-1,-3 0 0,0-3 2,-1 2-2,1 0-1,-1-1 2,2 2-2,-2 0 0,-2 0 0,1 0-1,-2 0 2,2 0-2,-1 0 0,0 0 1,0 0 0,1-1 0,0-3 0,1 4 2,2-5-2,1 1 1,1 1 2,0-2-2,2 1 0,0-2 1,0 2-1,0-2 1,-2 2-2,2-1 1,-2 5 0,2-3-2,-1 3 0,-1 0 2,0 0-2,1 0 0,-1 0 1,0 0 0,4-4 1,-1 1 1,1 0-1,5-4 0,-1 4 2,0-3-2,1 0 1,0 1 0,-3 0 0,-1 3 0,-3-1-1,1-1 1,-3 1-2,2 2 1,-2-1-1,1 2-1,-1 0 2,2-1-1,-2 1 0,2-2-1,1 1 1,3 1 0,0 0 1,2 0-1,3 0 0,0-2 0,1 2 0,3 0 0,-1-1 2,-1-1-2,3 2 0,-3-1-1,2 1 0,-3 0 0,0 0 1,-3 0-1,0 1 1,-1 2 1,1-1-2,-1 1 0,2 0 1,2 0-1,1-2 1,5 3 0,-2-3-1,6 1-1,0 0 0,5 0 0,-4 1 1,4-1-2,-2 1 2,-2 0 0,-1-2-1,0 1 2,-1-1-1,-2 0 0,0 1 0,-3 0 2,-1-1-5,-4-1 3,3 2 0,-4 1-1,-3 0 2,2-1-1,0 2 1,0-1-2,4-1 1,1 1 0,3 2 1,3-1-1,2 2 0,-3-4 0,3 3-2,-1-1 2,1 2 0,-1-2 0,-1 1 0,0-2 0,-3-1-1,-2 0 1,-3 0 1,-2 1-1,0-2 1,0 0-1,-3 2 1,3-3-1,0 3-1,2-2 2,2 2-2,3-2 1,3 3 0,3-2-1,4 1-1,-4 0 3,1-1-2,0 0 0,-4 0 2,-3 1-1,-4 0 0,-1-3 0,-5 0 0,-2 0 0,0 0 2,-3 0-2,2 0 0,1 0 0,0 0-1,4 0 1,1-3 1,5 3-1,0 0 0,4 0-1,1 0 0,1 0 0,3 0 1,1 0-2,-2 5 4,-1 0-4,2 1 1,-1 0 0,-1-1 1,-5 0 0,-1 0 1,-6-2-1,-2 0 0,1 0 1,-3-3-2,-1 0 2,1 0 1,0 0-1,0 0-1,2 0 0,1 0-3,0 0 3,4 0 0,1 0-1,0 0 1,1 1-1,1 2 0,-1 0 0,0 1 1,-3-3 0,0 2 0,-2-1-1,-2-1 1,-3-1-2,-2 2 2,-1-2 0,-3 0-1,-2 0 1,2 0 0,-1 0 0,0-3 1,3 0-1,2 1 0,0-1-1,2 0 0,1-2 1,2 3-2,-2-1 2,0-1-2,0 3 1,-1-1 0,-2 1 0,-2-2 0,-2 0 0,-4 2 2,0-3-1,-3-1 0,-9 4 1,5-3 0,-3-1 0,1 0 0,3-3-1,1 1 3,0 0-3,-1 1 1,6-1 0,2 3 0,3 3-1,4-1 0,0 2-1,4 0 0,-5 0 0,-1 0 0,-3 0 1,-2 2 0,-8-2 0,0 0 0,-6 0 1,0 0 1,-1 0 2,-7 0 2,7 0-3,-9-2 2,3 0 1,-2 2-3,-4 0 3,0-2-1,0 2-1,3-3 0,-2 3 0,1-2-1,-1 0 0,1 1-2,-1-1 1,1 1-1,-2 1 0,0-1-2,2 1 0,-2-3-2,0 3-5,-4 7-9,-2-2-151</inkml:trace>
  <inkml:trace contextRef="#ctx0" brushRef="#br0" timeOffset="21963.2562">8860 5359 5,'0'0'4,"0"0"-2,0 0-2,0 0-1,0 0-2,0 0 2,0 0-1,0 0 2,0 0 0,-6-5 0,6 4 1,0 1 0,0-2-1,0 2 0,0-2 0,0 2 1,1 0-1,-1 0 2,2 0-1,-1 0 2,1 0 1,-1 0 1,8-3-1,-4 3 1,7 0-1,1 0-1,0 0 1,9 0-2,-9 0-1,7 0 1,-8 0-1,1 0-1,-1 0 1,1 0 3,-1 0-1,0 0 3,8 0 1,-1 0 0,4 0 2,2 0-3,1 0-2,0 0 2,2 0-4,4 0 0,3 0 0,1 0-2,4 0 1,1 0 2,0 0-1,2 0 1,-1 0-1,0 0 0,1 0 3,-2 0-1,2-2 0,-3 2 0,0 0-3,3 0 2,-3 0-2,4 0 0,4 0 0,2 0 0,1 0-1,5-2 0,2 1 2,3-1-4,-1 0 4,3 1-1,-1-1-2,-1 0 2,-5-1 0,2 1 0,-5-1 3,-3-1-2,0 1 2,-4-2 1,-2 0-1,-2 1 1,-1-1 0,0 0-3,0 1-1,0 1 0,-3 0 0,-1 0 1,1 0-2,0 0 1,-3 0 0,2 0-1,-1 0 1,-1 0 0,1 1 1,-3-1-1,-1 0 1,-3 2 1,-3-2-3,-3-1 2,-6 1-2,0 2 1,-5 0 1,0-1 0,1 1-1,0-1-1,6 1 1,-2-3-1,6 1 1,-7 0-1,-1-1 1,2-1 2,-4-2-1,3 1 3,-6-1-2,-3 3 1,-1-4 2,1 3-1,-4 1-1,0 1 0,-2-2-2,1 1 0,-1-1 1,4-3-2,-5 4 0,4-4-2,-1-1 2,0-1-1,7-5 0,-3 0 0,3-3 1,2-1-1,-2 3 0,0-3 0,0 2 0,-1 0 3,0-2-2,-3 1 1,-1 4-1,-2-2 2,1 0-1,1 0 0,-2-1 0,1 3-2,-1-1 1,-3 3-2,7-5 1,-4 8 1,0-3-1,1-3 1,-1 5-1,3-5 0,-3-1 1,0 5 0,-2-7 1,-1 1-1,0-1 1,0-5-1,-6 1 0,-1 2 1,-2 1-1,-2 1 1,1-2-1,-2 1 0,-1 3 1,1 0-4,-2 1 4,5 5-2,-1-1 1,-1 2 0,2 1-1,-3-2 1,0-1-1,-2 2 0,-3-4 1,1-1 1,-3 2-2,3-2 1,-4 0 0,0-1-1,-2 1 0,-1-2 1,-3 0 0,0 2 0,-3-1-1,-1 1 0,-3-2 1,-4 3-1,0-3 2,-4 1 0,-1 0-1,-1 0-1,1 2 1,-1-1-1,-2 2 1,1 0 1,0 0 0,-1 3-2,-3 1 1,1 0-2,0 2 1,1 1 0,-3 2 1,0 2-1,2 1 0,-2 0 0,0 0-1,0 0 1,-2 0 0,1 1 1,-2 2-1,-3 1 0,3-3-1,-2 2 1,-1-1 0,2-1 0,1-1 0,2 0 0,4 0 0,4 0 0,2 0 0,4 0 0,3-1 1,1-1-2,1 2 1,3 0-1,-1 0-2,0 3 1,0 2 1,0 3 0,0 1 0,3-1-1,-2-1 1,4 2 0,-2-4 0,10 1 2,0-2-2,0-1 2,6-1-2,-5 3 1,5-2-1,0-1 1,1 1 0,-2 1 0,-4 3 0,7-2-2,-8 0 2,4 3-2,2-2 1,-3 2 2,-1-1-2,1 2 1,-6 0 0,4 2-1,0-2 1,0-1 1,-2 1-1,1-1 0,0 0 0,-1 0 0,-2 0 0,-1-3 0,1 3 0,-3-1 0,-1-2-1,3 2 1,-3-1 0,0 0 0,0-1 0,2 2 0,-1 0 0,2-1 0,0 2-1,0 1 1,-2 0 0,1 0 0,1 0 1,-1 2-1,2 0-1,-2 4 1,3-2 1,1 3-1,-2-1 0,3 0 1,2 2-1,0-1 1,6-3-1,1-1-1,2-5 0,3-2 1,0 4-1,2-3 0,-2-2 1,2 8-2,0-5 2,0 5 0,0 5-1,0-5 1,0 8 0,2-2 0,-1 0 0,0 7 0,1 0 0,-2-1-1,2 1 1,-2 4 1,0 0-1,0 1 0,0 0 0,0 0-2,0-1 1,0-3 1,0-6-1,1-3 1,1 2 1,-1-7-2,2 4 2,0-6-1,0-1 0,0 0 2,-1-5-2,1 6 0,-1-6 0,1 5 0,1 0 1,1 1 0,-1-3-1,0 3 3,3 4-3,-2-6 2,2 6 1,0-2-3,0 0 2,1-1-3,0-1 1,1 1 0,1 0 0,0-1 0,0-1-1,2-1 2,0-1-1,0 1 0,1-3 1,1 0-2,-5-1 1,6 1 2,1-2-2,-6 1 0,7-1 0,-6-1-1,0-2 1,8 3 0,-9-3 1,10 4-1,0-1 0,-1 0-2,7 1 2,0-1-1,-1 2-2,1 2 4,-4-3-2,2 1 1,-2-2 1,-6-1-2,1 1 1,2-1 0,-7-1 0,8 3-1,-3-2 1,-1 1-1,3 0 1,-2 1 1,-2-1-2,-2-2 2,4 2-2,-1 0 1,-6-2 1,7 3-2,-6-3 1,1 1 0,-1 1-1,0-3 1,0 1 0,1-1 0,0 2-2,1-2 2,4 0-2,2 0-1,6 0-3,-4 0-6,3 0-7,0 0-36,4 0-96</inkml:trace>
  <inkml:trace contextRef="#ctx0" brushRef="#br0" timeOffset="37680.1552">11817 1702 16,'0'0'20,"0"0"-2,0 0-3,0 0-2,0 0-2,0 0-5,0 0-1,0 0-3,0 0 2,0-14-2,0 14-1,0-3 0,0 3 1,0 0-1,-5 0 0,-8 0 1,0 0 1,-7 7-2,4-1 1,-2 3 0,0-2 2,2 2-1,-4-1-2,2-1 1,1 1-1,-2 0 2,7-2 0,1-1 1,2 2-3,1-2 1,-1 2 0,-1-2-1,5 2 0,3-4 0,-4 4-1,4-4 0,-1 1 0,0 6 12,3-5-11,0 5 12,0 2-12,0-2-1,3 0 11,2 0-10,2 2 11,-3-5-11,5 6-1,-2-3 3,-2-2-1,2 4-1,3 0 3,0 0-3,3 2 0,-1-1 0,-2-1-1,1 2 0,-2-2 2,-2-2-2,-2-2 0,-1 0 0,3 1 0,-6-4 1,2 4 0,-1-5 0,-2 6 1,0 3 1,-5-1 0,-5 4 0,-1-3-1,-3 1-2,2-2 1,1-2-1,0-1 3,4-6-1,2 2-1,2-3 0,3-2 2,-1 0-1,1 0-1,-1 2 2,-1-2-3,1 1 1,-1-1-1,2 0 0,-1 2 1,1-2-1,0 0 0,0 0 0,4-5 1,6-2-1,6-3 1,-1 3-1,-3 0 0,2 2 0,-4 5 1,3 0-2,3 0 2,-3 0-2,2 0 0,1 7 0,-2 0 1,3 6 1,-2 1 1,-1 3 0,-4 0-2,-1 3 1,-2 5-2,-1-2 1,-4 6 0,-2 0 0,0 2 0,0-1 0,0 2 0,-2 3 5,-4-1 3,2 3-1,-1-2 1,1-1-6,0-2-1,0 1 1,2 0-4,0-1 4,1 0-1,1-3 0,0 0 0,1-1 0,3-2-1,4-4 1,-1 0 2,3-2-1,-1-3 0,1-2-1,3-2 1,-1-1-1,1 0-1,3-3 1,-2 1 0,2-1 0,-4-4-1,2 0 1,1 1-1,2-2 0,-1 1 3,1-5-3,2 2-1,-7-2 2,9 0-4,-2 0 5,1 0-2,3-2 1,-4-3-1,0-2 0,-1 2-1,-1-2 1,-2-2 0,1 1 0,-1-4 0,-4 4 0,1 1-2,-2 2 0,-6 3 0,5-3-5,-4 3-4,-3 1-9,4 0-16,-6 1-60</inkml:trace>
  <inkml:trace contextRef="#ctx0" brushRef="#br0" timeOffset="38800.2193">12422 2177 54,'0'0'22,"0"0"1,0 0-5,0 0-3,0 0 2,0 0-3,0 0-3,0 0 2,0 0-8,0 0-2,-6-39 0,5 36-3,1 3 3,0 0 2,0 0 1,-1 3 1,-1 11 0,1 8-4,-1 7 6,-1 0-2,2-1 0,-1 4 2,1-2-3,1 1 0,0 0 0,0-1-1,0-2-1,1-1 6,2 0-6,0-3 6,0-2-5,0 0 1,1-7 4,-1 2-6,-2-7 7,-1-3-6,0 5 5,0-6-3,0-2 3,0 2-2,0-6 0,0 4-1,0-1 0,-4 0-3,4 1 3,0-4-4,-3 0 0,3 0-1,0 0-6,-1 1 1,1-1-4,0 0-3,0 2-3,4-2-7,6 0-12,2-2-28,4-2-49</inkml:trace>
  <inkml:trace contextRef="#ctx0" brushRef="#br0" timeOffset="39150.2393">12899 2501 133,'0'0'0,"0"0"6,0 0-4,0 0 4,0 0 2,0 0 0,0 0 9,-82 86-8,73-75 3,1-1-4,3 2 2,-2 0 0,-5 4 5,4-4-2,-4 3-4,-1-3 0,-2 2 0,0-1-1,-1 1 0,-1-2-3,7-2-3,0-3 3,2-3-5,5-2 0,0 1-3,3-3-3,0 0 0,0 0-4,0 0-8,5 1-10,9 1-23,3-2-54</inkml:trace>
  <inkml:trace contextRef="#ctx0" brushRef="#br0" timeOffset="39400.2536">13217 2599 39,'0'0'-3,"0"0"0,0 0 1,0 0 2,0 0 3,0 0-1,0 0-1,0 0-1,0 0-4,0 0-10,7 0-5</inkml:trace>
  <inkml:trace contextRef="#ctx0" brushRef="#br0" timeOffset="40119.2947">13269 2046 177,'0'0'2,"0"0"-1,0 0 0,0 0-1,0 0 1,0 0 0,0 0 2,77-36-1,-68 38 4,2 7 1,-4 4 0,1 6 0,-5 4-1,-3 4 0,0 5-4,-6 4 1,-3 3-3,-4 3 1,-1-4 0,0 1-1,-3-5 0,0-3 0,1-5 1,-1-4 2,1-2 0,1-8 3,4-2 4,3-3-2,4-4 8,-6 1-6,7-1 5,-1-3-5,1 4-2,3-4-1,-2 0-8,2 0 5,0 0-8,0 0 7,0 0-1,9-2 1,7-3 0,4-2-1,2 0 1,1 2 0,3-1-2,-1-1 1,4 0-1,1 1 1,-1 2-1,0-1-1,-2 3-1,-7 1-3,-2 1-1,-3 0-5,-5 0-5,5 5-9,-7-1-15,-3 4-31,1 0-56</inkml:trace>
  <inkml:trace contextRef="#ctx0" brushRef="#br0" timeOffset="40393.3104">13696 2455 112,'0'0'7,"0"0"3,0 0 5,0 0 8,0 0-6,0 0 5,30 91-2,-40-64-8,-2 1 3,2-1-9,-4 1 0,2 0 0,-1-1 0,2-3-2,1-1-1,3-8-3,2-1-2,4-5-1,-1-5-3,2 3-5,0-7-6,0 0-12,0 0-30,0 1-98</inkml:trace>
  <inkml:trace contextRef="#ctx0" brushRef="#br0" timeOffset="41004.3453">13988 1964 166,'0'0'-5,"0"0"-1,0 0 3,0 0-5,104-60 12,-78 43-5,0 0 3,-1-1 17,-2-1-8,-3 0 13,-3 4-1,-2 5-2,-4 1-4,-2 6-7,2 3 0,4 0-5,-1 3-2,1 9 0,-4 5-1,-5 0-1,-3 4 11,-3 2-1,0 3-1,-6 3 1,-8 2-13,-2 3 0,-7 0-1,-2 1-2,1 0 1,3-6-1,1-2 1,5-10 3,9-8 2,3-4 4,-2-5-1,-2-5 0,1-4 1,-2 4 0,6-5 0,2 3-1,0-3-1,3-6-2,8 7 2,0 0-2,4 3 0,3 6 0,1 0 0,7 1-1,-3 10 0,-1 5 3,2 3-3,-4 6 1,-2 2 0,-2 4 0,-5 0-1,-3 3 2,-5 2-2,-3-2 4,0-2-4,-10-4 1,0-1 7,-5-1-6,0-5 6,-2-2-8,-1-2 5,1-5-4,-3 1 1,2-2 6,0-3-4,5-1 2,3-3-2,1-2 0,5-1-2,-2-1 0,1 2-2,5-2-4,-1 0 0,1 0-7,-2 0-2,-1 0-3,2 0-6,0 0-3,1 0-16,-1 0-21,1 0-32,1 3-30</inkml:trace>
  <inkml:trace contextRef="#ctx0" brushRef="#br0" timeOffset="41216.3575">14482 2551 139,'0'0'34,"0"0"-9,0 0 3,0 0-10,0 0-5,0 0-1,0 0-2,-11 85-1,-1-66 0,-1-1-3,2-2 0,-1 1-3,0-2-2,4-2-1,2-2-3,1-4-4,4-2-4,-2-1-10,3 1-10,0 1-19,6 2-33</inkml:trace>
  <inkml:trace contextRef="#ctx0" brushRef="#br0" timeOffset="41383.367">14822 2641 166,'0'0'-21,"0"0"-17,0 0-28</inkml:trace>
  <inkml:trace contextRef="#ctx0" brushRef="#br0" timeOffset="41561.3772">15159 2629 231,'0'0'7,"0"0"-7,0 0-4,0 0-3,0 0-6,0 0-3,0 0-7,0 0-8,0 0-14,0 0-10</inkml:trace>
  <inkml:trace contextRef="#ctx0" brushRef="#br0" timeOffset="41709.3857">15494 2629 118,'0'0'18,"0"0"-9,0 0-5,0 0-6,0 0-8,0 0-5,0 0-16,0 0-18</inkml:trace>
  <inkml:trace contextRef="#ctx0" brushRef="#br0" timeOffset="42668.4405">16430 2031 211,'0'0'5,"0"0"-2,0 0-2,0 0 3,0 0 0,0 0 2,0 0 4,0 0 1,-6 109 2,0-68-1,0 3 0,1-2-1,-1-3 1,0-1 0,0-6 1,1-3-1,5-11 1,-2 0-2,1-7 7,1-5-13,0 0-1,0-6-1,0 0-9,0 0 10,0 2 0,0-2 0,0 1-3,0-1-1,0-3-2,0-12-1,5-8 2,8-9-1,2 1 2,8-3-2,1-1 1,4-3-1,-3 2 0,8 0 0,-6 4 2,2 6-2,-3 3 2,-1 6 2,-8 7-2,-1 2 1,-8 5-1,3 3-1,0 0 1,-3 12 0,3 7 0,-7 8 0,-1 9 0,-3 6 1,0 4-2,-1 2 2,-2 3-1,0-2 0,2-2 8,1-5-8,0-3 7,5-7-2,3-6-5,-1-9 6,3-6-5,-6-4 4,-1-4-3,0-1 3,-3-2-2,1 0 0,3-7 2,0-8-9,3-5 6,-2-4-7,3-1-3,-1-4 6,5-1-7,-2 0 5,2 0 2,2-4-2,-1 0-2,4-4 1,0-2 2,6 1 0,1 1 3,0 2-2,2 3 1,-3 6 1,1 8 1,-8 5-1,-3 4 4,-6 7-4,-1-1 0,-2 3 0,-1 1-2,3 1 2,1 11 2,1 7-2,-5 4-2,-3 8 4,0 6-7,0 7 5,-6 0-1,-2 1 1,2-3 1,2-1 0,1-9-2,2-3 2,1-11-1,0-3 2,0-5 6,4-1-10,-1-1 9,-2-3-10,2-1-2,-2-1-8,3 1-17,2 1-35,3-1-76</inkml:trace>
  <inkml:trace contextRef="#ctx0" brushRef="#br0" timeOffset="43420.4835">17362 1497 97,'0'0'20,"0"0"-4,0 0-1,0 0-2,0 0-4,0 0 0,0 0-2,0 0-3,0 0 2,0 0 1,48 17-2,-41 15 1,-4 7 1,-3 3-3,0 4 2,0 1 0,-4 0 9,-2-1 0,2-2 2,1-5-2,1-1-11,2-3 2,0-2-3,3-4 0,7-1-1,5-1 1,2-3 1,3 1-1,3-3 0,1-2-3,2-3 0,1-2 0,1-4 0,-1-5 0,-1-2 0,0-2-2,-4-2 0,-2-2 0,-1-8 2,-5-4 0,-2-3 0,-4 4 0,-3-3-1,-2 8-1,-3 1 1,0 0-2,-8 4 3,-7 3-1,-8 0 1,-2 15 1,-4 2 1,0 9-1,-1 4 2,1 4 0,3 4-1,3 3 0,3 0-2,3 2 1,6-1 6,-2 2-1,9 2 2,1-2-1,3-2-6,0 0 2,0-1 0,3-4 2,0 1 0,-2 1 2,-1 1-1,-1-1 2,-7 1-2,-2-3 1,-4-5 0,-2 0 1,-3-3-2,-3-5-1,-2-2-2,-2-2-1,-1-2 3,-3-3-3,1-3 3,-1-2-3,1-6 1,2-4-1,2 0 0,1-7-1,7-3-2,4 1 1,3-1-5,5 2 0,2 3-6,1 1-9,2 4-23,-1-2-81,1 2-93</inkml:trace>
  <inkml:trace contextRef="#ctx0" brushRef="#br0" timeOffset="45938.6276">14101 6315 4,'0'0'12,"0"0"2,0 0 4,0 0-2,0 0 1,0 0-3,0 0-1,0 0-1,0 0 1,14-17-2,-11 15 0,-3 1-3,0-1-2,1 1-1,-1 0 0,0-1 0,0 2 1,0-1 3,0 1-1,0-2 3,0 2-1,0-1 2,0 1 0,0-2-5,0 2-1,0-2-3,0 2 0,0-1-1,0 1 0,0-2 1,0 2-2,2 0 0,-1 0-1,5-3 1,0 3 2,4-2 0,1 0 2,0-1-2,6 1 1,-1-3 2,4 0-1,0 0 1,1 3 2,0-3-2,4 0 0,2 2 0,4-1-2,2 1 1,2 3 0,-1-2-1,4 0 0,1 2-2,1-1-1,2 1 2,1-2-2,3 0 2,0 2 1,-1 0-2,2-3-2,-1 3 2,2 0-1,-1 0 2,2 0 0,-1 0-2,1 3 1,1 1 0,-2-1 0,3 2-1,1-1 2,2-1-1,0 0 0,1-1 0,1-2-2,2 0 2,0 2 1,1-2-1,-1 0 1,3 0 0,-2 0-3,2 0 2,-2 0-1,0 0 0,-2 3 3,2-1-6,-1 1 2,0 4 0,-2-2-1,0 3 1,-2 1 1,-2-1-1,0 1 0,1 0-1,1 0 0,-2-2 1,2 1 0,0 0-1,1-1 1,2-1-1,-4-2 0,2 0 1,-1-1 0,-2-3 1,-3 2-1,0-2 1,-1 0 0,0 0-1,-1 0 0,-2 0 0,2 0 2,0 3-3,2-1 1,1 0 0,3 1-3,2-1 3,1 1-1,2 1 1,-2-3 0,-2 3 0,-1-3-1,-2 2 1,-2-2-2,-1 2 2,-3-1 2,1 0-4,-3-1 2,2 1 0,-1-2 0,2 0 0,-1 0 0,5 0 0,1 0 0,-1 0 0,4 0-1,-1 0 1,1 0 0,0 0 0,-1 3 0,-1 1 0,-3 3 1,-1-2-2,-1 0 1,-3 2-1,-2-3-1,1 0 1,-2 1 1,2-1-1,0 1 1,0-2-1,5 0-1,1 2 2,1-3-2,3 3 0,1 0 0,-3-1-1,-1 1 2,-3-2 0,-1 2 2,-5-2-1,-3-1-1,-3 0 1,-5-1 0,-3 1 0,-9-2 3,2 0-3,0 0 2,-1 0-4,6 0 0,-1-2 2,1-1 1,1 2-1,1 0 0,4-1-1,2 1-3,0-1 2,1 0 0,2 1 0,-5 1 0,1 0-1,-1 0 3,-4 0-1,1 0 1,-4 0 0,-6 0-1,0 0 1,-2 0 0,-3 1 0,4-1 1,1 2-1,-6 0 2,6-2 0,1 0-2,-1 0 0,6 0-3,-2 0 3,0-4 0,-1 1-1,2 0 1,-3 0 0,-4 1 0,2 0 0,-4-1 0,-1 1 1,-3 0-1,0 1 1,-5-1 1,0 1-1,4-2 0,-5 2-1,5-2-1,7-2 1,2 3-1,8-2 1,2 3 0,6 1-2,3 0 1,1 0-2,2 0-3,1 0 2,-2 1-2,-3 0 1,-4 2 3,-9-1 0,-3-2 2,-5 1 1,-5-1 0,4 0 0,-2 0 0,-2 0 0,3 0-1,4 0 0,1 0 0,-1 0 3,0 0-3,3-1 0,1-1 0,8-1-3,-2 2 3,-1 0 0,-1-1 0,-1-1 3,-3 1-6,-3 2 3,1-4 0,-1 3 0,-4 1 0,6-3 3,0 1-3,-1 0 0,5-1 0,-1 1 0,-2-1 0,1 1 0,-2-1-3,3-1 3,0 1 0,3 1-1,0-1 2,1-1-1,-1 1-1,-6 1 1,0 2 0,-9 0 1,-5 0-1,7 0 0,-7 0 3,0 0-3,0 0 2,-6 0 1,0-3 0,0 3-1,1 0 0,1 0-1,-1 0 1,0 0-1,1 0-1,0 0 1,0 0 0,-2 0-1,1 0 1,-1 0-2,2 0 0,-2 0-1,1 0-3,-1 0-4,2 0-13,2 0-61,-1 0-122</inkml:trace>
  <inkml:trace contextRef="#ctx0" brushRef="#br0" timeOffset="49339.8221">12465 3121 1,'0'0'9,"0"0"3,0 0 5,0 0 5,0 0 2,0 0-2,0 0-4,0 0-5,0 0-3,-4 6-4,4-5-3,0-1 2,0 2 1,0-2-1,0 3 1,4-1-2,9 1 1,2 0 1,2-2 0,7-1 0,0 0 0,3 0 1,4-4-1,4-3 1,2 0-1,3-1 0,2 1-1,2-1 0,-1 3 0,3 0-3,-2 2 1,-1 2-1,1 1-1,-4 0 0,2 0 0,-2 1 1,1 2-1,4-2 0,0 1 3,1-2 1,0 0 1,2 0 0,-3 0 1,1-3-2,-1 0-1,-1 2 0,1 1-2,-1 0-1,-4 0-1,-2 0 0,0 1 2,-5 0-1,1 2 0,-3-1 1,-1 0-1,0-2 1,-1 0 2,0 0 0,-2 0 0,3 0 2,3 0-2,0 0-1,-1-4 1,1 0-2,-1 0 0,1 0 2,-1 1-4,1-2 1,1 2 0,0-2-2,0 1 2,0 1-1,1-2 0,0 1 2,4-1-1,1 0 1,3 0 0,3-2 0,1 2 0,-2 3 1,1-1-2,-1 0 0,0-1-1,-4 1 0,4 1 0,-2 0 1,0-1-1,2 0 1,-2-1-1,3 1 0,3 0 3,-2 0-3,4 1 1,-2 1 0,2 1-1,-1 0 0,0 0 1,0 0-1,0 0 1,-1 0-1,0 0 1,0 0-1,-1 0 0,3 0-1,-2 0 1,2 0 1,1 0-1,-3 0-1,1 0 1,1 0-1,-3 1 2,1-1-1,-3 0 0,-1 2 1,-3-2-1,-2 0 0,1 0 3,-2 0-3,0 0 0,-1 0 2,2 0-2,-1 0 1,1 0-1,1 0-1,1 0 1,1 0 0,1 0 0,0 3 0,-2-2 0,0 1-4,-4 0 6,-5-2-2,-1 0 0,-3 1 2,-2-1-2,-2 0 0,-8 0 0,2 0 0,-1 0 1,-6 0 1,9 0-2,-3 0 1,-3 0-1,4-1-1,1 1 1,-8 0 0,8 0 1,-10 0-1,-3 0 0,0 0 2,-7 0-1,0 0 2,0 0 1,2 0-1,-1 0 1,1 0 2,-1 0 0,0 0-1,1 0-1,-1 0-1,1 0 2,-1-2-2,1 2 0,-1 0 1,1-2-2,-1 2-1,1 0-2,-1-1-1,2 1-3,-2 0-5,8 0-9,3 3-31,8 7-170</inkml:trace>
  <inkml:trace contextRef="#ctx0" brushRef="#br0" timeOffset="69907.9985">11883 7994 47,'0'0'27,"0"0"-2,0 0-1,0 0-4,0 0-2,0 0-2,0 0-3,0 0-2,0 0-1,0-42-2,0 40-1,0-3-2,0-2-3,-2 3-1,2-1 0,0 5-1,-6 0 3,-6 0-1,-4 0 0,-5 5 2,3 1-1,-1 3-1,0-1 2,-1 2 0,-1 0 1,0-1-1,-1-1 1,2 1 0,0-4 1,6 0-2,5-3 1,0 3-1,4-5-3,1 2-1,0 1 0,4-3 0,-2 0 1,2 3 1,0 1-2,3 4 0,9 1 0,2 0-1,4 0 1,0 0 0,-2 1 1,0-1-2,-6-3 1,0 3 0,0 0 0,-1 1 0,-1 1 1,0 2-1,-4 4 0,-1-2 0,2 1-1,-4 1 1,1-6 0,-2 3 2,0 6-1,0-3-1,-5 3 3,-4-5-2,-2-2 2,-2-1 2,-1-3 1,-2 0 0,-3-1 0,6-1-3,-3-2 4,6-5-1,4 3 1,2-3 0,4 0-3,-2 0 0,2 0-3,-3 0 0,2 2-1,0-2-1,-1 0 0,2 0 1,0 0-1,0 0 2,3 0-1,11 0-1,3 0 1,3 2-2,4 3 1,-7 3 1,-1 4-2,-5 2 2,-2 2 0,-4 6 1,-4 2-1,-1 4 2,0 1-2,-4 0 2,-4 2-2,0-1 1,-1 2-1,1-2 1,-1-1-1,3 0 1,1-3 0,-1-2 0,1-1 0,1-6 1,3 0-2,1-3 1,0-2-1,0 1 1,0-2 0,0-1 1,0-5-2,0 3 3,0-3-2,1-1 0,8 1 1,-5-3-2,8-2 0,6 0 0,4 0-1,3-2 0,2-2-1,-1-2-4,2 1-3,-2-4-13,0 4-30,-2-3-146</inkml:trace>
  <inkml:trace contextRef="#ctx0" brushRef="#br0" timeOffset="70892.0548">12503 8427 5,'0'0'25,"0"0"0,0 0 2,0 0-3,0 0-2,0-88-5,0 69 0,0-8-3,-1 3-2,-2 0-2,-2 1-1,0 8-3,2-2 1,-5 4 0,3 4-1,-4-3 0,2 5 0,-5 4-3,2-2 2,-3 5 0,-7 0-1,0 0 1,-4 2-1,3 4-1,1 3 1,2 3-1,1 3 1,1 1-1,1 4 1,2 2-2,2 1 3,1 0-4,1 1 1,6-1-1,-2-2-2,2-4 2,1-1-1,1-5 2,1 3 0,0 4-1,0-6 0,0 5 0,0-2-1,3-5 0,1 4 0,1-7 2,1 0-1,0-3-1,3-2 1,5 0-1,2-2 0,5 0 1,0-8 0,-2 0 2,-2-2 0,-2-2 1,-2-3 0,-3 1 2,-1-2-1,-2 0-1,-2-2 1,0 0-3,1-4 1,0 3-1,-3 4-2,2-2 1,-5 5 0,3 7 3,-2 0-2,-1 5 0,0-2-1,0 2 1,0-1-4,0 1 2,0 0 2,2 0-1,-2 13 0,1 6 1,-1 6-2,0-3 1,0-3 0,0-1-1,2 0 0,1-2 2,1 6-4,0-6 4,2-4-2,3 0 1,1-3-2,-3-4-3,10 2 0,1-4-8,2-1-9,8 1-22,-2-3-63</inkml:trace>
  <inkml:trace contextRef="#ctx0" brushRef="#br0" timeOffset="71320.0793">12776 8459 195,'0'0'20,"0"0"3,0 0-3,0 0-1,0 0-5,0 0-2,0 0 0,0 0-1,0 0-2,0 40-6,0-11 2,0 3-4,0-3 1,0 0 1,0-3 0,0-9 1,0 3-1,0 1 2,0-8-1,0 8 1,0-8-2,0-1 2,-1 0 0,1-6 0,0 0 3,-2-1-1,2 1 1,0-2 1,0 2 1,0-6-2,-1 0-1,1 0-3,0 0-1,-2 2-2,2-2 0,0 0-2,0 0-3,0 0 0,0 0-4,0 0-3,0 0-8,2-2-11,2 1-31,3-1-58,0-2-81</inkml:trace>
  <inkml:trace contextRef="#ctx0" brushRef="#br0" timeOffset="71652.0983">13312 8560 88,'0'0'17,"0"0"2,0 0 2,0 0 0,0 0-3,0 0-2,0 0-4,-67 91-3,57-74-1,4-4-2,-1-1-1,5-5 0,-1-2-1,2 0 4,-3-3-1,2 1 2,-1 1-2,0-1-2,3-3-2,-1 0-4,1 0-4,-2 0-4,1 2-17,0-2-28,1 0-128</inkml:trace>
  <inkml:trace contextRef="#ctx0" brushRef="#br0" timeOffset="72252.1326">14073 8177 103,'0'0'3,"0"0"3,0 0 2,0 0 5,0 0 2,-38-84 2,18 78-2,-1 5 0,-3 1 2,1 0-1,-1 3 1,-1 4-1,5 4 0,-2 1-1,2 1-4,4 4 1,2 4-1,1 1-3,1 2-1,2 0-3,3 2 0,1-1-1,1 2-2,3-3 2,2-1-2,0-2-2,0-6 2,4-1-1,2-2 0,-3-3 0,7 2 0,-4-5 0,4-2 0,-2-1-1,6-3 0,6 0-2,1-1 2,5-10 0,-2-1 0,-1-2 0,-4-1 2,-1-2 0,-2 0 0,-6-4 0,0 1 0,-5-2 2,-4 0-1,-1-2 3,0 8-2,0 1 5,0 4-1,-1 5 2,-1 1-2,2 5-2,0 0-1,0 0-2,-4 0 4,-3 5 0,-2 8 1,0 9 0,3 1 0,2 1-1,4 0-2,0-1-2,0-2 0,7 1-4,4-4 0,0 0-4,5-3-5,0-1-8,4-2-20,0-2-52,1 1-127</inkml:trace>
  <inkml:trace contextRef="#ctx0" brushRef="#br0" timeOffset="72644.155">14326 8318 221,'0'0'14,"0"0"-1,0 0 1,98-20 2,-74 20-1,0 3-2,-2 7-4,-1 4-3,-3 6-4,-1 3-1,-4 2-1,-3 3 0,-3 1-1,-5 1 1,-2 1 1,-3 1-2,-7-3 2,-3-1-2,-4-2 2,-1-3 2,-3-4 0,1-1 4,-1-2 0,1-3 5,7-4-1,-3-2 3,7-2 1,5-5-3,-1 3 0,5-3-3,0 0 0,0 0-2,0 0 0,0 0 0,0 0 0,0 2-1,8 1-2,6 0-1,8-1-2,2 0-1,2-2 0,5 0 0,2 2 0,3-1-1,1 1-1,2 1-3,-1 1-4,2-2-2,-3 3-3,-2-2-5,-5-2-8,1 3-23,-11-4-64,0 1-97</inkml:trace>
  <inkml:trace contextRef="#ctx0" brushRef="#br0" timeOffset="72910.1702">15350 8470 200,'0'0'9,"0"0"2,0 0 0,0 0 0,-61 78-1,41-54-2,1-1-2,3 0-1,2-2-5,4-6-3,4 0-5,3-6-8,3 1-10,1 0-21,7-3-50</inkml:trace>
  <inkml:trace contextRef="#ctx0" brushRef="#br0" timeOffset="73385.1974">15948 8117 107,'0'0'32,"0"0"-1,0 0-1,0 0-4,0 0-3,0 0 1,-88-31-2,60 41-1,6 5-1,0 3-3,0 6-2,2 0-2,1 3-2,3 0-3,3 0-1,3 1-4,4-4-1,6-2-1,0-2-1,9-4 0,5-3 0,4-4 0,3-6-1,1-1 0,1-2-2,0-5 0,1-4 0,-1-4-2,-2-3 2,-2-1 1,-2-5 1,-2-1 2,-4-1-2,-3 0 2,-2 6-1,-5-2 4,0 8-3,-1-1 0,0 2 3,0 6-1,0 0-1,0 5 3,-2 0-1,-6 2 2,-1 8 1,-2 5-2,7 4 3,4 3-1,0 1-4,4 2-2,7-3-3,1 2-6,3 0-4,2-4-11,2 1-20,-5-5-44,3 3-90</inkml:trace>
  <inkml:trace contextRef="#ctx0" brushRef="#br0" timeOffset="73852.2241">16284 8286 234,'0'0'33,"0"0"-6,98-20-4,-71 18-3,-4 2-5,-5 4-4,-3 3-3,-2 4-5,-4 3-1,-3-4 0,-4 3-4,-2 6 0,0 0 1,-6 5-2,-10-3-1,-2 0 1,-5-3 0,-1 0 1,-2-1 0,2-3 2,2-6 0,4 1 0,8-6 1,6-2 2,4-1 2,-3 0 2,3 0-3,0 0 2,0 0-1,13-4-1,9-3 2,6 2-4,0 1 1,5 4-2,-3 0 0,0 9 0,-1 2-1,4 2-1,-7 4 0,0 0 0,-4 1-2,-5 1 1,-7 0 1,-6 2-4,-4-1 4,-4 2-1,-12-5 2,-3 2 0,-5-2 0,-4-2 2,-4-3 2,-2-2 1,0 0 3,1-3 2,0-2 2,3-1-4,2 0-3,8 0-2,3 0-3,6 0-4,6-3-4,2 1-8,3 3-17,1 0-56,11 1-128</inkml:trace>
  <inkml:trace contextRef="#ctx0" brushRef="#br0" timeOffset="74101.2384">17193 8582 229,'0'0'2,"0"0"0,0 0 2,0 0 0,-78 30 4,59-18-2,-4 3-1,0 2 0,-3 1-5,3 1-3,-1-2-2,1-1-5,5-1-4,5-5-8,5-3-28,5-4-111</inkml:trace>
  <inkml:trace contextRef="#ctx0" brushRef="#br0" timeOffset="74312.2504">17505 8538 74,'0'0'14,"0"0"-2,0 0-2,0 0-7,0 0-9,-74 82-23,61-67-49</inkml:trace>
  <inkml:trace contextRef="#ctx0" brushRef="#br0" timeOffset="75612.3248">19900 8281 174,'0'0'26,"0"0"-2,31-87-6,-19 54 0,1 1 0,-4 4-2,-3 6 0,-1 3 1,-4 6-3,-1 1-2,0 0 0,-5 4-2,1 0-1,-8 4-1,-7 4 0,-1 0 2,-11 5 1,-2 9-1,2 4 0,0 3 1,2 2-1,3 3-2,0 3-2,3 0-1,3 2-2,5-4 0,0 3-2,7-5 1,2-6 0,6-1 1,0-4 0,6 1 0,7-1 0,5-2 0,2-7 0,0-2-2,5-3-1,1 0-2,0-8 2,1-4-2,0 0 4,0-5-4,1-2 1,-4-3 0,-1 2 0,-3-3 1,-2 1 0,-1 0 1,-4 3 0,-3 4 0,-6 6 1,-1 6 1,-3 3-1,0-1-1,0 1 0,0 0 0,-4 1 1,-8 11 2,1 5 1,-1 4-3,5 4 1,3 0 2,4 0-3,3 2 2,8-2-3,5-3 0,5-1-2,4-4-2,0-2-1,5-1-3,-1-5-5,-1-2-10,-1 0-13,-1-4-20,-4 0-30,-1-2-47</inkml:trace>
  <inkml:trace contextRef="#ctx0" brushRef="#br0" timeOffset="76264.3621">20482 8535 99,'0'0'4,"0"0"4,0 0 6,0 0 5,0 0 5,-77-7 1,54 19 0,0 0-2,4 4-2,1 1-3,2 4-4,4-1-5,5 3 0,2-3-5,3 4 2,2-3-4,2 1 1,6-5-3,4 1-1,2 1 1,3-4-2,3-4 2,3 1 2,3-7-2,-1-2 1,1-1 0,-1-2-1,-1 0 0,-2-7 0,-2-3-1,1-2 1,-3-1-1,-2-2 1,-1-2 1,-4-3-1,-2 0 1,-2-2 1,-1-2-1,-2 0 4,-2 6-1,-2-3-2,0 1 2,0 1-1,-3 0-1,-2 5 2,0 4-2,-2 5-1,1-2-1,-6 4 0,-4 1-1,0 2 0,-6 3-2,5 6-2,4 1-9,2-1-10,5 4-20,2-1-54</inkml:trace>
  <inkml:trace contextRef="#ctx0" brushRef="#br0" timeOffset="76664.385">20738 8228 166,'0'0'0,"0"0"-1,0 0 1,0 0 5,0 0 2,0 0 6,0 0 3,0 0-1,0 0 3,-22 23-4,7 2-1,1 6-4,-3 2 1,0 3-4,-2 1 0,0 3 0,-3 1-2,-1 1 2,0-1 1,-4 0-4,3-2 4,-3 2-3,1 0-1,-1-2 2,-1-1 1,0 1 1,3-4 2,0-3 1,2-4 0,0-2 2,1-2-4,5-5 0,0 1 0,5-8-3,6-5 1,-1 0-3,3-3 2,2-1-2,1 2 2,1-5-3,-2 0 1,2 0-3,0 1-1,0 1 0,5 0-1,6-2-1,4 0-6,0 0-8,6-2-14,-1-5-30,1 2-85</inkml:trace>
  <inkml:trace contextRef="#ctx0" brushRef="#br0" timeOffset="77005.4045">21052 8519 177,'0'0'26,"0"0"4,0 0-2,-100 46 0,75-26-2,-1 2-4,3 3-2,1 4-5,1 0-4,2 5-3,5-2-2,3 2-3,4-3 1,3 1-2,4-3-2,0-3 1,0-4-2,4-3 1,2-5-2,3-4-2,-1 1-2,0-7-4,5 3-9,-5-3-11,1-4-23,0 0-52</inkml:trace>
  <inkml:trace contextRef="#ctx0" brushRef="#br0" timeOffset="77588.4378">21076 8703 216,'0'0'15,"0"0"0,0 0 0,0 0 1,0 0-2,0 0-4,-70 90-3,66-77-1,2 2 0,2-4 0,0-5 2,0 3-2,0-4-1,0 0-1,1-2 0,-1-3 0,3 0-2,6-5-1,0-10-1,4-2 3,-2-1-3,-2-1 0,1 3 1,-3 2-1,0 4 1,-3 3 0,-2 2 0,1 2 2,-3 3-1,0 0 0,0 0 2,1 0-1,1 3 2,-2 10-1,1 7-2,1 6 2,-2-1-4,0 0 0,0-8-4,1 2 4,1-5 2,0-1-4,0-1 2,-1-8-1,0 2-1,-1-6 0,0 0-1,4 0 1,1-2 2,3-6 0,2-7 0,-4-4 0,-4-1-1,1 4 1,-1 0 1,1-2-1,1 1 0,-1 2-1,2 1-2,0 5 1,1 3 1,1 0 0,-4 3 1,6 2 0,-4 1-2,4 0 3,2 8-1,0 5 1,-3 4 1,0 1 0,-5 1-1,1 1-1,0-5-1,-2 1 1,-1-3 0,-1-1 0,0 0-2,0-5 2,0-2-2,0-5 2,0 0-1,0 0-4,0 2-3,3 0-10,-3-2-9,0 0-10,0 0-10,3 0-15,0-4-21</inkml:trace>
  <inkml:trace contextRef="#ctx0" brushRef="#br0" timeOffset="78101.4672">21361 8674 182,'0'0'8,"0"0"0,0 0 3,0 0 2,0 0-1,0 0 0,0 0-3,0 0 0,9 87-2,-5-60-3,-4-1-1,4 0-3,-2-9-1,-2 2 1,1-5 0,-1-1 0,0-1 3,0-4-2,-3 1 2,-1-6-1,-1 4 0,0-5-1,1 0-2,-5 1 0,5-2-4,-1 1-3,0-1-9,5-1-16,-2 0-43</inkml:trace>
  <inkml:trace contextRef="#ctx0" brushRef="#br0" timeOffset="78959.5162">21581 7811 106,'0'0'24,"0"0"0,0 0-3,0 0-2,0 0-2,0 0-4,0 0-2,81-21 1,-65 38-1,-3 4-2,0 4-2,1 5-3,1 2-1,-1 2-3,-1 0 1,2 3-1,-5-2 2,0 0-1,-3-1 1,-3 0 0,-2 0 3,-2-4-1,0-1 0,0-8 2,0 0-1,0-1-1,0-8-1,0 5-1,3-8 0,3-3-2,0 1 0,5-6-1,5-1-2,0 0 0,7-7 0,-4-2-1,-2-8 2,-4 0 0,-2 5 2,-6 4 0,-4-4 1,-1 3 1,-3-1 3,-9 0 2,-3 7 2,-4 3 2,-4 3 0,4 9 2,-1 5 0,4 3-3,2 6 0,2 6-2,1 0 0,3 7 0,4 1-5,0 4 1,4 0-3,0-1-2,0-2-1,4-4 0,2 1 4,3-3-2,0 2 2,-3-2-2,0-1 1,-1 2 1,-2-4 0,-3-2 2,0-1 0,0-5 1,-6-1 0,-5-4 1,-1-2-2,-3-5-1,-4-1 0,0-3-1,-5-4 0,-4 0 1,-1-4-1,-1 0 0,0-2-1,1-4 0,2 2 1,10-1-1,0-2-1,7 4 0,5 3-3,0-2-7,5 2-11,0-3-19,7-2-55,9 1-129</inkml:trace>
  <inkml:trace contextRef="#ctx0" brushRef="#br0" timeOffset="79140.5266">22418 8965 110,'0'0'-49</inkml:trace>
  <inkml:trace contextRef="#ctx0" brushRef="#br0" timeOffset="128900.3727">3399 10049 5,'0'0'11,"0"0"-2,0 0 0,0 0-2,0 0 0,0 0 0,0 0 0,0 0 0,0 0 2,-36-2-1,36 2 0,0 0 3,0 5-3,4 0 2,8 3-1,4-1-3,1 0-1,3-4 0,-1 1-3,4-1 0,3 1 0,2-1-2,-1 0 1,5-1 1,1 3-1,2-5 2,4 4-3,-3-3 0,1-1 2,0 0 2,0 0 2,1 0 1,2-1-3,-1-3 1,2-1 0,1 3-1,-3-1 0,2 0 0,-1-1-2,-1 4-1,0-3 2,2 3-2,-1 0 0,-1 0 0,-1 0 2,0 0-2,-3 0 1,1 0 1,1 0 0,-2 0 1,3 0 0,0-2 1,-3 0-1,4-1-1,-2 1-1,4-1 2,-2 1-2,0-1 0,3 3 0,-2-2 0,2 0 1,0-1-2,2 2 0,-1 0 0,-1-2 1,-1 3 0,3-2 1,0 1 0,-1 1-1,-3 0 0,2 0 1,0 0-1,-3 0 0,2 0-1,1 0 1,-2 0 0,2 0-1,-2 0 0,0 0 1,-1 1-2,-1 1 1,-1-2-1,3 0 2,0 0 0,3 0 2,0 3-2,2-2 0,0 0 0,2 1-2,0 1 1,0-1 1,2 1-1,-1 2 2,0-3-1,-2 1-2,-1-1 1,-3 0 0,3 1 0,-3-3 2,-2 2 0,2 0-2,-2-1 1,0 1-1,-3 0 0,1-1 0,-3 1 0,4-2 0,-1 0 1,1 2-2,2-2 2,1 0-1,0 3 0,0-3-1,1 4 1,1-3-2,0 3 2,1-1 0,1-1-1,1 1 2,0-1-1,0 1-1,2 0 0,-1-2 1,2 2 0,1-3 1,1 2 0,-4 1-1,5-1 0,0 0-2,1-2 2,2 3 0,1-3 0,1 2 0,-1 0 2,1-1-6,3 1 6,1-1-3,2 3 1,1-2 0,0 1-1,3 0 0,0 1 0,-3-1 0,3-2 0,-2 2 1,0-2-1,1-1 0,-3 2 0,2-2 0,0 0 0,-3 1 0,-1-1 0,2 4 0,0-3 0,2 2 0,-1 1 0,1-2 1,0 1-1,-3-1 1,2 1-1,-1 0-1,0 0 1,0 0 0,0 0 0,0 0 1,1 0 1,-1-1-1,2 2 0,3 1-1,-3-2 0,4-3 2,0 4-3,1-3 2,-1 1-1,0-1-1,3-1 1,-3 2 0,-2-2 0,2 0 0,-3 0 0,1 0 0,-2 0-1,0 0 1,1 2 0,-3-2 1,-2 1-1,0-1-1,-2 2 1,-4-2-1,-4 0 1,-1 0 0,-5 0 0,0 0 0,-2-7 1,-1 2 0,-2-1 0,0-3 1,0 1-2,0 0 2,5 1-1,-2 0-1,4 2 1,-3-2-1,0 1 0,-3 1-1,0 0 1,-3 0 1,-3 1-1,-3-1 1,-1 0 0,-2-2 0,-1 2 0,2 0 1,-1-2-1,3 2 0,4 0 0,4-2 0,4 2-1,6 2-1,2-1 1,4 3 0,1-1-1,2 2 1,1 0 0,-2 0 0,-1 0 0,-4 0 0,-2 0 0,-4 0-1,-2 0 1,-5-2 0,1-1 0,-1 1-1,1-1 1,4-2 1,1 1-2,3 1 2,5 1-2,3-1-1,1 3 1,5 0 1,-1 0-1,1 0 0,-3 0 0,-4 0-1,-3 3 0,-5-1 2,-3-2 0,-5 3 0,-5-3 0,0 0 0,-1 0 0,-1 0 0,0 0 2,3 0-2,3 0 0,1 0 0,2-3-2,4 3 0,2 0 1,2 0 0,1 0-1,-1 0 0,3 0 1,0 3-1,-4-3 2,-2 2 0,0 0 0,-5-2 1,2 0-1,-5 0 0,0 0 0,1 0 1,-1-4-1,-1 1 1,2 1-1,-1-1 0,6 1 0,-1 1 0,1 0-1,0-2 2,2 1-2,-3 1 1,1-4 0,0 1-1,0 1 1,-1-2 0,-2 0 1,-2 1-1,-3-1 1,-3 1-2,-2-1 1,0 1 0,0-1 1,-5 2 1,6-2-2,-1 2 0,1-1 0,-1 1-2,0-2 2,1 3 0,0-2 0,0 1 0,-2 0 2,3 1-4,0-1 4,0-1-2,-2 1 0,0 1 1,-3 2-1,0 0 1,0-3-1,0 3 0,1-2 0,-1 2 0,2 0 0,0 0 0,1 0-1,0 0 1,2 0 0,1 0 0,-3 2 0,-1 1 0,-3-3 0,-3 2-1,-1 0 1,-7-2 1,0 1-1,-5-1 0,0 0 1,0 0-1,0 0 1,0 0 0,0 0 1,6 0 0,-8 0-1,9 0-1,-1 0 1,3 0-1,-2 0 0,-2 0 0,-5 0 0,0 0 0,-1-1 0,-7 1 1,2 0-1,-7 0 1,0-2-1,0 2-1,2-2 0,-2-1-3,-9-1-1,-13-1-13,-11 2-76,-12-2-115</inkml:trace>
  <inkml:trace contextRef="#ctx0" brushRef="#br0" timeOffset="133391.6296">4175 11383 16,'0'0'17,"0"0"-2,0 0 0,0 0-2,0 0-3,0 0-1,0 0-1,0 0-3,0 0 1,-10-7 0,10 4-2,0 3 1,0-1-1,0 1 2,6-1 2,0 1-3,6 0 1,-1-2 1,1 2-3,0-1 1,0 1 0,1-1-1,2 1 0,5 0-2,-3 0-1,8 0 2,-4 0-1,-2 2 1,1 1-1,1 1-1,-2-1 0,1-1 0,0 0 1,0-1-1,2 1 1,1-2 1,-1 2-1,1-2-1,-1 1 0,1 0 0,-3 1 1,-4-1-1,0 2 1,0 1-1,0 0-1,1-1 3,0 1-2,-2 0 0,-5-3 1,7 2 0,-7 0 0,3-2 0,-1 1 1,1 1 0,3-1 2,-4-1-2,5 3 1,-7-3-2,3 0 1,-2 1-1,4-1 0,1 2 1,2 0-2,3 2-1,-7-2-1,-1 1 2,2 1-1,-5 0 1,4 0 1,-5-1 0,0-1-1,0 2 0,0-5 0,0 4 3,0-3 2,2 2-2,0-3 2,9 1-1,-7-1-1,5 3 0,0-3-3,-4 0 0,3 0-1,-2 0 0,-2 0 1,6 4-1,-7-3 2,5 2-2,-2 1 1,2-3 2,6 3 1,-1-1 2,2-3-1,2 0-1,2 0 1,-2 0-2,1 0 0,-1-3-1,-4 3-1,-3 0 0,-1 0 0,0 0-1,-1 0 1,1 3-1,-1-1 0,-7 1 3,3 1-2,3-1 1,-5-1-1,7 3 0,-2-2 2,1-2-3,8 2 0,-4 1 2,1-3-1,3-1 0,-1 0 0,2 0-1,0 0 2,-1 0-1,1 0-1,-2 0 0,1 0 0,-1 2 0,-1-1 0,-2 3 0,2-1 0,-1-1 1,1 0-1,0-2 0,3 0 1,4 0 0,4-2 1,2-3 0,4 0-2,1-2 0,-2 2 1,3-3-1,-3 1 1,-2 2-1,4 1 0,-5-1 0,0 1-1,-1 3 1,-3-2 1,-2 2-1,-3-2 1,-1 3-1,-1-3 0,-2 2 0,-1 1 1,0-1 0,3-1 0,1-1 2,3 1-2,2-3 1,-1 3-2,2-1 1,-4 0-1,3 0 1,-4-1-1,-2 2 0,0 1 0,-2-3 2,0 3 0,-2-2-2,2 0 1,-2 2 0,-5-1 0,3 2 0,-1 0 1,1 0-2,6-2 0,-2 2 0,0-1 1,1-1 0,2 1 1,2-1 0,4-1 0,4 2 0,3-2-1,2 0 0,2 1 1,2 0-2,0 2 1,3 0-2,-5 4 1,2 1-1,-6-1 1,-2 0 0,-1 1 0,-2 0 0,-4-1 0,2 1 1,-2-2-1,2 0 0,3-2 1,1 1-1,3-2 2,4 0-1,-1 0-1,0 0 0,0-3 1,-1 0-1,-2 1 1,0-1-1,-5 1 1,0 1-1,-2-1 0,-5 2 0,-2 0 0,-1 0 1,-4 0-2,1 2 1,-7-1 0,3 3 0,3-3 1,2 4-1,10-1 0,1 2 0,0 1 0,1-2 1,-1-2 1,0-2 0,-1 2-1,0-3-1,-1 0 0,3 0 0,-1-3 1,2 1 2,1-5 0,-1 2-1,-1 0 1,0-1 0,1 0 1,-2 1-1,-3 0 2,2 0 0,-3-1-1,1 1-1,-1-1 1,-3 1-1,-1 1 0,-9 1-2,1 2-1,-5 1-1,-1 0 2,1 0-1,-8 0 2,2 0 0,-1 0 0,0 0-1,-1 0 0,2 0 0,0 0-1,7 0 2,4 0 2,8 0-2,-2 0 1,1-2-3,-2-1 0,1 1 0,0 1 0,0 1 0,-1 0 0,-4 0-2,2 0 2,-1 0-1,1 0 1,0 0 1,-3 0-2,-4 0 1,-1 0-2,0 0 2,-5 0 0,3 0 0,-6 0-2,1 0 4,1 1-2,-6-1 0,0 0 0,0 0-2,1 0 4,0 2-2,2-2 0,-2 0 0,1 0-2,-1 0 2,1 0-1,-1 0-1,5 0 0,0 0 0,7 0-1,-3-2 0,0-1-2,2 2-3,-1-2-6,0 0-9,0 0-27,5 1-64,-5-1-105</inkml:trace>
  <inkml:trace contextRef="#ctx0" brushRef="#br0" timeOffset="140949.0618">3339 12755 16,'0'0'17,"0"0"0,0 0-1,0 0-2,0 0-3,0 0-3,0 0-1,0 0 0,0 0 2,-14 0-1,12 0 0,2 0 2,0 0-1,0 0 0,0 0-1,13 0-1,4 0-1,7 0-3,3 0 1,3 3-2,0-1 1,5 0-1,0 1-3,7-1 1,1-1 0,2 1 1,4-2-1,2 0 0,3 0 1,3 0-2,3-3 1,4-4 1,3 0-1,2 0 3,0 0-2,1-1 0,-1 3 0,-4-2-1,-3 2 0,-4-2 0,-6 2-1,-1 1 1,-5 1 1,-6 0-1,-5 2 0,-4-1 1,-10 2 1,-6 0-1,-1 0-1,-10 0 0,2 0-1,-1 0-2,1 0 3,-1 0 0,1 0 4,-6 0 3,0 0 1,0 0 0,1 0-2,1 0-3,-2 0-3,0 0-2,1 0-3,-1 0-7,0 0-11,0 0-23,-3 0-66</inkml:trace>
  <inkml:trace contextRef="#ctx0" brushRef="#br0" timeOffset="141484.0924">3467 12966 3,'0'0'10,"0"0"2,0 0 4,0 0 2,0 0 1,0 0-2,0 0 1,0 0-2,0 0-1,-7 0-1,20 2-1,3 3-1,8-2-1,-1 1-4,3-1 0,5-1-2,0 1 1,7-1-1,1-1-2,4-1 1,1 0 0,5 0 1,3 0 0,2-5-2,4 2-4,1-4 1,0 2 1,-1 0-1,-2-2 0,-2 2 1,-2 2-2,-4 1 0,0 0 1,-5 1-1,-3 1 2,-1 0-2,-3 0 1,-3 0 0,-1 0 1,-3 0-1,-3 1 0,-4 3 0,-5-4-1,-1 3 2,-6-1-1,-1-2 0,2 2 1,-6-2-1,1 1 0,-6-1 0,0 0-1,0 0 2,0 0 2,3 2 0,-2-2 1,0 0-2,1 0-1,-1 2-2,1-2 0,-2 0-6,3 0-4,-2 1-12,1-1-51</inkml:trace>
  <inkml:trace contextRef="#ctx0" brushRef="#br0" timeOffset="146345.3705">7086 12651 24,'0'0'19,"0"0"0,0 0-3,0 0-5,0 0-1,0 0-8,0 0 2,0 0-3,0 0 0,0 0-1,-11 0 1,11 0-2,0 0 2,3 0-1,3 0 2,6 0-1,-1 0-1,0 0 0,2 0 2,-1 0 1,0 0-1,-1-1 2,1 1-2,-7-2 2,0 2 0,-5 0 1,0-1 2,0 1 0,2 0-2,-1-2 0,1 2-3,-1 0-2,2-1 3,-3 1-4,1-2-2,-1 2-3,1-2-5,6 1-5,-3-1-9,6-2-15,7 1-18</inkml:trace>
  <inkml:trace contextRef="#ctx0" brushRef="#br0" timeOffset="146925.4037">8734 12634 1,'0'0'8,"0"0"-1,0 0 1,0 0-2,0 0 0,0 0 3,0 0 1,0 0 3,-88-9 0,62 9-1,-1 0 1,7 0-2,9 0 0,-2 0 0,7 0-3,0 0-3,-1 0-2,7 0-3,-1 0-1,1 0 2,13 0-4,3 0 3,0 0-1,3 0-1,1 0 1,-6 0-2,5 0-1,-1 2-4,-6-2-3,-1 2-16,0-1-14</inkml:trace>
  <inkml:trace contextRef="#ctx0" brushRef="#br0" timeOffset="155785.9105">6646 12731 41,'0'0'9,"0"0"-3,0 0-2,0 0-4,0 0-1,0 0 3,0 0 0,0 0 3,0 0 1,0 0-1,29 0-3,-1 3 3,1 1 0,1-1-1,3-3 6,2 0-4,1 0 0,0-2 0,2-1-3,-4 0 1,-2 0-2,-7-1-1,-4 4 1,-7-2-1,-9 2 0,2 0 5,-7 0 2,0 0 3,0-2 0,0 2-3,0 0-1,0-1-2,0-1-2,-7 0 1,-1 1 1,-3-1-3,7 0 0,-7-1 1,5 3-2,-4-2 1,-2 1 2,6-1-4,-4 2 1,4 0-1,-7 0-4,3 0 3,1 0-1,0 3 1,0 4-2,0-2 0,8-2-2,-2 1 0,3-4 2,0 4-1,0 2 1,0 4-1,0-1 1,4-4-2,5 2 0,0-2 2,5 0-1,-5-2 0,8 1 0,-7-1-8,1-1-8,3 0-28</inkml:trace>
  <inkml:trace contextRef="#ctx0" brushRef="#br0" timeOffset="158153.0459">7859 11364 6,'0'0'8,"0"0"-3,0 0 0,0 0-1,0 0-3,0 0 0,-76-13 2,50 13-3,-2 0 3,1 0 3,-2 3 2,-2 2 3,4 0-3,0-2-3,8-1-3,0 1 0,9-2-4,5 2-4,0-3-1,5 0-5,0 4-10</inkml:trace>
  <inkml:trace contextRef="#ctx0" brushRef="#br0" timeOffset="159284.1105">8585 12767 26,'0'0'17,"0"0"-4,0 0-6,0 0-3,0 0-3,0 0-1,0 0 0,0 0 0,0 0-1,19 0 0,10 0-2,0 0 0,-1 0-2,4-2-1,0 0 1,-2-2 2,-1 0-1,-3 0 2,-8 1 1,-7 1 0,-5 2 1,-6 0 0,0-3 1,0 3 1,-1 0-1,-15-4 3,-9 3 0,-11-3 4,-3 4 1,-6 0 4,0 0 0,-1 0 3,4 4-1,3-3 1,6 1-3,10 0-1,10-2-4,7 0-3,6 0-2,-2 0-3,2 0-2,0 0-3,2 3-9,14-1-65</inkml:trace>
  <inkml:trace contextRef="#ctx0" brushRef="#br0" timeOffset="161064.2124">17840 10706 19,'0'0'17,"0"0"-2,0 0-2,0 0 1,0 0-1,0 0-3,0 0 1,-76-9-1,56 15 0,0 3-1,-1 1-1,0 4 0,-2-1 1,-2 6-4,0-1 3,1 3-1,1 3-1,0 0 0,5 0-2,1 2 1,5-3 0,4 2-2,2-1 1,6-2-2,0 0 1,0-5-1,10 2 0,0-4 1,2 0-1,5-3-1,-1 0 0,4-1-1,2-2 2,1 2-1,2-2-1,1 1 1,0-3-1,-1-2 1,2-2-1,0-3 0,-1 0 1,0 0-1,2-8 1,-4 1 1,1-3 1,-1-2-2,-3 4 3,-1-4-1,-2 4 0,-6 1-1,0-3 0,-1 0 1,-5 2 0,3-6 1,-2 2-2,-3 2 3,-1-8-2,-2-3 1,-1 1 1,0-8-1,0 0 0,-1 0 3,-2-1-1,-4 3-1,0-1 1,-2 2 1,-5 4-2,2 3 3,-1 2-3,-4 2 0,-3 2-1,1 4-3,-3 1 4,-1 2-4,7 3 0,-4 1 1,1 1-2,8 0-1,-7 0 0,8 0-1,6 0-1,-2 1-1,6-1-7,0 5-6,3 4-16,3 2-35,8 1-53</inkml:trace>
  <inkml:trace contextRef="#ctx0" brushRef="#br0" timeOffset="161552.2403">18195 10164 34,'0'0'8,"0"0"6,0 0 5,0 0 5,0 0-5,0 0-1,0 0-4,0 0-3,0 0 1,0 0-2,-26-2 1,10 18 0,2 7-2,0 4-1,-3 5-2,0 2 1,-1 5-1,-4 2-1,0 3 0,-2 4 1,-3 3 1,0 1 0,-4 3 0,1 0 0,-1 2-1,0 0 0,-3 5-1,2-3 1,-2-4 1,1 1 0,1-6-1,3-2 2,4-3-1,2 1 1,2-2-1,5-4-2,0-1 0,2-4-1,2-3-1,2-1 1,1-4-1,-1-4 1,6-6-2,-1-1 0,2-8 0,2-3 2,-1 0-4,2-5 1,-1 0 0,1 0-1,0 2 1,0-2 0,0 0-1,0 0 0,1 0-1,4-2-1,2-4 1,6-3-5,-4-1-2,4-1-6,0 1-10,0 0-31,5-1-72</inkml:trace>
  <inkml:trace contextRef="#ctx0" brushRef="#br0" timeOffset="162168.2755">18623 10384 68,'0'0'12,"0"0"0,0 0 1,-85 12 1,66-1 2,0 1 0,0 4-1,1 1-2,2 7-2,-1 5 1,-1 5-1,2 4 0,1 2-4,1 3 0,-1 4 0,2 2 0,1 0 0,3 2-1,0-2 0,4-2-2,2-2 2,3-2-1,0-3 2,0-1-2,8-3 2,2-1-2,2-2-1,5-2 1,2-1-3,-2-3 0,2-3-1,0 0-1,-2-7 0,2 0 0,-7-6 2,-1-4-4,-1 0 4,-5-6-4,3 2 1,-3-2-1,-2 1-3,8-2-4,-1 0-13,2-7-37,4-7-129</inkml:trace>
  <inkml:trace contextRef="#ctx0" brushRef="#br0" timeOffset="163052.3261">18598 10660 25,'0'0'11,"0"0"7,0 0 3,0 0 5,0 0-1,0 0-1,0 0-5,0 0-2,0 0-2,0 0 0,0-15 1,0 13-2,0 2-1,5-4-3,5 0 1,4-3-2,8 3-1,1-1-3,3 0-1,6 2-3,5-1 0,3-1-1,-1 0 0,1 0 0,-2-2-2,1-1 2,-3-1-1,-3 0 1,-5 1 1,-8 4 1,-3-1 0,-7 2 3,-5 1 1,-2 1 1,-3 1 0,0-1 0,0 1-1,2 0-1,0-2-1,-2 2 2,1-1-4,-1 1 0,0 0-1,0 0 2,-1 0 0,-8 3-1,-4 9 4,-3 3-2,2 3 0,-1 3 2,1 4-3,-1 4 2,-1 2-2,1 5 1,0 3 1,-1 2-1,3-1 1,-1-2 0,4-1-2,-3-2 0,3-3-2,1-5 0,0-1 1,0-5-1,2-3 1,1-4 1,-1-2-1,0-2 2,3-3 1,-5 6 3,2-2-5,1-3 2,0-3-2,2 3-1,1-4-1,-1-1 0,4-1-2,0-2 0,-2 0 0,2 0-3,0 2 1,0-1-5,0-1-7,0 0-10,0 2-21,0-2-31,0 0-56</inkml:trace>
  <inkml:trace contextRef="#ctx0" brushRef="#br0" timeOffset="163376.3446">18544 10955 44,'0'0'4,"0"0"3,0 0 5,0 0 5,0 0 3,0 0 1,0 0 1,89-45-4,-57 40-3,5 0-3,4-1-3,2 2-1,8 0-2,-1 1-1,3 0-3,-1 2 0,-3 1-2,-5 0-2,-2 0 2,-7 0-1,-12 0 1,-3 0-2,-5 0-1,-9 0 1,0 0 0,-6 0 1,0 0-1,0 0 0,0 0-5,-3 0-12,-3 0-29</inkml:trace>
  <inkml:trace contextRef="#ctx0" brushRef="#br0" timeOffset="164040.3826">19191 10140 57,'0'0'22,"0"0"-4,0 0-2,0 0-3,0 0 2,0 0-1,0 0-1,0 0 0,0 0 0,58 14-1,-42 1 0,0 3-1,0 5 0,2 3-2,-2 3 0,3 3-2,0 4 0,0 3 1,1 0 1,-2 4-1,2 1-2,1 2 1,-3-1-3,0 1-1,-3 3 0,-1-1-4,-2 1 2,-4 5-1,-3-1-1,-5 2 2,0-4-2,0-1 1,-11-1 2,-1-3 0,-4-3 2,-3-3-1,-4-2-3,0-4 1,-4-2 1,3-1 0,-2-5 1,2-4 1,1-4 0,3-2 0,2-4 2,6-3-2,1-1 0,3-4-1,6-3 1,-1 3-3,3-4 0,-2 0 0,2 0-1,-1 1 0,1 1 0,-2-2 0,2 3-1,0-1 1,0-2 0,0 2 1,0-2-2,0 2-1,0-2-3,0 0-5,5 0-10,5 0-47,8-2-134</inkml:trace>
  <inkml:trace contextRef="#ctx0" brushRef="#br0" timeOffset="169088.6713">12789 10729 74,'0'0'29,"0"0"-3,0 0-4,0 0-3,0 0 0,0 0-5,0 0-4,0 0-3,0 0-2,-32-62-1,32 60 4,5 1 2,6 1 2,8 0 1,-1 4-1,5 7-3,-5 2-2,-4 6-1,-2 2 0,-6 3-2,-1 3 1,-4 2 0,-1 1-1,0-4-1,0 0-1,0-6 0,-1-2 2,1-6-2,0-6 1,0 1 0,0-7 0,0 0 2,0 0 1,0 3-3,0-3 2,0 2-2,0 0 1,0-1-6,0 1 0,0-1-4,0 0-4,0 6-6,0-2-11,8 3-17,2 0-53</inkml:trace>
  <inkml:trace contextRef="#ctx0" brushRef="#br0" timeOffset="169392.6887">13369 10906 213,'0'0'-1,"0"0"1,0 0 0,0 0 1,-32 97-1,25-75 1,-3-1 0,1-3 0,0 0 1,1-4 0,1-3 0,2-1 2,1-1-2,-2 0 3,5-5-4,-1 3 2,2-7-3,-1 0-2,1 0 1,0 1-2,0 0-3,0 2-11,0-3-28,4 2-111</inkml:trace>
  <inkml:trace contextRef="#ctx0" brushRef="#br0" timeOffset="170073.7277">13753 10736 67,'0'0'24,"0"0"2,0 0 0,0 0-2,76-91-2,-56 74-2,0 3-2,2 1-1,0 2-4,-2 1-3,2 2 0,-5 3-2,0 1-1,2 4-2,-4 0-2,5 6-1,-8 7-1,-4-5 1,-4 9-4,-4 2 4,0 2-2,-4 4 0,-4 0 0,-2-3 0,0 1 0,-2 0 0,0-2 1,-1 0 0,-1 1 1,-1-2 3,-1-1-2,1-1 3,0 1-1,0-1 0,1-1 0,5-5 0,2 0 1,0-7 0,4-2-3,1 2 2,2-5-4,0 0 1,0 0 2,0 0-1,0 0 2,0 2-1,0 1 1,5-1-2,6-1 1,5-1-1,3 0-1,4 0-1,0-6-1,2-1 0,-1 3 2,2-2-2,0 4-2,-8-1 2,1 1-2,-6 2 0,-1 0-3,0 0-2,-7 0-2,4 2-2,-6 1-7,2 4-13,-1-2-32,-2-1-57</inkml:trace>
  <inkml:trace contextRef="#ctx0" brushRef="#br0" timeOffset="170312.7413">14462 10984 193,'0'0'2,"0"0"2,0 0-1,-68 80 1,54-59 1,0-2-2,2-1-1,1-4 1,4-2-3,1 0 1,1-4-3,3-4-3,1 0-3,1-4-8,0 4-10,0 3-37</inkml:trace>
  <inkml:trace contextRef="#ctx0" brushRef="#br0" timeOffset="170528.7537">14770 10969 174,'0'0'-5,"0"0"-2,0 0-1,0 0-4,0 0-10,0 0-24</inkml:trace>
  <inkml:trace contextRef="#ctx0" brushRef="#br0" timeOffset="170699.7635">15074 10946 170,'0'0'6,"0"0"-2,0 0-5,0 0-7,0 0-12,0 0-32</inkml:trace>
  <inkml:trace contextRef="#ctx0" brushRef="#br0" timeOffset="170930.7767">15350 10911 198,'0'0'9,"0"0"4,0 0 4,0 0-1,0 0 0,0 0-4,0 0-4,0 0-3,-32 94-4,24-73 1,1 0-2,-1-1-2,1-2 0,1-6-4,-2 1-3,3-6-10,-2 1-14,-1-2-44</inkml:trace>
  <inkml:trace contextRef="#ctx0" brushRef="#br0" timeOffset="171619.8161">15672 10459 171,'0'0'29,"0"0"-7,0 0 0,0 0-4,0 0-1,0 0-2,0 0-3,0 0-1,0 0 2,0 0-6,-35-17 0,48 17-2,9 2-2,8 1 0,0-3-1,4 0-1,-2-5 0,-3-2 0,0-1 3,-5 0-1,-3 0 3,-6 4 0,-6 0-1,-4 4 3,-5 0 0,0-2-1,0 2 1,1 0-1,-1 0 0,0 0 1,0 9 1,-4 8-2,-7 5 2,0 3 1,-2 1-4,4-1 3,-2 3-5,3-1 0,1-1-1,3-2 1,-1-2-2,1 0 0,0 1 2,1-1-2,-2 5 3,0 0-2,-1 0 2,-4 0-2,3-1 1,-2 1 0,-1-2-2,3-2-1,1-8 0,4-1 0,1-3-1,1-7-1,0 8 0,0-7-1,0 0-2,0 2-3,0-7-8,0 0-13,0 0-17,0 0-27,0 0-37,0 2-92</inkml:trace>
  <inkml:trace contextRef="#ctx0" brushRef="#br0" timeOffset="171881.8311">15531 10776 157,'0'0'16,"0"0"0,0 0 2,0 0 3,0 0-3,0 0-3,0 0-4,0 0-4,0 0-2,108-44-3,-75 41-1,0 0-4,1-1-4,-3 3-9,-9-1-12,-2 2-38,-5 0-101</inkml:trace>
  <inkml:trace contextRef="#ctx0" brushRef="#br0" timeOffset="172419.8619">16050 10280 212,'0'0'3,"0"0"1,0 0 1,0 0 0,0 0 4,0 0-1,0 0 0,0 0 0,0 0-3,91 94 0,-76-65-2,1 3-1,2-3 1,-2 0-1,1-5 1,-2-2 0,0-6 0,-6-3 0,2-4 0,-5-4-1,-3-1-1,3 0 0,-3-2-1,0 0 0,1 1 0,2-3-1,4 0 1,6-3 0,1-6-1,-4-2 0,-3 2 1,-2-3-3,-4 3 5,-2 4-1,0 1-1,-2 4 2,0-2 3,0 2-1,0 0 8,-10 3-2,-8 12 3,-4 8 2,-1 7-1,1 6 0,4 9-5,3 3 0,6 2-1,4 3 0,4-3-2,1-3-1,1-1-3,4-7-2,-1-2 2,-3-4-1,1-4 3,-2-3-2,0-5 4,-6 0-3,-2-5 1,-5 0 0,-2-4-1,-5-1 2,4 0-2,3-5 1,-3 0-2,2-3-3,3 0 1,-4 1-3,0-1-4,1 2-9,-5 0-28,3-2-71,-1 0-113</inkml:trace>
  <inkml:trace contextRef="#ctx0" brushRef="#br0" timeOffset="173499.9236">12308 10389 17,'0'0'25,"0"0"0,0 0 1,0 0 3,0 0-4,0 0-2,27-79 0,-22 71-4,0 0 1,-3 3-3,1 1-1,-3 4-4,0 0-7,0 0-3,-3 0 1,-10 0-1,-7 12 2,-6 2 2,4 5-3,-1 0 1,0 3-1,3-3 1,2 2-2,2-2 0,6 0 2,4-4 2,2 1-3,4 2 3,0 1-2,0 1-1,0 0-1,2-2 1,2-4 0,0 1-2,-2-5 2,2 0-1,0 2-1,-2-3 1,1 1 1,-2-5-3,2 0 0,-3-5 0,0 0 0,0 0 1,0 2 1,1-1-1,-1 0 2,0 2-3,2-3 2,-2 2-1,0 0-1,0-2 1,0 0-1,0 1 1,0-1 0,-3 0-1,-4 0 2,2 0-1,2-1-1,3 1 1,0-7-1,0 3 0,0-6-1,2 2 1,7 1 0,0 2 0,3 3 0,4 0 2,1 2-2,4 2 0,-5 5-1,-2 5 1,-2 1-1,-3 4 2,0 0-1,-1 1 0,-1-2-1,0 2-2,0 0 3,-1 1-1,0 3 2,-2-1 2,2 1-2,-4 3 0,3 0 1,-3 4-1,0-1 3,-2 4-1,0-2 2,0 0-3,-5 0 4,-4 0 1,-1 0-2,0-4 2,0 0-3,4-8-2,2-1 0,2-6 1,2 1 1,0 3-1,0-4 2,2 4-2,4 0 0,0-1 2,3 4 0,0-3 0,0-1 0,1 0 0,-2-1-2,-2-2-1,4 0 2,-1-3-1,-2 1 0,4-2 0,3 1 0,-5-5-1,6-1 0,4-2-2,1 0 0,8-1 1,1-5-1,0-3 1,0-2-1,1 1-1,0-1 0,-1 0 0,-1 4-5,-6-1 1,-5 3-7,-7 2-19,-3 1-50,-3-1-149</inkml:trace>
  <inkml:trace contextRef="#ctx0" brushRef="#br0" timeOffset="177132.1314">12828 10692 6,'0'0'12,"0"0"0,0 0-1,0 0 1,0 0-2,0 0 1,0 0-1,0 0-2,0 0 1,-7-27-2,7 26 3,0-1-3,-1 0 1,1 2 1,-2-7-3,1 1 0,-1 2 1,2-1-1,0 5 0,-1-2-2,1 2 1,-4-1 0,4-1 0,-2 0-3,1 1 2,-1-1-3,1 2 1,-1-2 0,0 2 2,1 0 1,-3 0-2,-2 4 3,-4 6-1,1 5-2,1 2 2,2-2 0,-1 5-2,3 0 2,-1 2 0,4 2-2,-1 1 1,2 4-1,0 2 1,0-1-1,-1 0 1,1 0 0,-2-1-2,1-3 1,-2-1 2,1-3-1,-1 0 0,-1-2 0,-1-2 0,-1 1 2,3-1 0,-2 3 1,1-7 1,1 1-1,-3 0 0,4-4 0,-1 6-3,1-5 0,0-6 0,2 7-1,0-8 1,0 2-2,0 3-1,0-5 1,0-2 1,0 2-2,0-5 0,0 0 1,0 0 2,0 2 0,0 0 0,0-2-1,0 0-1,0 1-2,0-1 1,0 0-1,-1 0 0,-1-5 0,0 0 2,1-6-2,1-1 0,0-6-2,0-3 0,3 3 0,-1 4-4,3-3 4,-2 0-4,-1 5 5,1-6 0,-1 6-3,-2-2 3,0-6-1,0 1 1,0-6-1,-5 2-1,3-4 2,0 1 1,1-3 1,1-2 0,0-1-1,3 0 0,5 1 0,-1 2 0,1 5 0,5 2 3,-6 7-3,0 1 1,-2 7-1,-2 2 0,0 0 1,-2 1-1,3 1 1,-3 1-2,2-3 1,-3 5 0,0-1 0,0 1 0,2 0 1,-2-1 0,1 1-1,-1-1 1,2 1-1,-2-2 2,1 2 0,-1-2-2,0 2 0,2 0 0,-2 0 0,0 0 1,0 0 0,0 14 0,0 4 0,-6 8 1,1 1-1,-1 1-1,0 1 1,1 0 0,2 0 1,2-1-2,1-1 1,0-2-1,0-1 2,1-2-2,4 0 2,-2-6-2,0 1 1,-2 1 0,1-7 0,1 6 0,-3-5 2,0 3 1,2-3-1,-2 0 2,0 1-3,0-9 1,0 1-2,0-5-1,0 0 1,0 0 0,0 2 3,0 1-2,0-3-1,0 0 0,0 0-2,0 0 0,0 0 1,0-7-5,-2-8 6,0-5-1,2 0 0,0-7 0,0 3 0,0-2 0,0-2-2,0-1 2,2 0 0,1-5 0,0 2 0,0 2 1,-1 1-2,1 9 1,-3 8 0,1 7-1,-1 5 0,0-1-1,0 1-2,0 0 0,0-1-2,0 1-2,-1 0-5,-7 4-20,0 3-47,1 0-128</inkml:trace>
  <inkml:trace contextRef="#ctx0" brushRef="#br0" timeOffset="183644.5039">15561 10510 13,'0'0'18,"0"0"-1,0 0-2,0 0-2,0 0 2,0 0-6,0 0 3,0 0-2,0 0-4,-28 77 1,26-67-3,1 0 2,0 1 1,0-6-2,-1 5 1,1-5 0,-1 0 0,0 0 1,2-5-1,-1 0 0,1 0 0,-1 2 0,-1 0 0,1-1-2,-1-1 0,-5 0-2,3 0 2,-5-3-3,-1-7 1,3 3 1,0-7-2,-2 2 1,6 2 0,-1-5 0,0 4-1,2 0 3,1 1 0,-1 5 1,2 0 2,-1 1-3,-1 0 0,1-1 1,1 0-4,0 5 3,-2-1-3,2 1-1,0 0 2,0-2 2,2 1-2,7-2-2,8 0 1,3-2-2,-1-1 2,1 0-2,2 0 2,-2 2 0,3-3 1,-1 3 1,1-1-2,-8 2 1,3-2 0,-8 4 1,1-2 0,1 0 0,-7 1 2,4 1-2,-5-1 2,0 0-2,2 2 1,-6 0-2,0-3 1,4 3-1,1-2 1,-2 0 2,6-1-3,-3 1 1,-1 2-1,0 0-1,0-3 1,1 3 1,-2 0 0,3 0 1,-7 0-2,0-2 0,0 2-1,1 0 2,1 0-2,-2 0 1,7 0-2,-1 0 2,0 0 0,1 0-2,-7 0 0,4 0-2,2 0 2,-2 0 0,2 0 2,-3 0-2,2 0 1,-1 0 0,0 2 0,-2 1 0,1 1-1,-1-1 0,1-1 1,-1 1-1,1 1 1,-2-1-1,1 2 0,-2-5 0,0 0 0,0 0 3,3 1-1,-2 0 1,2-1-1,-2 3 0,1-3-2,-1 0 0,1 0 0,-1 0 0,0 0 0,-1 2 0,2-2-2,-2 2 0,1-2 4,-1 1 2,0 6-2,0 7 4,0 6-4,-3 6 2,-1 0-2,1 1-1,-1 5 0,3 2-2,-2 3 1,3-2-1,0 5 1,0-2-2,0 1 1,0-1 1,0-3 0,0-2-1,0-4 1,-5-2 0,-1-3 1,1-2 0,-1-7 0,-3-3 0,5-3 0,1-5-1,1 0 1,0-1-1,0 0 0,-1 0 3,2 2-2,1-5-1,-2 0 0,2 0-1,0 0-1,0 0 4,0 0-4,0 0 1,0 0-2,0 0-2,2-3 0,1-2-2,0 0-5,-1 2-2,-2 3-14,0-6-20,2 2-33,0-1-70</inkml:trace>
  <inkml:trace contextRef="#ctx0" brushRef="#br0" timeOffset="184090.5294">15581 10867 3,'0'0'16,"0"0"2,0 0 2,0 0 2,0 0-4,0 0-4,0 0-2,0 0-3,0 0-4,0 0-1,61-18-2,-31 12-1,6-1-1,-2 2 0,5 0-3,-2 1-6,-2 1-10,-2 3-25</inkml:trace>
  <inkml:trace contextRef="#ctx0" brushRef="#br0" timeOffset="187132.7034">12915 11546 13,'0'0'15,"0"0"0,0 0 2,0 0-1,0 0 0,0 0-2,0 0-2,0 0-2,-7-7-2,7 7-1,-2 0-1,2-1-1,0 1-1,0 0 1,0 0 0,0 0 1,0 0 0,0 0 1,0 0-1,0 0 0,0 0 0,8-2-2,-1 2 2,7 0 0,5-1 1,1-3 0,7 2-1,0-4 1,2 2-1,-1-1 0,6-2 0,2 1-1,3-2-2,6 0 1,3 1-2,4 0-1,2-1-1,0 2 1,2-1-1,1 0 2,-2 1-4,0 0 4,-6 1-2,0 2 0,-5 2 1,-3 0-2,-3 1 1,0 0 0,-4 0-2,1 0 4,-2 0-1,-1 0-1,0-2 1,-1 2-1,1 0 0,0-1 1,0-1-1,1 1 1,1-1 0,2 0 1,0-1-1,0 2 1,-1-1-1,0 1 1,2 0 0,-1-1-2,3 1 1,-3 1-1,0-2-1,0 2 1,-2-2-1,2 2 1,-5-3 0,3 2 0,-2-2 1,0 0-1,-1 0 0,1-1 0,0-2 0,0 2 0,0-1 0,-3 1 1,-2-1-1,-1 1 1,-3 0-1,-7-1 0,0 3 0,-4 1 0,-2-1 1,3 0-1,-10 2 1,4 0 1,-4-3-1,3 3 0,-3-2 0,5 2 1,-8 0 0,0 0 0,0 0-1,1 0 1,1 0 1,-2 0-1,3 0-1,3-2 0,0 0 1,-2 1-2,4 1 1,-8 0-1,0-2 1,0 2 1,2 0-2,-1-1 0,1 1 0,-2 0 0,0-1 0,0 1 0,-2 0-2,-13-3 2,-5 3-1,-7 0 1,1 0 0,-1 0 0,-1 0 0,-1 0 1,-2 0-3,-1 0 2,-2 0 0,0 0 0,-1 3 1,0-2-1,-1 2-3,0 0 1,-2-1 1,-2 3 0,-3 0 1,-1 2-1,-2-3-1,1 2 0,-4-2 1,1 2 1,-1-4 0,-1 1 0,-1 1 1,0-4 0,2 0-1,1 0 1,2 0-1,1 0 0,1 0 0,2 0 0,-1 0-2,5 0 2,-3 0-1,1 0-1,-2 0 2,0 4-2,-5-1 0,1 0 1,-3 0-1,-3 0 2,3 1 3,-6-2-3,4 1 0,2 0 0,-2 0-3,4 0 3,4 0 0,-1 0 1,2-1 0,3 1-1,0-2 0,0 2 0,1 0 0,1 2 0,1 1 3,-2-2-3,2 3-1,0-2 1,1 0-1,0 0 1,5 2 1,2-2-1,10-2 0,6 0 1,2-1-2,6-2 0,0 2 1,-1 0 0,5-2 1,-1 0 0,1 0 1,1 0 0,12 0-1,6 0 1,7 0 0,1-2-1,1-2 0,-1-1-1,4 0 1,-1 3-1,0-1 1,2 0-1,2 0 0,-3 1-1,4-1 0,0-1 0,1 1 2,3-1-1,-1 0 0,1 1 1,2 0-2,3 0 1,-1 0 0,4-1 0,1 1 1,0 1-1,0-1 1,-1 0-2,3-1 1,-1 1 0,0 0-1,3 1 1,2-3 0,0-1 1,3 2 0,4-3-1,1 2 1,2-2 1,5 2-1,-2 0-1,-2 0 0,3 2-1,-3-1 1,-2 4 0,-5-3-2,-1 2 2,-3 0-1,-2-1 1,-4 1 0,-2-3 0,-5 4 0,2-5 0,-5 3 0,2-3 0,0 3 0,0-4 0,2 2 0,0 1 0,-2-1 1,1 1-1,-1 0 0,-1-1 0,0 2 0,-1 0 0,-2-2 0,-3 4 0,-1 0 0,-3-2 0,-3 1 0,-9-1 2,1 0-4,-5 2 2,-2-1 0,-1-1 0,-5 1 2,1 1-1,-6 0 0,0-2 1,0 2-2,1 0 0,1-1 1,-1 1-2,0-1 1,1 1-6,0-2-3,0 2-8,-1-2-21,-1 2-77</inkml:trace>
  <inkml:trace contextRef="#ctx0" brushRef="#br0" timeOffset="188112.7595">15098 10589 5,'0'0'17,"0"0"4,0 0 9,0 0 2,0 0 0,0 0-3,0 0-5,0 0-1,0 0-5,0 0-3,4-38 1,-4 37-4,2-1-2,-2 1-3,0-1-4,0 1 1,0-1-2,0 0 0,0 1-1,0 1 1,0-2-2,0 2 2,0 0-1,0 0 3,0 0 0,0 0 0,0 3 0,-2 8 2,-5 6-1,-3 4 3,0 1-1,-2 2 1,1 1 0,-2 2-2,0 3 2,1 0-2,2 1 0,0 1 0,4 1-2,2-2-1,2 1-1,1 0 1,1-3-2,0-3 1,6-1-2,0-3 2,4-2-1,-5-5 2,1-2 0,-1 1-1,1-5-2,2 5 3,-4 0 2,1-7-3,1 5 5,-2-5-3,4-1-2,-2-2 0,3-3-1,0 1 0,4-2-2,3 0 0,1-3-2,3-4 2,-1-3-1,0-1 2,-3-1 0,0 2 0,-3-3-1,-3 5 1,-3-3 0,-3 3 0,-2 3 0,-1-6 1,-1 4-1,0-5 0,-1-3 2,-5 3-2,-1-1 0,-3 2 1,2 5-1,-3-3 1,2 2 0,0 2-1,1 2 1,3 2 0,0 0-1,-2 1 0,1 0 0,-6 0 1,-5 0 0,6 0 2,-5 5-2,2 2 1,0-1-1,1 2 2,-2-2-2,1 0 2,4-1-1,-5 3 0,7-5-1,3-2-1,-5 3-1,7 0 0,0-2 0,0 1-1,3-3-4,0 5-5,0 1-15,0 5-42,0 1-152</inkml:trace>
  <inkml:trace contextRef="#ctx0" brushRef="#br0" timeOffset="189184.8208">15234 11226 13,'0'0'7,"0"0"6,0 0 2,0 0 4,0 0 0,0 0-1,0 0-2,0 0 0,0 0-2,0-46 1,0 46 1,0 0-2,0 0 0,2 0 1,-1 0-4,1 0 1,3 0-1,-1 0-2,4 2-1,-1 3-2,-1 2 0,4 6-1,-3 1-2,2 2-1,1 1 0,-5-2-2,1-3 1,-3 3-2,0 2 0,-1-5-2,-1 6 2,-1-1 1,0-6 0,-1 4 0,-1-5-2,-2-3 1,1 1-3,2-3-1,-1 0-4,2-5-9,0 0-12,0 0-69</inkml:trace>
  <inkml:trace contextRef="#ctx0" brushRef="#br0" timeOffset="191804.9706">19845 10802 14,'0'0'9,"0"0"2,0 0 4,0 0 3,0 0 0,0 0 1,0 0 0,0 0-1,0 0-1,0 0 0,-29-9-5,27 9-1,1 0-3,-1 0-1,1 0 4,-1 0-3,2 0 1,0 0 1,0 0-2,0 0 0,5 0 0,10 0-2,6 0 1,2-3-2,9 1-1,0-1-1,0-1 0,1-1 1,3 2-2,0-2 1,-1 2-2,-2-1 1,0 2 0,-2-1 1,-1 1 1,-3 1-1,-1-1 0,0 2-3,-10 0 0,3 0 0,-8 0 0,1 0 0,0 0-3,-2 2 0,3 1-1,-3 0 0,0-1 0,2 2-3,1 0 0,-2 0-9,-2-1-9,1 1-21,-4-1-53</inkml:trace>
  <inkml:trace contextRef="#ctx0" brushRef="#br0" timeOffset="192408.0051">19785 11111 30,'0'0'25,"0"0"-2,0 0-1,0 0-2,0 0-1,0 0-1,0 0-2,0 0-5,0 0 0,-3 8 0,3-8-2,0 0 1,0 0-1,0 3 1,0-3-1,0 1-1,0-1 0,0 2 2,0-2-2,0 0 0,0 1-1,0-1 0,0 0-2,8 1-2,-1-1 1,6 0-4,7 0 1,-1 0-1,10-1 0,1-3 1,4-1-1,3-1 0,2 0 0,1-2 0,1 3 1,1-2 3,-4 1-2,-1 2 2,-3-1-1,-4 2 1,-8 0-1,-2 1 3,-9 1-3,-4 1 2,1 0 0,-8 0-3,0 0 3,0 0-2,1 0 2,0 0-1,1 0 0,-1 0-2,1 0 0,-1 0-2,1 0 0,-1-1 1,0 1-1,1 0 0,0 0-1,-1-2-2,1 2-3,-1 0-8,0 0-12,2 0-36,-1 0-80</inkml:trace>
  <inkml:trace contextRef="#ctx0" brushRef="#br0" timeOffset="193292.0557">21085 10505 107,'0'0'6,"0"0"3,0 0 1,0 0 1,0 0-2,0 0 0,0 0-3,0 0 0,-83-22 1,69 22 1,-3 6 0,4 3 1,0 3 1,0 3-1,1 4-1,-2-1 1,-1 2-2,-4 4 3,1 0-3,-1 1-1,-3 2 2,0-2 0,2 4 0,-1 0 2,-1-1-1,3 1-2,0 0-1,3 0 0,3 2-2,5-4 2,2 2 0,-1-3-2,4-4 0,2-2-1,-1-3 0,2 3-2,0-2 0,0-1 0,0 2 4,0-2-4,0-7 1,2 9-1,0-9-1,1 0 1,1 0-1,-1-2 3,2 1-2,2-3 0,3 3-1,3-3-1,-1 0 0,2 0 1,2-3 0,3 2 0,4-1-1,-3-1 1,-5 1-2,2-2 1,-6 0 0,1-2 0,2 1 0,-3-1 1,0 0 0,1 0 0,-2-1 0,-3-3 1,3-3-1,-5 0-1,5-6 2,-6 6-3,2-7 3,-1 5-1,-3-3-2,1 2 3,-3-2-2,0 0 1,0-1 0,0 2 0,-2 2 1,-3 1 1,-1 0-2,-1 1 1,-1 2-1,1-2-1,-4 3 1,2 0 0,0 0 1,-2 1-2,1 2 1,1-3 0,2 3 0,-5 1 0,5 0 0,-6 0 0,0 0 1,0 0-1,-4 0-1,4 0 2,-3 0-1,0 1 0,6 1 1,-6 3-1,4-4 1,-1 3-1,-4-2 2,5 0 0,-5 2-2,7-2 1,-4 1 0,-1-1-2,3 1 3,-5 1-1,7-3 1,-2 3-1,4-4 0,3 3-1,1-2-2,4-1-1,-2 0-2,2 0-6,0 0-15,0 6-64,0 0-113</inkml:trace>
  <inkml:trace contextRef="#ctx0" brushRef="#br0" timeOffset="195832.201">17829 12205 26,'0'0'11,"0"0"2,0 0 4,0 0 1,0 0 2,0 0-1,0 0-2,0 0-3,0 0-4,-24-61-4,15 57-1,-7-2 0,-2 6 0,-6-2 2,0 2-1,-4 2 1,1 4 0,-1 0 0,1 2 0,-1-1 0,1 4-1,1-1 0,0 2-1,1 2-3,1 1 2,2 4-1,2-1-2,1 1 4,3 0 1,2 2-1,2-1 0,3 1 0,1-6-1,8 2-1,0 1-2,0-2 2,3 4-1,6-3 0,2 0 2,0 1-2,4-1 2,-1 1-3,2-1 1,0-3 2,1 2-1,0-3 1,1-1 0,1-4 0,1 0-1,2-4 1,1 0-1,3-3 1,0-1-1,3-1 2,1-7-2,5-1-2,-1 0 3,1-1-4,-1-3 2,-3 2 0,0-1-2,-2 0 3,-2 0-1,-2 0 0,-1 1-1,-2-1 1,-2 0-2,0-1 0,-6 1 1,1-1 0,-6 4 1,-3-4 0,-2 6 1,-4-7 0,0-4-1,0-1 2,-4-5-3,-2 2 1,-4-1 2,-4 3-3,3-4 1,-5 4-1,2-1 2,-2 1-2,0 3 0,-3 2 0,0 3 0,2 2 0,-4 4 0,-2 0 0,-1 4 1,-3 2-1,-2 0 1,-2 0 1,0 4 1,-4 3-2,-1 0-1,3 3 0,1-3 2,2 2-1,2-2-1,6 0-1,5-2 0,2 0-1,4-2 1,8-2-1,-1 2 0,4-3-1,-5 3-1,2-1-1,-1 1-7,0 6-7,4-4-16,0 7-37,0 0-68</inkml:trace>
  <inkml:trace contextRef="#ctx0" brushRef="#br0" timeOffset="196352.2307">18085 11754 22,'0'0'9,"0"0"9,0 0 5,0 0 2,0 0-4,0 0-6,0 0-5,0 0-4,0 0 0,0 0 1,2-19 1,-2 19 1,-2 13 0,-4 7-2,-2 9 1,-5 0 2,0 7-3,-6 0 2,1 2-3,-5 2 0,0 2 0,-1 1-2,-1 3 2,-1 1-1,-2 3 0,2 0 2,-2 0 0,0 0 1,2-3 2,-1-2-1,2-4 0,0 2-2,2-4 2,3-3-5,3-1 2,1-1-1,3-6-1,0 1 0,0-1-2,3-3 3,-2-2-4,2 0 1,-3-3 0,1-1 0,1 0 0,1-7 0,1 0 0,3-6 1,3-2-1,-1-1 0,4-3-1,0 0 4,0 0-4,0 2-1,-2-2 0,2 2 0,0-2 0,0 0 1,0 1-2,0-1 0,0 0-4,0 0-1,0 0-5,8-1-6,-1-6-19,5-2-47,2-4-117</inkml:trace>
  <inkml:trace contextRef="#ctx0" brushRef="#br0" timeOffset="196904.2623">18691 11955 101,'0'0'3,"0"0"0,0 0 4,0 0 7,0 0 1,0 0-1,0 0 0,0 0-5,0 0-1,-65-11 0,49 25-1,-1 4 2,1 4 0,1 6-1,-1 4 2,2 4-3,-2 5 1,1 1-1,1 4 0,1-2 0,2-1 0,3-5 2,1-1-2,3-1 2,1-4-1,1 0 0,2 1-1,0-1-3,5-1 0,2-2 0,4 0 2,1-2-2,0-1 0,3-4-1,-1 2 1,1-4 0,-1-3-1,0-3 0,-5-3-1,1-4 1,-4-2-1,-2-3 1,0 0 0,-4-2 0,0 0-1,0 0 3,2 0-3,-2 0-1,2 0 0,0 0 1,-1 0-4,1 2 0,-1-2-2,5 0-4,0 0-3,-1 0-4,3-2-12,-4-2-28,4-2-82</inkml:trace>
  <inkml:trace contextRef="#ctx0" brushRef="#br0" timeOffset="197345.2875">18883 12100 214,'0'0'10,"0"0"-2,0 0 2,0 0 5,0 0-1,0 0 3,0 0 1,0 0-1,-30 108 0,30-71-2,0 2-4,1 2-1,2 0 0,1 0 0,1 0-2,-2-2 0,0-1 1,-2-1-1,-1-3-1,0 0-1,0-4 1,-4 1-1,-2-3-1,-3 1 1,1-2-2,-1 2 1,-1-4-3,0-1 1,1-1-1,2-8 2,-1-1-2,3-6 0,-1 1-2,0-1 0,0 1 0,0-1-1,0-1 0,0-2-3,3-1-1,0-1-4,3-3-8,-2 0-13,-1 0-37,-1 0-74,-3-7-74</inkml:trace>
  <inkml:trace contextRef="#ctx0" brushRef="#br0" timeOffset="197712.3085">18798 12287 289,'0'0'9,"0"0"-5,0 0 1,0 0 2,0 0 0,0 0 0,98-76-1,-70 76 0,0 0-1,1 10-1,2 2-2,-2 0 0,-1 3 1,0 0-1,-3 1-1,-2 0 0,-3-1-1,-4 0 3,-6-4-3,-4-4 0,-5 2 2,-1 2 0,-4 4 3,-10 5-1,-5-4 0,-7 1-1,-4 0 1,-4 1-1,-5-1 3,-1-2-4,0 0 2,3-3-1,2-2 2,8 0-2,6-3 0,10-5 2,7-1-2,4-1-2,-2 0 3,2 0-6,0 2 0,0-2-2,0 3-7,9 1-5,1-1-20,5 1-42,-4-1-134</inkml:trace>
  <inkml:trace contextRef="#ctx0" brushRef="#br0" timeOffset="198151.3336">19060 11875 202,'0'0'3,"0"0"-1,0 0 3,0 0 3,109-3 1,-67 16 3,6 3-4,2 4 1,1 6-6,3 3 0,-2 3-2,-3 3-1,-1 2 1,-3 0 1,-4 1-1,-3 3 1,-2 0 0,-7 1 2,-3-2-2,-7-3 1,-6 0 0,-7-1 1,-5-5 1,-1-2 2,-9 0 1,-5-4-1,-8 1 0,-5-2 0,-5 1-3,-3-3 2,-4 0-2,2-1 3,1 0-2,-1-3 2,3-1-2,3-1 0,4-3-2,2-1 0,8-3-3,4-2 1,6-3-1,2 0-1,1-2-2,4-2 1,0 0-4,0 0 1,0 5-12,6 0-8,1 2-39,9-3-113</inkml:trace>
  <inkml:trace contextRef="#ctx0" brushRef="#br0" timeOffset="198464.3515">20069 12161 224,'0'0'-2,"0"0"2,0 0 3,0 0 3,0 0 2,107-49 1,-67 40 0,6 0-1,5 2-2,1 0-2,3 2-1,1 1-2,-1-1-1,0 2 0,-5 1-1,-5 2 0,-2 0-3,-7 0-1,-5 2-2,-3 3-2,-3 0-4,-8 0-10,-1 2-19,-5-4-63</inkml:trace>
  <inkml:trace contextRef="#ctx0" brushRef="#br0" timeOffset="198772.3691">20231 12405 162,'0'0'1,"0"0"5,0 0 6,0 0 5,0 0 3,0 0-3,0 0 0,0 0-3,92-17-1,-56 14-4,6 1 2,2-1-5,5-1-1,1 1-1,4-2-2,1 1-2,-2-2 0,-3 2-1,-6 1 1,-5 0-1,-13 3 0,-4 0 0,-10 0-3,-7 0 1,1 0-3,-6 0 0,0 0-2,0 0-11,2 0-23,-2 0-69</inkml:trace>
  <inkml:trace contextRef="#ctx0" brushRef="#br0" timeOffset="199203.3938">21185 11664 257,'0'0'12,"0"0"-4,0 0-3,0 0 0,0 0 5,0 0-1,0 0 2,0 0 2,0 0-1,0 0-1,-33 93 2,33-54 0,0 3-5,-2 2 1,2 0-5,-1 1 3,-2 1 1,0-2 1,0 2 1,0 1-1,-1 0 1,-2-1-1,2 0 1,-1-2-1,0-3 1,2-2 1,-2-1-3,1-3-2,-2-2-4,2-2 3,1-4-2,-2 1-1,3-3 1,-1 1-1,0-3 1,0-5 0,1 0 0,1-1-1,-2-3-1,3 4-1,0-6 0,0-1 0,0 2 0,0-8-1,0 2 1,0-5-2,0 3-1,0-1-4,0 1-2,0-5-10,0 0-16,0 0-36,6 0-74,4-2-88</inkml:trace>
  <inkml:trace contextRef="#ctx0" brushRef="#br0" timeOffset="199716.4231">21289 12071 193,'0'0'2,"0"0"-1,0 0 4,0 0 0,0 0 2,94-61 1,-67 56-1,4 3-1,2-1 0,0 3-1,2 0-1,0 0 1,-1 0-1,-1 2 0,1 1 2,-6 6-2,-3-1 1,-3 2-3,-6 2-1,-6-2 1,-6 4 0,-4 3-2,0 1 1,-5 8-1,-8-3 0,-2 0 0,-5-2 0,-1-1 1,-6-1 0,-2-2 0,-4-2 0,-6 0 2,-3-1-1,-5-2-1,-3 1 4,-2-3-2,0-1 2,1-1 1,4-2 0,3 0 4,4 0 0,7-1-1,4-1 1,10-1-2,6-1-1,9 1-2,4-3-1,-2 0 0,2 0 1,-1 0 1,1 0-1,0 0-1,0 2-1,4-2-1,9 2 0,-3-1-1,3-1-2,2 0 1,-2 0-2,1 0 1,-2 0-2,2 0 1,-2 0-2,-1 2-4,1 0-6,3 1-9,2 2-14,-4-1-39,2 1-65</inkml:trace>
  <inkml:trace contextRef="#ctx0" brushRef="#br0" timeOffset="200116.446">22000 12165 206,'0'0'7,"0"0"6,0 0 3,0 0 2,0 0-1,0 0-5,0 0-2,0 0-3,0 0-1,0 0-3,47-42 2,-20 36-2,2 3 1,1 1 0,2-2 2,-2 1 0,-1 0 0,-2 1 0,-7 2-2,0-3 2,-7 3 1,1 0-1,-2 0-1,-6 0-1,0 0-2,-6 0 0,0 0 1,0 0-1,2 0-1,0 0 0,-1 0-2,0 0-2,-1 0-4,2 6-7,-1 1-13,2 3-22,0 0-69</inkml:trace>
  <inkml:trace contextRef="#ctx0" brushRef="#br0" timeOffset="200679.4782">22524 11971 162,'0'0'14,"0"0"5,0 0 5,0 0-2,0 0-5,0 0-4,0 0-5,0 0-3,0 0-2,0 0-1,34-48 0,-21 36-2,1-3 1,0-1-2,-1-2 1,1-1 1,-4-1 0,2 1 3,-3 0-2,-5 5 2,2-1 1,-4 6-1,0-1 0,1-1 1,-3 7 1,2-1 0,-2 5-1,0-2 2,0 2-1,0-1 0,2-1 0,-2 0-2,0 2 3,0 0 2,0 2-1,0 12 1,-4 7 2,1 8-1,-1-1 3,1 4-2,-2 0-1,1 1-2,1-1-1,-1 2 1,-2-1 0,0 2-3,2 2 1,-2-1-1,-1-1 0,1-1 2,-1 2-2,0-4 1,2-4-1,-2-2 1,2-8-2,-1-1 1,3-7 0,-2 0-1,2-1-1,2-4 1,-1-2-3,2-3 0,-1 0-1,1 0 1,0 7 0,0-2-1,0 0 0,0 0-1,0-3-2,3 0-1,0 2-2,4-1-6,-3-2-12,9 4-25,-2-1-50,2-1-143</inkml:trace>
  <inkml:trace contextRef="#ctx0" brushRef="#br0" timeOffset="200869.4891">23086 12446 222,'0'0'-13,"0"0"-2,0 0-5,0 0-11,0 0-59</inkml:trace>
  <inkml:trace contextRef="#ctx0" brushRef="#br0" timeOffset="203403.634">8628 12644 59,'0'0'22,"0"0"-4,0 0-7,0 0-4,0 0-1,0 0-3,0 0 3,0 0-3,0 0 0,0 0 0,94-26 0,-62 26 0,1-3-1,4 0-1,0-1 0,2-3 2,-4 2-2,0 0 1,-4-2-1,-9 3-2,-9 0 0,-7 4 1,-6 0-1,0 0 2,-1 0-1,-17 0 0,-10 5 1,-15 3 0,-2-1 2,-7 0 2,-1 0 0,1 0 5,0-2-1,3 0 2,4 1-1,10-2 0,9-1-2,4 1-2,11-3-1,5-1-4,0 2 2,6-2-1,-1 0 0,1 0 2,1 1-1,14 1 0,5-1-1,5 1-1,1-2 0,0 1-1,0-1-1,0 0-1,-1 3-4,-1 0-6,-1 2-11,1 1-46</inkml:trace>
  <inkml:trace contextRef="#ctx0" brushRef="#br0" timeOffset="204383.6901">11611 12574 132,'0'0'1,"0"0"1,0 0 0,0 0 2,0 0 2,0 0-2,0 0 1,117-2-3,-73-1-2,5 0 0,1 1 2,1-3-2,2 0 1,0-2 0,-4 3 2,0-2-2,-10 2 1,-6 1-1,-10 0-1,-11 1 2,-5 2 3,-7 0 0,0-2 0,-2 2-3,-13-1 0,-13 0 1,-10 1-2,-4 0 3,-7 0-2,-1 2 0,-1 3 2,1 0 1,1-1 2,5 1 0,5-2 1,6-1 0,8 1-1,3 1-2,9-3 0,6-1-3,2 2 0,5-2 2,-2 0-2,2 3 1,9 1-1,8 1-1,9 2-1,3-4 0,3-3 0,2 0 0,4 0 0,4-3 0,-2-2 0,1 0 0,-2-1 0,-4 1 0,-12 2 0,-3 1-1,-7-1 1,-9 3 0,2 0 0,-9 0 1,-15 0-1,-11 0 1,-12 5-1,-5 2 2,-4 0-1,-3 3 2,0-3 1,-2-1 0,5 1 4,4-2-2,7-1 3,13-1-1,13-3 0,6 1-3,7-1-2,0 0-2,11 0-1,13 0 1,7 0-1,9-4 0,2 4-1,5-4 0,1 3-1,1-1-1,1 0 2,0 2-3,-1-3-1,-1 3-3,-6 0-6,-3 0-5,-12 0-21,-2 3-64</inkml:trace>
  <inkml:trace contextRef="#ctx0" brushRef="#br0" timeOffset="215236.3108">10122 12709 1,'0'0'3,"0"0"5,0 0 6,0 0 4,0 0 5,0 0-4,0 0-4,0 0-2,0 0-1,74 8-1,-50-8 0,1-3-2,-2-2-1,-1 2-3,-4-1-1,-1 0-2,-6 3-1,-7-1 2,2 1 0,-6 1 1,-1 0-1,-13 0 1,-7 0 1,-11 1-2,-1 4 3,-4-1 2,-3 1 1,0 0 0,-1 0 1,1 0-2,5 0 0,6-1 0,9 1-3,2 0 0,10-2-4,3-3 0,2 2 0,3-2 2,0 2 0,2-1 2,10 3-2,8-4 0,3 0 0,11 0-3,0 0 4,-2-5-2,-1 1 0,-2-3 1,-8 2-3,-3 2 1,-6 2-1,-6 0 1,-1 1 1,-5 0 1,0 0 1,0 0 1,-12 0 0,-6-3-1,-6 3 3,-1 0-1,6 0 0,2 0-2,4 0-1,7 0-3,0 0-5,6 0-4,-1 0-7,1 0-28,9 0-122</inkml:trace>
  <inkml:trace contextRef="#ctx0" brushRef="#br0" timeOffset="216332.3735">13667 12559 55,'0'0'20,"0"0"0,0 0 1,-84-17 2,67 14 1,-1-1 1,5 4 1,-6-5-6,1 3-2,6-1-3,-7 1-4,8 2-2,-2 0-1,3 0-2,4 0-2,1 0-2,5 0 1,0 0 4,6 4 2,10-1-4,15 4 0,9-5-5,8-2-1,11 0 0,5 0 0,3-4-1,3-1 1,-1-2-1,-1 3 1,0-2-2,-6 0 1,-4 0 2,-10 0 0,-5 1 0,-16 2 0,-4 2 0,-9 1-2,-8 0-1,-6 0 2,-6 0 1,-19 1 3,-11 7-3,-13 1 0,-9 0 1,-5 3 0,-8-2 0,-6 2 1,-2 1 0,1-1 0,-3-1 0,4 2 3,1-4 0,12-2 0,6 1 1,10-3-1,9-3-3,16 0 3,7-2-5,12 1 0,4-1 1,-2 0-1,2 0 0,0 2 1,13 0-1,9 1 1,10-3-1,4 0 2,5 0-2,5-4-1,3 0 1,-1-3-2,2 2 2,-2-2 0,-2 2 0,-3 0-1,-5-2 1,-5 3-1,-8 1 1,-6 0 0,-6 1 0,-7 1 1,-1 1-2,-5 0 1,-11 0 0,-11 0 0,-10 8 0,-10 0 0,-9 4 0,-6 0 1,-5 0 0,-3-2 1,0 2 1,2-2 1,8-2 0,8-1 0,11-2 1,13-2-2,10-1-2,7 0-1,6-2 0,0 1 0,10 2 0,10 0 0,12 0-1,3-3 1,5 0-1,4 0 2,5 0-2,0-1 0,3-5 1,-2 1-2,1-2 2,-1 0 1,-3 0-1,-4-1 1,-7 1-2,-7 1 0,-8 1 2,-10 2-1,-5 3 1,-6 0 0,-2 0-1,-12 0-1,-12 0 2,-11 3-1,-8 5 0,-9 2 2,-2 2-2,-5-1 1,2 1 1,4-3-2,7-4 2,15 0-1,13-3-2,12-1-6,8-1-9,18 0-38,15 0-154</inkml:trace>
  <inkml:trace contextRef="#ctx0" brushRef="#br0" timeOffset="222356.7181">3901 14566 25,'0'0'16,"0"0"0,0 0 3,0 0-1,0 0 0,0 0-2,0 0-2,0 0-4,0 0-1,55 2-2,-36-2-5,4-2 4,0 1-1,0 1 0,3 0-2,-1 0-2,1 0 1,1 0-1,2 3 0,0 1 0,4 1 5,2 1-5,5 0 5,2 0-6,3 0-1,2 0 0,3 2-2,3-1 1,1 3-1,1-3-1,1 1-2,-1 0 1,-3-1 1,0 3 0,-3-3 0,-4 1 1,1 0-2,-2 0 0,-4 0 1,1 1-1,-4-2 1,1-1 1,1 0 2,-3-1-2,0-2 2,-1 0 0,0-2 2,-3 0 0,-4-1-1,-2 2 1,-6 1-2,-2-3 1,1 2 3,-6-1-2,6 3 0,-2-2 0,-3 0-1,4 1 0,-2-2 3,-4 1-1,0-2 1,0 1 1,2-1 2,-2 0 1,-1 0 0,-1-3 4,-2-1 1,-1 0 0,-4 0-1,3-2 2,-4 2-3,0-1 0,-1 2 1,-1-2-3,0 0-1,0 0-3,0 0-5,0 5-6,0-2-13,0 2-60,0 0-96</inkml:trace>
  <inkml:trace contextRef="#ctx0" brushRef="#br0" timeOffset="223444.7803">7828 14563 9,'0'0'25,"0"0"1,0 0-2,0 0-4,0 0-5,0 0-2,0 0-2,0 0-2,0 0 0,0 0-2,-9-8-2,9 8 1,6-1-1,-1 1 0,4 0 1,3-1 1,-7 1 2,7 0 0,-1-2 2,1 1-2,1 1 0,-1-2 1,2 0-1,-4 1 1,1-1-2,-5 0-1,5 2 1,-8 0-1,2-2 1,0 2-2,-5 0 0,0-1-4,8 1-1,-3-2 1,0 2-1,1 0 0,-6 0-1,0 0-1,0 0 1,2 0-1,-1 0 2,1 0-1,-1 0 0,1 0 1,-1 0 0,2 0 1,-2 0 0,1 0-2,-1 0 1,-1 0-1,0 0 0,1 0-1,-1 0-1,0 0 1,0 0 1,0 0 0,0 0-1,0 0 1,0 0-1,-1 0 1,1 0 0,-1 0-1,1 0 1,-2 0-3,2 0 2,-1 0-5,1 0-1,0 0-2,0 0-5,0 0-7,0 0-15,0 0-38,0 0-79</inkml:trace>
  <inkml:trace contextRef="#ctx0" brushRef="#br0" timeOffset="224008.8126">9023 14468 34,'0'0'8,"0"0"3,0 0 4,0 0 2,0 0-1,0 0 1,0 0-3,0 0-2,0 0-4,0 0-3,95-10 0,-58 10-4,2-1 2,2 1-2,2 0-2,0-2 1,-1 2-1,-2-1 1,-3-1 0,-2 1 1,-6-1 1,-8 2 0,-3-1-1,-6 1 3,-6 0-2,1 0 2,-7 0 1,0-2-1,0 2 1,0 0 1,0 0-1,-14 0 3,-9 0 0,-9 0 2,-3 0 0,-3 3 1,1 0 0,0 0 2,3 0-2,11-1 0,8-2-2,10 1-3,5-1-4,-2 0-1,2 0-3,0 0-3,2 2-4,15 1-6,5-1-18,10 5-55</inkml:trace>
  <inkml:trace contextRef="#ctx0" brushRef="#br0" timeOffset="224535.8427">10547 14495 112,'0'0'0,"0"0"0,0 0 4,0 0-2,0 0-1,0 0 0,88-12-1,-55 9-1,5 1 0,0-1 0,0 0 1,0-1 1,-3 2-3,-3 0 0,-3 1 2,-9 1 2,-1 0 1,-7 0 0,-6 0 3,2 0-1,-8 0 3,0 0-1,-2 0 2,-14-2 1,-10-1 2,-9 2 1,-3 1 0,-2 0 2,3 0 2,1 0-1,10 0 0,10 0-1,9 0-1,7 0-4,0 0-3,0 0-3,3 0-3,15 0 0,11 0-2,6-2-2,1-1 1,-3 2-4,1 1 2,-3 0 0,0 0 2,-10 0 1,-2 0-2,-8 0 0,-4 0-3,-2 0-1,-5 0 0,0 0-3,0 1-10,-13 2-43,-10 0-116</inkml:trace>
  <inkml:trace contextRef="#ctx0" brushRef="#br0" timeOffset="225215.8816">7969 14616 48,'0'0'12,"0"0"2,0 0 3,0 0-1,0 0 1,0 0 0,0 0-6,0 0-1,0 0-4,0 0 0,-49 0 1,48 0 0,-1 0 0,1 0 0,1 0 0,-2 0 2,1 0 0,-1 0-2,1 0-1,-1 0 0,-5 0-1,1-1 2,-1-1 1,3 2 0,4 0-1,-3-1-2,3 1-4,0 0-1,0-2 0,0 0-1,14 1 2,10-4 0,8 0-2,9-2 1,4 1-2,0-1-1,1 0-1,-3 3 0,-6-1-2,-13 5-3,-9 0-1,-10 0 1,-5 0 4,-11 2 1,-18 7 5,-10 3-2,-18-3 1,-7 0 2,-9 1 3,-2-4 4,-3 1 2,0-2 2,0 1 0,8-3-3,7 0-2,9 0-1,11-1-1,18-2-1,9 0-4,12 3 0,4-3-1,3 0 0,17 0 1,13 0 0,14 0 1,5-3-2,4 1-2,3-1 0,2 1-4,-2 1 0,-3 1-3,-3 0-7,-8 1-8,-8 6-26,-5 1-53</inkml:trace>
  <inkml:trace contextRef="#ctx0" brushRef="#br0" timeOffset="225928.9224">8980 14581 224,'0'0'-4,"0"0"0,0 0 2,0 0 7,0 0-3,0 0 2,0 0-1,0 0-3,101-23 1,-67 18-1,6 2 0,-1-2-1,4 1 2,0 1 1,2-2-1,-4 1-1,-2-3-3,-7 2 2,-6 0-1,-6 1 2,-9 3 0,-6-1 0,2 2 1,-7 0 3,-2-1 0,-12-1 0,-9 0 3,-7-1-2,-5 1 4,-1 2 3,1 0 0,3 0 2,8 0-2,4 0 1,8 0-1,6 0-4,0 0-3,6 0-2,0 0-3,15 0-2,8 0-3,7 0-4,3 2-6,4 6-19,-3-1-60,3 3-94</inkml:trace>
  <inkml:trace contextRef="#ctx0" brushRef="#br0" timeOffset="226523.9564">10691 14429 130,'0'0'11,"0"0"2,0 0 2,0 0 0,0 0-3,0 0-3,0 0-6,0 0-2,0 0-1,0 0-2,110 2 0,-63 1-3,0 2-1,1-1 0,1 1 0,-4-1 0,0-1 0,-8 2 4,-5-4-1,-10 2 3,-11-3 1,-5 2-1,-6-2 1,0 0 0,0 0 1,-3 2 3,-17-2 1,-10 2 0,-11 0 2,-2-1 2,-5 1-1,5-1 2,1 1-2,7 0-1,11-2 1,11 0-3,8 0-4,5 0-1,-1 0-2,1 3-1,11-3 0,9 2 0,8 0-3,2 1 3,4 0-5,0-1 1,0-2 0,-1 0-1,-3 0 2,-8 0 2,-5 0-1,-4 0 4,-7 0 3,0 0-2,-6 0 6,0-2-1,-9-3 1,-10-3 3,-8 0 1,-5 2 1,-4 1 1,0 1-2,-2 1 0,2 1-3,12 1-2,9-1-1,9 2-3,6 0-3,-1-1-3,1 1-7,0 0-15,9 1-84</inkml:trace>
  <inkml:trace contextRef="#ctx0" brushRef="#br0" timeOffset="240455.7533">12765 13329 4,'0'0'10,"0"0"4,0 0 0,0 0 5,-32-95-2,26 73 4,-4 0-3,1 1 0,1-1-2,-5 3-1,1 0-2,-1 1-4,-3 2 1,3 3-3,-4-1 0,1 4-4,0 2 0,2 3-2,-1 1-1,-4 1 0,2 3 0,-6 0 0,1 0 0,3 2 0,-1 6 0,0-1 0,1 2 0,-1 0 1,2 0 0,0 1 0,0 2 1,2 1 0,1 1-1,1 1 1,3 1 0,-2 0-2,3 1 0,-2 1 0,4 1 1,-1 1 4,0 2-1,-4 4 1,1 1-3,0 2 1,-1 3-2,-3-1 0,3 3 1,-2 4-2,4-1 0,-1-2 0,1 0 2,6-4-2,-1-2 2,5-9-1,-1 1 1,2-3 2,0 0-2,0 4 1,4-2 1,3-1-1,-4 1 0,5 1 2,-2-1-4,-2 4 3,2-1 0,0 4-5,1-2 2,-1 1-1,0-1-1,1 4 2,0-4-1,1 2 0,1-2 2,0-3-2,1-3 1,-1 1 0,0-3-1,2 2 0,1-1 1,-1-1 0,2-1 0,-1 1 2,2-3-2,1-2 0,2 3 0,1-1-1,2-1 1,1 1-2,-1 0-1,4-4 2,-3 0-1,0-5 2,0 2 0,-5-4-1,0-1 0,-3-2 0,0 0-1,0 0 1,0 0 0,0 0-1,-6 0 1,4 0 1,-6 0-2,1 0 1,0 0 0,-6 0 2,0 0 0,6 0 1,-2-4-2,3 0-1,5-4 0,-2-1 0,3-3 1,0 0-1,0-2 0,0-1 0,1-1-1,0 1 2,-2 0 0,0 0-1,-1 0 1,-3 4-1,-1-1-2,0-2 2,-2 6 1,3-6-1,-4 4 1,0 0-1,0-1-1,-2 1 1,2-2 0,-3-1 1,2-3 3,-1 3-4,2-3 0,0-1 0,0 0-1,2-3 1,2-1-2,0 4 2,1 0 0,0 2 0,-4 2 0,2 1 0,-1-2-1,-3 6 2,2-8-1,-2 5-1,-3 0 4,0-1-3,0-2 1,0-6 1,-3 4-1,-4-8 0,2 4 1,-1 0-1,1 0 0,-1-3 1,1 1-2,1-2 1,1-2 1,1-1-2,1-1-2,1-1 2,0 1 0,0-1 2,0 3-2,3 1 1,-2 1 0,2 6 0,-3-1 0,0-1 2,0 8-2,0-8 1,0 3 0,-1 0-1,-2 0 1,-4 2 0,1 3-2,-3 0 1,-2-2-1,1 5-2,-2 0 2,-1-1-1,3 5 1,-5-5 1,-2 4-2,7 4-1,-7-1 2,7 1-2,-3 0 0,1 2-3,6 0-5,-5 0-5,5 0-22,-6 0-84</inkml:trace>
  <inkml:trace contextRef="#ctx0" brushRef="#br0" timeOffset="247996.1846">14154 13493 61,'0'0'19,"0"0"0,0 0-2,21-85-1,-7 66-1,-3 1-2,2-1-3,-1 3 0,-5 4-3,2 0 1,-4-3-1,-2 6-1,2-4-1,-3 4 0,-2-3-1,0 2 2,0 0-1,0-1 0,-2 2-3,-3 0 2,0 1 0,-5-4-1,2 5 0,-2-2-2,-1-1 3,2 6-2,-4-1 2,-1 0-2,1 3-3,-5-1 4,-1 1 1,-1 2 0,-4 0 0,1 0 0,2 0-4,1 2 2,5 1-1,0 1 0,-3 3 1,2 1 0,-5 0-2,3 1 2,1-1 0,1 1-1,-1-1-1,0-1 1,0 2 1,0 0 0,1 1 2,-1-3-2,2 1 1,0 2-1,4-3 1,-1 2 0,1-1-1,0 1 0,-1 1 0,2-1 0,1 1 0,3-4 1,-5 5-2,7-3 0,-2-1 0,-1 1 1,1-2 1,0 1-2,0 1 1,0-1-1,2 1 2,-3 0-1,3 0 1,-2-1 0,0 1-1,2 2 0,-1-1 1,-3 6-2,3 1 1,-3 5 0,3-2 3,-1 1-3,-1 0-1,2 1 2,-2-1-2,3 2 1,1-2 0,0 1 1,0-1 0,1 2-1,2-6 0,0 3 0,0 1-2,0 4 4,0 5-1,0-4 0,2 1-2,1-1-1,2-4 0,0 0 0,0-1 0,0 0 1,0 1 1,1-1-1,-3-7-1,1 4-1,2-2-1,0 1 1,5 4 2,-2-2-1,0 1 3,1-3-3,0 0 0,0-2 0,1 1-1,0-2 2,-2 1-1,5-2 1,-3 0 0,4-3-2,-4 2 2,3-2-2,-2 0 0,2 1 1,-3-3-1,1 1 1,1-1 1,4-3-1,3 4 0,-7-3 0,4-3 0,-2 3 0,-2-3 1,3-1 0,-4 1 0,-1-2-1,1 2 1,-6-2 0,6 0 0,-6 0-1,6 0-2,1 0 2,-3 0 0,1-2 0,-2 0 1,6-4-2,-7 2 0,5-4 1,1-1 0,-2 0 1,3-5 1,-2 2-2,-3-2 0,-3 4 2,0-3-4,-1 0 4,-3 2 0,0-4-1,0 5 0,-3-2 1,1-1-3,1-1 2,-2-5-1,1 2 0,2-6 0,0 2 0,1-2 0,2 3 0,1-2 0,2 0 0,1 1 4,-4-1-4,4 2 0,-3-2 1,0 1-2,-2 4 1,-2 0 0,0-2 0,-2 7 0,0-8 1,-1 1 0,0-1 0,0-2 0,0 1 2,-1 0-2,-3 1 0,-2 0-1,-1-1 2,1-1-1,-1 2 1,-1-3 1,-1 2-2,3-2-1,-2-1 1,1 2-1,-3 0 1,1 0 1,2 3 0,-2 1 0,1 4 0,0 1-3,0 0 2,-4 1 0,-2-3 0,-2 5 0,0-2-1,-1 3 0,1 2 2,1 2-2,1 0-2,-2 2 2,4 1-3,-6 0-1,7 1-1,-2-1-5,0 0-5,2 2-8,-1 0-18,7 0-63,-9 0-109</inkml:trace>
  <inkml:trace contextRef="#ctx0" brushRef="#br0" timeOffset="250832.3468">15958 13525 118,'0'0'32,"0"0"-5,0 0-5,0 0-5,0 0-2,0 0-4,0 0 0,0 0-3,-5-78 0,-3 66 1,-3 3-1,-4-3 0,0 2 1,-2 0 0,-1 2 0,2-3-2,-3 0 0,0 1-1,2-3-1,0 3 0,1-2-1,0 0-1,1 2-1,-2-2 1,2 3-2,-2 1-1,4 3 0,-4 0 0,-1 1 0,-2 1-1,-6-1 1,-1 3 0,-1-1-3,-1 2 2,-4 0 1,-2-1-1,-1 1 1,0-4 0,-1 2 0,0-1 0,1-2 0,-1 1 0,2-1 1,-2 1 0,0-1 2,1 1-3,3 2 2,-1 1 0,4 1-1,1 0 1,5 0-1,2 3-1,7-1 0,1 5-1,3 0 1,2 4-2,-4 4 1,4 0 1,2 1 0,-1 4 0,2 1 0,0 1-1,-2 3 0,1-2 1,-1 4 0,0-2 0,0 3 0,0-1 0,-2 0 0,2 0 1,-1 1-1,0-1 1,2-1-1,3-1 1,1 0 2,3-1-1,0 2 0,0-2 1,7 0 0,3 3-1,0-1 2,2-1-1,1 0 1,-3 2-2,2-5 0,0 0-1,0-2-1,1-3 1,-1 0 1,1-1 0,1-1-3,1 0 2,2 1-1,2 1 0,-2 3 2,5-3-2,-2 2-1,1 0 2,1-2-2,-2-2 2,0-2 0,-2 1-1,0-1 0,-3 1-1,0-2-1,-1 0 2,0-1 0,1-2 0,1-1 1,2 2-1,2-5 0,-1 2 0,4-1 0,0-2 0,0 1 1,-1 0-2,1-3 1,0 0 0,0 1 0,-3-1 0,-2 0-1,-4-1 1,-1-1 0,-1 0 0,-2 0 0,4 0 1,4 0 1,0 0-1,3-5-1,1 0 0,-1 0 0,1-2 0,1 2 2,-1-2-2,1 2 1,-2 3-2,-5-1 1,0-1 0,0 1 1,-4 0-1,2-4 1,-1 2 0,2-2-1,3-2 1,-3-2-1,1 1 0,-2-2 1,2-2-1,0 0 1,3-3 0,-1 2 1,0-2-1,2 0-1,2 1 1,-2 0-1,3 0 0,0 1 1,-1 0 0,0 2 0,-2-1 0,-4 2 1,-5 4 0,0-2-2,-3-1 1,-3 3 1,5-4-1,-6-1 0,2-1 2,0-6-2,1 1 0,-3-2-1,2-4 1,-2 1-2,1-2 2,-1-1-1,2 2 0,-4 0 2,3-2-1,-4-3 2,2 1-1,-3 0 1,1 0-1,-1 1 1,0 1 0,0 1 0,-1 1-2,-5 0 3,1 1-2,-5 0-1,1 2 1,0 1 1,-2-2-2,-1 2 1,-1-1 0,0 0-1,-3-2 2,0 0 0,-4 1-2,1 0-3,-2 0 2,-4 3-4,2 0 3,-2 6-3,-2-1-5,-3 3-12,-3 3-27,-7 1-103,-5 6-79</inkml:trace>
  <inkml:trace contextRef="#ctx0" brushRef="#br0" timeOffset="251853.4052">13463 14522 66,'0'0'13,"0"0"7,0 0 5,0 0 5,0 0 0,0 0-2,0 0-6,0 0-4,0 0-3,0 0-2,13-58-1,-2 51-2,1-1 0,7 0-1,1 3-2,5-2 0,4 1-2,6 2-2,2-2-1,8 1-2,2 2-1,1 0 0,4 0 0,0 0 0,-1 0 0,1 1-2,-3 0 1,-4 0 0,-2 2-1,-7 0-1,-5 0 0,-12 0-2,-7 0 0,-6 0-2,-6 0 0,0 0 1,0 0 1,0 0 3,-6 6-3,-9 5-1,-7 1-4,-9-2-1,-6 3 2,-3-1-2,-6 0 3,2 0 1,-4 0 7,2 1-1,-2-1 4,3 0-1,1-2-1,0 1 2,4-1 1,-1 0 4,5-2-1,3 2 2,5-3 0,11-2-1,6-2 2,6-1 3,5-2-2,-2 0 0,2 0-4,2 0-3,14 0 0,6-2-2,8-4 0,2 1-2,1 1 1,5-1-3,-1 0 3,2 2-3,-1 1 0,-1-1 1,1 1-3,-3 0 1,0 2-2,-5 0-1,-7 0 2,-3 0 2,-8 0 1,-7 0 2,3 0 0,-8 0 0,0 0 0,0 0 0,0 0 0,-12 0 2,-8 0-2,-7 5 2,2 1-2,-3 0 3,1 2-3,2-2 2,7-1 0,6-2 0,8-2-1,4-1-1,-2 0-2,5 1-8,16-1-32,13 2-136</inkml:trace>
  <inkml:trace contextRef="#ctx0" brushRef="#br0" timeOffset="253491.4989">12158 17259 104,'0'0'13,"0"0"0,0 0 0,0 0-2,0 0 4,0 0-2,0 0 6,79-88-2,-70 79 3,1-1-3,-3 5 0,2-2-1,-1 2-4,-5 2-2,2-1-1,-5 4-4,0-1 1,0 1-3,0-2-1,0 1-1,-6-3 1,-7 4 2,-8-2 2,1 2-1,-6 0 5,2 2-3,2 3-2,0 2-1,2 1 0,4-3-1,2 2 0,-1 0-1,6-2 1,-4 2 10,8 0-13,2-4 3,1 2-2,2-1-4,0 6 5,8 2 9,5 5-8,3-4 2,4 0-5,3-1 1,2 0-1,1 1 1,1 1 9,-1 1-11,1 2 9,-1-2-9,-1 2 1,-4-2 0,-7-6 1,-3 3-1,-5-4 1,-4-3 0,-1 7-1,-1-2 3,-6 4 0,-5 2 3,-6-4-1,0 0-3,2-7 2,0 2 1,-2-2-1,7-2 3,-8 2-4,8-1 0,0-1-1,-1-1-1,5-2 4,1 2-1,5-2-5,-1 0 1,1 0-2,-2 0 3,1 1 1,-1-1 1,2 2-4,0 0 1,0 3-2,2 5 4,7 2 1,1 5-3,1 1 1,0 3-1,-3 2-1,2 4 2,-4 0 1,0 0-1,-3-1 0,-1-8-1,0 2 1,-2 2 0,2-4 4,2 8-1,-1-6-3,1 2 1,0-2-2,1-8 0,1 0-1,5-2 1,2-2 3,3 3-4,0-2 6,-2-3-4,2-1-7,3-2 9,2-3-8,4 4 4,0-1 0,-2-2-8,0-1 2,-2 0-10,5 0-19,2-5-50,6-9-145</inkml:trace>
  <inkml:trace contextRef="#ctx0" brushRef="#br0" timeOffset="254448.5536">13010 17352 182,'0'0'32,"0"0"-11,0 0 6,0 0-9,0 0 8,0 0-6,0 0-1,0 0-1,-16-83-3,16 78-1,3-3 0,3 2 0,-3 3-1,6 3 1,1 2-3,1 8 2,3 7-3,-6 2 9,-4 5-7,-2 5 2,-2 2-3,0 1-2,-2 0-2,-2-1-1,1-2-2,-1-8 1,3 1-1,1-4 1,0-6-3,0 7-2,0-9 0,0 0 1,3-2-1,3-1 0,2-1-1,-1-2-3,0 1 2,-1-2-1,-2-1-4,-4-2 0,0 0-7,5 0-13,-1 0-19,2 2-25,1-2-53,2-3-96</inkml:trace>
  <inkml:trace contextRef="#ctx0" brushRef="#br0" timeOffset="254698.5679">13499 17556 330,'0'0'-2,"0"0"4,0 0-1,0 0 1,-62 89 3,46-65-1,-3-2-1,-1 3 1,3-4-3,4-7 0,1 0-1,5-5-2,5-5-4,-1 1-6,3-4-9,2 2-29,8-3-104</inkml:trace>
  <inkml:trace contextRef="#ctx0" brushRef="#br0" timeOffset="255851.6339">13892 17255 195,'0'0'3,"0"0"7,0 0-6,0 0 9,9-82-1,3 68-3,2 2-2,3 2-2,2 3 1,3 1-3,2 2 5,1 4-2,-4 0-1,-1 8-2,0 4-1,-10 5-1,0 5 8,-4 1-8,-6 2 10,0 1-10,-7 0 2,-2-3 11,-3-2-9,-1-1 11,0-1-8,-2 0 4,-3 1 2,-4-1 0,-1 2 2,-4 1 0,0 1-1,-1 1 1,-1-3 0,1-1-2,5-3-1,8-7-5,3-1-5,5-3 0,4-3-1,1 2 0,2-2 0,0 0 0,5 1-2,2 2 1,3-4 1,9-1-1,1-1 5,6 0-6,-1 0 1,1 0-1,0-1 2,3-2-1,1 0 0,0-2 0,2 1 0,-2-2 1,-1 1 2,-1 0-3,-10 3-1,-6 0-1,-2 2 0,-5 0-2,2 0 0,-1 0-2,-6 0-6,0 2-4,-2 8-16,-2 1-8,-3 4-20,2-7-19,3-5-45</inkml:trace>
  <inkml:trace contextRef="#ctx0" brushRef="#br0" timeOffset="256085.6473">14580 17620 307,'0'0'-1,"0"0"4,0 0-4,-83 95 5,60-77-3,-2 0 1,3 0 2,-2-1-4,2-1-3,3-2 7,2-1-2,5-6-4,2 1 1,3-3-6,6-1-8,-1-1-14,5-3-43,13-8-104</inkml:trace>
  <inkml:trace contextRef="#ctx0" brushRef="#br0" timeOffset="256703.6826">14972 17047 241,'0'0'14,"0"0"2,0 0-3,0 0-2,0 0 3,77-41-4,-54 41-2,-1 6-5,-3 6 0,-2 3-5,-1 1 2,-2 2-1,-3 0-1,-6 2 1,-1 1 0,-4-1 1,0 2 9,-11-1-10,-2 1 12,-4-4-8,1-3 1,-3-1 4,5-5 4,-1-3 0,5-1 4,-2-2 6,2 1-7,6-3-2,-1 1-1,5-2-4,0 0-2,0 0-1,0 0-5,2 0-5,11 0 6,7 0-2,6 1 1,-1 8 6,3-1-7,0 4 10,0 2-7,-2 1-1,-2 1-1,-2 2-3,-6 0 3,-2 1 0,-8 4 1,-4-1 0,-2-1 0,-11 1-1,-4-5 4,-6-2 3,-2-3-1,-3-2 3,-2-3 2,0 0-1,-1-3 2,1-2-3,8-2 0,1 0-1,6 0-4,8 0 1,-1 0-4,6 0-2,-3 0-1,3 0-4,0 0-2,0 0-5,-2 1-6,2 10-18,0-1-40,8 4-80,6-5-77</inkml:trace>
  <inkml:trace contextRef="#ctx0" brushRef="#br0" timeOffset="256915.6948">15553 17698 271,'0'0'1,"0"0"4,0 0 5,-95 72 2,73-56 1,1-3-8,6 0-3,2-3-8,8-3-5,2-4-12,3-3-55,1-1-103</inkml:trace>
  <inkml:trace contextRef="#ctx0" brushRef="#br0" timeOffset="257396.7223">16050 17094 154,'0'0'15,"0"0"10,0 0 5,0 0 1,0 0-1,0 0-3,0 0-4,0 0 0,0 0 0,0 0-2,-26 39 0,14-18-4,0 4 8,1 1-11,3 1 9,3 0-6,2-1-8,3-2 0,0 0-9,0-2 1,8-3-1,1 1-1,3-5-1,-4-2 0,4-4 0,-4-4 0,3-4 1,5 0-2,0-1 0,5-1 0,-2-8 0,3-5-1,-1-3 1,0-3 0,-1-7 2,1 1-7,-3-3 8,-1 3-5,-5 2 0,-3 8 10,-4 5 6,-2 8-4,-3 3 0,0 0 1,0 0 0,-8 7 2,-5 8 11,-2 7-6,2 6-8,3 1 3,4 3-9,3-1-2,3 2 0,0 2 0,3-3-7,1 1 0,1-4-6,-2-9-7,-2 0-25,-1-6-22,0-4-41,0 2-54</inkml:trace>
  <inkml:trace contextRef="#ctx0" brushRef="#br0" timeOffset="257598.7338">16431 17532 337,'0'0'15,"0"0"4,0 0-1,0 0-3,-93 94-3,78-68-4,2-1-3,1 4-7,5-3-5,0-1-6,5-7-7,-2 1-9,0-9-26,3-4-64,1-4-65</inkml:trace>
  <inkml:trace contextRef="#ctx0" brushRef="#br0" timeOffset="258003.757">16853 17144 173,'0'0'29,"0"0"9,0 0 1,0 0-2,0 0-5,0 0-9,0 0-11,0 0-4,0 0 1,-33-7-1,17 22-1,6 2 0,3-3 8,4 1-12,3 2 9,1-2-8,10 5-1,3-5 0,2 2 0,3-2 5,-2 2-6,-1 2 5,0 3-2,-4 0-1,-1 5 3,-2-2-1,-4 2-1,-3-2-2,-2 1 0,0-4 4,-2 0-3,-5-4 2,0-6 0,1-3-3,-1-1 0,-3-4-2,1 1-4,-5-4-8,-5 1-6,-1-2-15,-6-2-27,3-8-34,4-8-125</inkml:trace>
  <inkml:trace contextRef="#ctx0" brushRef="#br0" timeOffset="258208.7687">16915 17145 289,'0'0'11,"0"0"-3,0 0-1,0 0 4,0 0-4,102-72-2,-66 62-1,6 3-4,0-1-1,4 3 0,-3 1-5,-2 3-4,-1 1-8,-12 0-17,-9 1-25,-7 4-67</inkml:trace>
  <inkml:trace contextRef="#ctx0" brushRef="#br0" timeOffset="258466.7835">17348 17512 343,'0'0'7,"0"0"6,-58 86-1,39-54 7,2-2-2,-2 1-1,1 3-3,1-2-6,3-2-4,1-2 0,4-9-8,3-7-1,5-5-2,1-7 3,-2 0-8,2 0-7,0 1-36,0-1-97</inkml:trace>
  <inkml:trace contextRef="#ctx0" brushRef="#br0" timeOffset="258971.8124">18099 17066 209,'0'0'18,"0"0"2,0 0 2,0 0 2,0 0-2,0 0 3,-105-3-2,73 20-3,2 6 0,1 4-6,2 5 9,3 4-13,4 4 3,4 1-3,6-1-8,4-1 4,5-3-5,1-4 3,3-3-6,5-1 2,4-1 2,1-3-4,0-2 2,3-3 0,0-3-1,1-2 0,0-3 0,-3-4 0,1 0-1,2-7 1,4 0-1,3-2 0,-2-6 0,0-2 1,-3-1 1,-6-4-1,0-1 2,-6 4-1,-7-5 1,0-2 0,-5 1 2,-10-5 0,0 5 2,-5 3-1,-2 5-2,-2 2 0,0 4 0,-1 4 0,0 0-2,2 4 0,0 6-7,7 6-1,0-1-6,7-3-11,2 2-28,4 1-53,3-8-114</inkml:trace>
  <inkml:trace contextRef="#ctx0" brushRef="#br0" timeOffset="259244.828">18395 17554 410,'0'0'6,"0"0"3,0 0 2,0 0 4,0 0 1,0 0-4,-34 86-2,31-59-6,-1 2 0,1 0-4,-1-2 1,-2-2-4,-3-1 0,-1-4 0,-3-2-6,-4-1 1,7-3-12,-3-6-12,5-3-24,4-3-53,1-2-101</inkml:trace>
  <inkml:trace contextRef="#ctx0" brushRef="#br0" timeOffset="259651.8513">18643 17176 163,'0'0'19,"0"0"0,0 0-1,0 0-3,0 0-2,83-51-3,-57 43-3,3-3-6,1 3 1,2 1-1,-2-1 3,-1 4 3,-3-1 2,-7 2 3,-3 3 1,-4 0 4,-4 5 2,-1 7 8,-5 6 4,-2 9 2,-3 6-3,-8 4 5,-4 5-7,-1 5-2,-2 1-9,4 1-10,2-6-1,5-2-5,1-4 3,2-11-4,2-6 0,1-4-5,1-10-2,-3 6-2,3-6-5,0 0-8,0 0-20,0-6-37,0 0-60,-4 0-90</inkml:trace>
  <inkml:trace contextRef="#ctx0" brushRef="#br0" timeOffset="259845.8623">18701 17323 344,'0'0'9,"0"0"-4,0 0 0,0 0-15,0 0 10,0 0-1,0 0-2,0 0-1,93-38-4,-63 45-5,0 0-14,2 1-16,-3 1-86</inkml:trace>
  <inkml:trace contextRef="#ctx0" brushRef="#br0" timeOffset="260085.8761">19177 17563 220,'0'0'6,"0"0"-3,-48 80-1,34-54-2,0-4 1,2-2-4,1-1 0,2-1-3,3-4-2,1-4-1,4-5-2,1-5-5,0 0-12,0 0-33</inkml:trace>
  <inkml:trace contextRef="#ctx0" brushRef="#br0" timeOffset="260683.9103">19813 17023 112,'0'0'13,"0"0"4,0 0 6,0 0 4,0 0 2,-88-57-1,66 57 0,-3 0-5,-1 4-3,1 4-3,4 4-3,4 2-2,1 3-3,6 3-1,2 1 0,4 3-4,4 1 0,0 1 6,0 1-9,6 0 9,4 0-10,-1 0-2,4 0 8,-3-2-7,-1 1 6,0-1-3,0-1 0,-1 0-2,3-1 2,-2-2-1,-2-2 0,-1-5 2,-2-1-2,0-4-1,-4-4 0,0 7-1,-1-5 2,-9 3 2,-5 5-2,-3-6-1,-4-1-1,-3-5 0,-4-1 1,-3-2 0,1 0 2,-1-2-1,0-6-1,7-2 4,4-4-3,8 4-1,6-4 0,7-3-5,0-1 1,13-4 0,4 2 3,5 1-3,4 1-2,3 1-1,2 0-1,3-2 4,-1-3-8,2 2 9,-2-3-5,-3-1-1,-2-2 9,-5 2-6,-6 0 11,-7 7 3,-4 0 3,-3 5-1,-3 0 1,0 0-3,0 7-5,0-4-2,-3 6-5,0 0-10,0 0-8,3 3-20,-1-2-32,1 2-101</inkml:trace>
  <inkml:trace contextRef="#ctx0" brushRef="#br0" timeOffset="261175.9384">20034 16840 200,'0'0'13,"0"0"0,0 0 3,0 0-3,0 0 3,0 0-3,81-17 0,-72 36 3,-4 5-3,-2 8-2,-1 3-2,-2 5-4,1 1 0,-1 0-1,3-2-1,0-3-3,1 0 9,4-4-11,3-6 12,-1-5-11,3-2-3,2-6 1,-4-5-1,5-3 1,0-4-4,6-1-3,4 0-8,0-4 2,0-1-19,-6-4-3,0-3 4,-8 3 1,-4 2 24,-5 4 11,-3 3 8,0 0 8,-14 0 7,-5 2 1,-8 10 2,-2 5 6,-2 4-6,4 4 3,1 6-8,4 3-3,6 4-5,4 1-3,6 3-8,3 3-2,3 0-5,0 0 1,0-2 0,6-4-2,-3-7 1,-1-10-1,-2-4 2,0-5 1,-11-3 1,-7-1-3,-9-4 1,-8-5 5,-4 0-2,-6-5 3,-1 0-5,1-2-3,2 2-9,8-1-26,6-1-82,10 0-88</inkml:trace>
  <inkml:trace contextRef="#ctx0" brushRef="#br0" timeOffset="261847.9769">19860 16922 116,'0'0'23,"0"0"-4,0 0-1,0 0 0,0 0 0,0 0-2,0 0 0,0 0-5,0 0 1,0 0-1,8-63 2,-2 63 3,-4 1 3,0 11 3,1 8 4,-6 6-1,-7 7 0,-7 3-2,-4 5-7,-5 1-1,-3 1 7,0 3-13,-1 2 4,0-2-4,1 0-10,1-2 7,2-2-9,2-1 2,2-3 0,0-4-1,2-5 1,4-2-2,5-11 0,-1-3-2,6-6-2,3-4-5,0 0-8,3-3-6,-1 0-18,1 0-23,0 0-48,0 0-92</inkml:trace>
  <inkml:trace contextRef="#ctx0" brushRef="#br0" timeOffset="262127.9929">19495 16975 151,'0'0'19,"0"0"3,0 0 0,0 0 2,0 0-1,0 0 1,0 0-3,0 0-4,0 0-2,34 72-2,-20-40-1,-3 2-2,1 5 7,-2 2-13,4 1 4,2 2-2,4 0-12,5 0 7,2-2-10,5 0-6,0-5-7,4-3-18,-1-5-51,0-8-106</inkml:trace>
  <inkml:trace contextRef="#ctx0" brushRef="#br0" timeOffset="268824.3759">14237 17023 18,'0'0'18,"0"0"0,0 0-3,0 0 2,0 0 0,0 0-3,0 0 1,0 0 0,0 0-2,-8-53 0,2 44 0,1 2 0,2 4 0,-3-3-4,0 5 1,2-2-1,-5 0-2,3 1 1,-6 2-2,-4 0 0,1 0 0,-2 9-1,-2 4 1,4 4-1,0 3 0,-2 6 0,0 3-2,-1 2 1,0 6-1,-3 4 1,-1 5 9,0 5-4,-4 4 2,-1 1 1,-2-1-10,-2-6 3,1-3-4,0-2-1,-1-7 1,2-2 3,3-6 3,3 0-1,4-5 1,5-9-2,4-2-2,4-5 1,3-5-2,1 0-1,2-3 0,-1 0 0,1 0 4,0 0-3,-1 0 0,1 1-2,-3-1-1,3 0-1,0 2-1,0-2-2,0 0-5,0 0-6,0-5-15,7-7-31,2-8-54</inkml:trace>
  <inkml:trace contextRef="#ctx0" brushRef="#br0" timeOffset="269292.4027">13657 16906 122,'0'0'17,"0"0"1,0 0 1,0 0 0,0 0 0,0 0-4,0 0-2,0 0-1,0 0 0,0 0 0,14 9 1,5 15-2,1 5-1,2 2-2,2 3-2,1 1-1,4 0-1,5 2-2,1 2 13,4 0-11,2 1 13,2 1-3,-1-2-9,-1 2 13,-4-1-13,-4-1 1,-4-2 0,-8-1-2,-1-1-1,-6 0 2,-5-3-2,-3 0 1,-2 1-1,-1-6-2,-1-5 1,-2-11 2,1-4-4,-1-3 3,2 1-2,-2-1-1,4 2 0,0-6 0,3 0-2,5-7-1,1-3-9,-3 1-4,-1 3-24,-2-1-68,0-1-98</inkml:trace>
  <inkml:trace contextRef="#ctx0" brushRef="#br0" timeOffset="271507.5294">16373 16921 69,'0'0'22,"0"0"-2,0 0-2,0 0-5,0 0-1,0 0-1,0 0-2,0 0 4,0 0-1,-92 76 0,67-40 1,-1 5-4,-1 5-3,-3 3 9,3 6 0,3 1-3,-2 2 5,3-2-13,2-6 1,4 1 2,0-5-2,2-1 0,-1-6 1,5-3-1,-4-6 0,1-1 0,-2-9-2,6-6 0,-6-5-1,3 0 1,3-4 1,-2-1-4,2-2 3,4-2-3,0 0-3,-5 0 1,5-5-4,0-3-5,2-7-7,4-7-12,1-3-28,8-9-59</inkml:trace>
  <inkml:trace contextRef="#ctx0" brushRef="#br0" timeOffset="271856.5493">15879 16934 118,'0'0'4,"0"0"3,0 0 3,0 0 6,0 0-1,0 0 4,0 0-1,0 0-1,4 89-1,8-61-2,5 4-2,2 0 0,7 2-4,6 5 8,4 0 2,6 3-4,1-2-2,1-1-8,-1-2-3,-2 0 3,-3-1-2,-3-1-3,-5-1 3,-2 0-1,-9-7-1,-2 1 4,-8-2-4,-3-8-3,-5-1 6,-1 0-3,0-7 2,-7 4-1,1-2 0,0-2 0,-1-3-3,7-3-1,0-4-9,-6 0-22,3-2-69,-1-10-87</inkml:trace>
  <inkml:trace contextRef="#ctx0" brushRef="#br0" timeOffset="273243.6287">18328 16933 59,'0'0'22,"0"0"-4,0 0-3,0 0 0,0 0-5,0 0 1,0 0 0,0 0 1,-84 1-1,68 18 4,-1 6-2,1 4-1,-3 7 2,0 4 0,-2 5-1,-2 10 6,-2 2-4,-1 7-2,-2 1 2,-2 2-12,-4-5 1,2-4 2,-2-7-4,0-6 5,0-6-1,3-5 3,0-7 0,5-7-2,3-5 1,7-5-4,2-3-6,7-1 4,2-4-3,2 1-2,3-3 5,0 0-8,6 0 2,7 0-5,4-3-7,-6 1-15,6-4-28,-4-4-56</inkml:trace>
  <inkml:trace contextRef="#ctx0" brushRef="#br0" timeOffset="273687.6541">17808 16944 35,'0'0'8,"0"0"5,0 0 5,0 0-3,0 0 2,0 0-3,0 0-1,0 0-2,0 0 2,-3-10-3,3 10 2,4 7-1,5 5-1,3 5 2,0 3-3,3 4-3,-2 1 2,4 1-1,-1 4 2,3 0 2,-2 6 4,2 1-8,1 3 4,-1 4 0,3 0-5,-1 4 8,-1-3-6,4 2-1,-3 2 1,1-1 1,-3-1-1,0-2-3,-3-2-2,-1-4-1,0-4 0,-2-6-2,-1-1 1,-1-3-1,-1-1 0,-1 0 2,1 0-2,-4-9-1,4-5 0,-4-4 2,5-4-2,2-1-3,-3-1 1,8 0-1,-7-3-1,-1-3-1,0-3-10,1-2-26,-4 4-51,1-10-101</inkml:trace>
  <inkml:trace contextRef="#ctx0" brushRef="#br0" timeOffset="283624.2224">13727 14485 5,'0'0'9,"0"0"3,0 0 0,0 0 1,0 0-2,0 0-4,0 0 2,82-22-3,-49 17-2,6 1 0,4-1-2,6-1-1,2 0 3,3 0-2,-1 0 1,-4 0-1,-4 1-2,-4 0 0,-7 5-1,-14 0-3,-5 0 0,-12 0 0,-5 9 0,-15 4 4,-12 2-1,-10 0 2,-12-1 1,-5-2 1,-3 1 3,-3-4 5,-1 1 1,3 0 1,2-3 0,4-2-1,5 2 0,9-4-2,11 0 0,10-3-4,12 1-2,7-1 0,0 0-3,0 0 2,4 0-2,15 0 0,11 0-1,9 0 1,2-2-1,0-1 0,2-2 0,-1 1 1,0-3-1,-2 2 3,-1 0-3,-3-2-4,-4 2 4,-12 1-3,-7 1 1,-7 3 0,-6 0 1,0 0 2,-13 0-1,-10 7 4,-12 5-3,-8 0-1,-4 0 6,-3 1-5,-2-4 5,1 2-2,4 0 0,3-3 1,5-3-1,14 0-1,10-3 0,9-1 1,6-1-3,0 0 0,3 0 0,15 0-1,10-1 2,12-4-2,1-1 0,2 2 0,-2-3-4,-2 1 4,2 2-5,-4-1 4,-4 3-1,-10 2-2,-4 0 1,-6 0 0,-8 0 3,2 0-1,-7 0 1,0 0 3,-3 0-1,-14 0 3,-7 0-2,-12 0 2,3 0 0,0 4-2,-2 0 4,2 2-3,1-1-1,9 0 1,5-2-2,7-1 0,7 0 2,4-2-1,4 0 1,19-2-2,10-5 1,9-2-3,7 0-3,5-2 3,1 3-2,-2-2 2,-1 3-1,-6 2 2,-8 3-2,-8 2-3,-9 0-2,-11 0-4,-6 5-4,-4 6-41,-4 2-123</inkml:trace>
  <inkml:trace contextRef="#ctx0" brushRef="#br0" timeOffset="288804.5187">16738 14350 41,'0'0'0,"0"0"-3,0 0 6,0 0 0,0 0 6,0 0 1,0 0 0,0 0-1,0 0-4,28 0 1,7 0-2,4 0-1,7 0 1,7 0-2,9-3-1,6-1 0,6-1-1,1 0 0,4 1 2,-2 0-2,-3 0 0,-3 1 1,-5 1-1,-4 0 1,-7 1 3,-8-1-1,-3 2 2,-8-2 3,-11 2-2,-6 0 3,-5 0-2,-8 0 0,0 0 1,-6 0 2,0 0 0,0 0-1,0 0-2,0 0-4,-14 0-2,-6 2 2,-10 3-3,-3-1 0,-7 2 0,-6 1-1,-5-2-1,-6 0 2,-8 2 0,-1-3 0,-5 1 3,0-2 0,-3-1 2,3 0 2,1-2 3,4 0-1,8 0 0,9-4 0,8 1-1,16 3-1,10-2-2,9 2-3,6 0-3,-1 0 1,1 0-1,10 0 1,10 0 0,8 0-2,5 0 2,3 0 0,3 0-2,5 0 2,-1 0-1,5 0 1,-1 0 1,6 0-1,3-3 0,2-1 0,2-3 0,1 2 0,1 0 1,-2 0-1,-3-2 0,-6 2 1,-6 2-1,-5-2 0,-12 1 0,-8 1-1,-8 3 2,-8-2-1,2 2 2,-9 0-2,-17 0 0,-15 2 0,-17 5 0,-9 1-2,-8-1 1,-12 0 1,-1 0 0,-5-1 1,-3-2-1,2-1 2,4-1-1,2-2 1,8 0 0,6-2 2,14-3 1,8 2-2,17-1 2,12 3-2,10 1-3,7 0 1,-2-2-1,2 2-1,2 0 1,15 0 0,9 0 0,9 0 1,5 0-1,6 0-1,5 0 0,7 0 0,7 0 0,7 0 1,2 0-1,2 0-1,1 0 0,0 0-1,-2 0 2,-3-2-1,-5-1 4,-8-1-4,-7 1 2,-6 0 0,-9-1 0,-13 1 0,-11 1 3,-6 2-2,-7 0-1,0-2 1,-3 1-3,-17 1 2,-12-1 0,-15 1 0,-8 0 0,-10 1 1,-8 2-1,-4 0 0,-5-1 1,-4 3 0,-1 0 0,0-1 0,1 1 2,4 2-1,3-4 0,6 2 1,7 2-2,11-2 2,9 0-1,15-1-1,9 0-2,11-3-1,7 2 2,0-3-1,6 0 2,17 0-1,16 0-1,11 0 1,9 0 0,7-5 1,6 0 1,7-2-2,5 0 0,5 2-2,4-2 1,-3 1 0,-3 2 1,-2-1-1,-6 2 0,-9 1 1,-7 0-3,-9 1 3,-10 1 0,-14 0 0,-12 0 2,-7 0-2,-7 0 0,0 0 1,0 0-1,-12 0 0,-11 6 1,-15 1-1,-9 3-1,-10-1 1,-11 1-1,-6 2 1,-8 0 0,-3 0 0,-5-1 0,-1 0 1,-3 0-1,2-1 2,-1 0 0,6 0 1,6-1 5,11 1-6,10-3 2,15-2-1,16-2 2,14-3-3,9 2 2,10-2-3,22-2-4,17-5 3,20-3-2,10 0 1,10-3 3,5 3-3,4 1 0,4 1-1,1 0-3,-3 4 3,1-1-1,-6 2 2,-9 2-2,-3-1 0,-11 1 0,-6-2 2,-11 0 1,-9-1-1,-15 1 4,-6-1-3,-9 1 0,-7 2-1,4 0-1,-10-2-3,-16 3-2,-10 0-6,-11 0-9,-3 0-32,-5 0-103</inkml:trace>
  <inkml:trace contextRef="#ctx0" brushRef="#br0" timeOffset="306275.518">2771 8937 53,'0'0'17,"0"0"-2,0 0-3,0 0-3,0 0-1,0 0 0,0 0-1,0 0 0,0 0-4,-33-38 0,32 35-2,1 3-1,-2-2 1,-2 2 2,0 7 1,-5 7 3,-1 3 1,0 6-3,1 1 3,-1 2-5,-1 5 7,-1-2-2,-1 7 0,-3-1 0,-1 3-3,2-2 0,0-2-3,5-2 2,3-5-2,3-8-1,4-1 2,0-1-2,0 1 1,6 4 2,1-1-1,-1 1 2,1 1-1,-1 2-1,-3-1-1,0 1 2,-2 2-1,-1-1 1,0-1 0,0-1-1,0-2 1,0-1-1,-1-7 1,-5 1-1,1-2 2,-3 1 1,-1 1-2,-1-1 2,-3-4-1,1 2-1,-1 0 2,-1 0-2,4-5 0,-2 1 0,4-4 0,-1 2-1,-1-1 4,6-2-4,-1 0 1,5-3-2,-1 0-4,1 0 3,-2 0-1,2 1 0,-1-1 0,1 0-1,0 0 2,0 0-1,0 0 0,3-3 1,4-3-2,1 1 2,-1 1-1,1 1 0,-3 2 0,4-1 0,-1 2 0,5 3 0,3 4 3,-5 4-3,-2 3 3,1 0-3,-3 1 0,1 5 1,1 2-1,-1 2 2,1 1-3,-1 2 1,1 0-1,-2 3 1,-1-1-1,0 2 1,-2-1 0,0 2 0,-4 2 0,0-2 1,0 5 0,0 1 0,-5 2 0,2 0-1,0-1 5,0-1-4,3-4 4,0-2-3,0-3-3,0-3 2,4-1-1,2-1 0,3 0 1,-1-3-1,3 1 0,1 0-1,-1 1 1,4-2 0,-1 1-1,-3-1 1,2-1 1,-4 0 0,-1-1 0,2-1 0,-2 0-1,-1 0 0,0-2 1,0-4 1,-1 1-4,2 1 2,-4-5 2,4 5-2,-2-6 2,-1 0-2,-1 1 1,3-1-1,0-1 1,-4-4 0,3 4 0,-3-4 1,0 0-1,0-1 0,-3-2 1,0 0 0,0 0 2,1 2-2,1-2 0,-1 0-1,1 2 1,-1-2-2,0 0-2,1 1 0,1-1-1,-3 0-5,1 0-15,4 7-103,2-3-81</inkml:trace>
  <inkml:trace contextRef="#ctx0" brushRef="#br0" timeOffset="307715.6003">18536 9232 17,'0'0'12,"0"0"0,0 0-2,0 0 1,0 0 0,0 0 0,0 0-1,0 0-3,82-74 2,-70 74-3,4 0-2,-1 2 0,2 7 1,-4 3-1,0 1 0,-3 4 0,-1 0-1,4 2-2,-3 0 3,-1 3-4,0 0 1,-3 2 1,-2 0 0,-2 3 1,-2 2 0,0-3 0,-4 5 3,-5-1-1,-5 1 1,-1 1 0,-2-3 0,1 0-2,0-4 1,3-3-1,3-5-1,4-2 1,3-5-2,3 0 3,8 2-2,7-2 0,10 0-1,1-3-2,5-3 0,0-1 1,4-1-2,-5-2 1,3 0 0,-2 0-1,-4 0 1,-9 0 0,0-2 0,-7 0 1,-6 1 0,1 1 2,-6 0 0,0-2 0,0 0-1,-1-3 0,-9-2 1,-5 2-1,-2 2 1,-6 3 0,1 0-1,3 0-1,1 7 2,1 3-2,2 2 1,1 3-1,2 2 2,0 3 0,2 3 0,0 1 1,1 3 0,0 2-2,2 3 1,0-3-1,1 1 0,0 2-1,2 0 2,0 2-2,2 0 1,1-3 0,-2-2 1,3-2-1,-1-5 2,-1-5-2,-2 0 2,1-1-2,0-6 1,-3 4 2,-3-2-3,2-6 4,-5 3-2,1-1 0,0-4 0,-6 1-1,0-1 1,0-2-1,-2 1 0,0-2-1,2-1 1,4 0 0,-6 0-3,8 0 0,5 0 0,0 0-3,6 0-2,-1 0-4,1 0-9,0 2-86,-2-1-98</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10:33.573"/>
    </inkml:context>
    <inkml:brush xml:id="br0">
      <inkml:brushProperty name="width" value="0.05292" units="cm"/>
      <inkml:brushProperty name="height" value="0.05292" units="cm"/>
      <inkml:brushProperty name="color" value="#C00000"/>
    </inkml:brush>
    <inkml:brush xml:id="br1">
      <inkml:brushProperty name="width" value="0.05292" units="cm"/>
      <inkml:brushProperty name="height" value="0.05292" units="cm"/>
    </inkml:brush>
    <inkml:brush xml:id="br2">
      <inkml:brushProperty name="width" value="0.05292" units="cm"/>
      <inkml:brushProperty name="height" value="0.05292" units="cm"/>
      <inkml:brushProperty name="color" value="#002060"/>
    </inkml:brush>
    <inkml:context xml:id="ctx1">
      <inkml:inkSource xml:id="inkSrc298">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4T04:18:12.688"/>
    </inkml:context>
  </inkml:definitions>
  <inkml:trace contextRef="#ctx0" brushRef="#br0">3028 1833 5,'0'0'17,"0"0"4,0 0 0,0 0-3,0 0 1,0 0-4,0 0-2,0 0 3,0 0-4,0-12 0,0 12-1,0 0-3,0 0-1,1 0 4,5 12 7,2 7-2,0 9 3,-1 2-5,-1 4-10,1 5-1,-1 2-3,1 3 1,0 1-1,2 2 3,-1-1-1,0-4 0,-2-3 2,3-9 2,-4-6 1,-1-5 2,-1-7-1,-3-7 0,2 2 2,-2-7-2,0 0 0,0 0 0,0 1-1,0 1-3,0-1 1,0 0-4,0 2-1,0-3-1,0 2-1,0-1-5,0-1-4,0 0-7,0 2-16,0-2-40,0 0-123</inkml:trace>
  <inkml:trace contextRef="#ctx0" brushRef="#br0" timeOffset="521.0298">3653 2431 125,'0'0'27,"0"0"-8,0 0-6,0 0-3,0 0-4,0 0 0,0 0 0,0 0-3,0 0 1,-20 31-2,14-9 1,1 0 4,-2 2-5,2 0 7,-2-2 2,1 0-5,-1-3 9,1-5-7,-1-2-1,3-4 1,1-6-3,1 3 1,2-5-2,-1 0 0,1 0-3,-3 2-4,3-2-6,0 0-12,0 0-16,0 0-58</inkml:trace>
  <inkml:trace contextRef="#ctx0" brushRef="#br0" timeOffset="1259.072">4266 1772 108,'0'0'15,"0"0"0,0 0 3,0 0-1,96-82-3,-80 73-2,-2 4-3,2 5-1,-3 0-2,6 4 0,-6 6 0,0 5-1,-3 5 0,-4 1-1,-2 5 0,-2 1-1,-2 2 11,0 2-2,-6 0 1,-3 1-1,0-3-11,0-2 1,0 0 1,-2-3 0,0-2 3,-1 0 3,0-3-2,-3-1 1,-1 0 0,0 2 2,-2-1-2,0 2 0,1-3-3,4-4 0,3-2-3,4-6 3,2-3-4,3 1 1,1-4 2,-1 0-1,1 0 3,0 0 1,0 3-1,1 4-1,5-2 1,9 3-3,-1-2 0,5-1 2,4 1-3,-3-1-2,2 0 0,-2 0-1,-7-3 1,4 3-1,0 0 1,-1 0 0,5 2-1,-2 0 4,1 0-3,-2-2 0,-4-2-1,0 2-1,-5-3 2,3 0-1,-2 1-1,-7-3 1,3 2-1,-6-2-2,0 0 0,0 0-3,2 0-4,-2 0-7,0 3-26,0-3-34,0 4-52</inkml:trace>
  <inkml:trace contextRef="#ctx0" brushRef="#br0" timeOffset="1525.0873">4681 2373 63,'0'0'10,"0"0"-2,0 0 3,0 86 1,-2-61-4,-3 1 10,1 3 8,-3-1-2,1-1 5,-2-4-7,0-2-5,2-7-1,-1-1-3,2 2-1,1-6-1,-1-1-3,2 0-4,0-4-3,3 1-6,-2 0-2,2-5-5,-1 0-10,1 2-11,0 0-45</inkml:trace>
  <inkml:trace contextRef="#ctx0" brushRef="#br0" timeOffset="2036.1165">5550 2317 194,'0'0'12,"0"0"2,0 0 1,0 0-1,0 0-4,0 0-3,0 0-6,0 0-1,0 0-2,0 0-5,-23-3-6,23 3-12,12 5-29,6 3-105</inkml:trace>
  <inkml:trace contextRef="#ctx0" brushRef="#br0" timeOffset="2180.1247">6190 2397 202,'0'0'-85</inkml:trace>
  <inkml:trace contextRef="#ctx0" brushRef="#br0" timeOffset="2370.1356">7103 2409 203,'0'0'-1,"0"0"-3,0 0-5,0 0-7,0 0-6,0 0-5,95 32-5,-68-32 2,2 0-3,2-2 4</inkml:trace>
  <inkml:trace contextRef="#ctx0" brushRef="#br0" timeOffset="2796.16">8495 2288 170,'0'0'32,"0"0"-5,0 0-5,0 0 1,0 0-4,0 0-5,38 111-4,-38-75-5,0 3 3,-10 2 2,3-2-1,-5-3 5,-1-5-11,0-4-1,-2-3 1,2-7-2,5-4-5,1-6-4,5-2-14,2-5-16,0 0-57,2 0-100</inkml:trace>
  <inkml:trace contextRef="#ctx0" brushRef="#br0" timeOffset="3524.2016">9253 1895 234,'0'0'20,"0"0"-8,0 0 8,-13 88-13,13-54-2,0 5-2,0-1 1,0-1-2,3-1 5,-2-10 0,1-6 5,-2-7 1,0-7 1,3 0 2,-3-6 0,0 0-3,0 0-2,0 0-3,1-3-3,-1-12 0,0-7-2,3-7-1,0 0 0,2-1-2,3 3 0,-1-2 1,3 4-2,5-2 1,-1 5-1,5 1 0,-1 4 2,2 3-1,-6 5 1,0 4-1,1 5 0,-3 2-2,2 7 3,-3 7-1,-3 2 1,-4 4 1,-1 2 0,-1 5-2,-2-3 1,0 2 0,0 0 1,0-2 1,0-6 0,0-1 0,-2-7 1,2-7 3,0 2 2,0-7 0,0 0-1,0 0-1,0 0-3,0 0-3,2-9 2,4-8-2,3-7-1,0-4 1,1-1-1,0 0 1,2 1-1,1-3 0,0 2-1,2 4 1,2 0-14,0 6 13,-1 2-14,-2 6 1,-6 6 13,2 3-1,0 2 13,4 7-1,3 7 1,-6 5-13,-3 6 0,1 2 1,-3 2 1,-1 2 0,-2-3 0,2 3 0,-4-3 0,2-2 1,-1-1 1,-1-8-2,2 0 0,-3-5 0,0-8 0,1 6-3,1-5 1,-2-1-6,0 2-7,4-4-13,3 1-31,1 2-72,7-5-96</inkml:trace>
  <inkml:trace contextRef="#ctx0" brushRef="#br0" timeOffset="4060.2323">10083 1804 151,'0'0'35,"0"0"-9,0 0-6,0 0-1,0 0 1,0 0 10,0 0-4,0 0-2,-16 91-4,13-61-16,2-1 0,-2 0-2,3 0-2,0-3-1,-2-7 2,2 1 0,-1-8 1,1-6 1,0 2-2,0-4 1,0 2 0,0 0 3,0 1 1,0-7 2,0 0-4,0 0 0,1-15-3,6-5-1,2-8 0,4-1 1,-1-3-1,-1 1 1,4-1-12,-2 2-2,3 1 1,-2 4-3,2 0 12,-1 4 2,0 4-1,-4 7 3,-3 3-1,-5 5 0,-3 2 0,4 0 0,5 4 1,2 8-1,3 8 0,-8 4 13,-4 5-3,-2-1 2,0 3-1,0-1-11,-2-3 1,0 2-1,1-2 1,-2 1-2,0-1 1,3 0 1,-2-1-1,1-8 1,1 1-2,0-9-2,0 2-3,0-3-9,0-1-24,3 0-105</inkml:trace>
  <inkml:trace contextRef="#ctx0" brushRef="#br0" timeOffset="4996.2858">13081 1575 103,'0'0'13,"0"0"-3,0 0-1,0 0-3,-90 16 0,75-1-1,-2 2 4,-1 4 3,2 3 3,2 1 0,-2 4 6,2 1 0,2 3 2,2 1 10,-1 2-8,3-1-5,4 0-6,1 1-11,3 1-2,0 1 1,10 0 2,1-2-3,2-1 0,5-3-2,-3-3 2,6-3-2,-1-6 1,4-4-3,2-5 0,4-5 1,0-6-1,2 0 2,-2-6 1,-2-6 4,-1-3-4,-3-5 2,-4 1-1,-2-5 1,0-1 1,-4-1-1,-1-1 0,-1-1 1,-1-2 1,-2-2 0,-2-1 1,-3-1 0,-1-3-12,-3 0 0,0-1-1,-3 2-1,-4 2 15,-3 4-4,-3 2 3,-3 9-2,0 4-3,2 6 0,-4 4-1,-2 5-1,-2 3-2,-8 6 0,7 5-7,1-1-5,9 4-18,4-4-35,9 3-136</inkml:trace>
  <inkml:trace contextRef="#ctx0" brushRef="#br0" timeOffset="5403.3091">13414 1003 106,'0'0'6,"0"0"2,0 0 8,0 0 0,0 0 1,0 0-2,0 0-1,0 0-3,0 0 0,0 0 2,-51 82 0,32-33 0,-1 6-4,3 11-2,-2 6-7,3 1-1,-1 7 0,2-1 0,-1 1 3,0-5 15,-1-2 2,-3-3 5,0-3-1,-5-3-8,0 1-1,1-2-2,-3 2 0,-2-4-5,2-1-2,1-2-2,3-6-1,3-3 5,4-4-1,2-4 2,2-5-1,6-14-5,-1-4 1,3-9-1,3-5 2,-1 1-2,2-5-1,-1 0 1,1 0-3,0 2 0,0 0-3,0-1-8,0 1-4,0-2-15,0 0-27,12 0-63,6-8-93</inkml:trace>
  <inkml:trace contextRef="#ctx0" brushRef="#br0" timeOffset="5787.331">13959 1543 94,'0'0'29,"0"0"-2,0 0-1,-88 36 1,64-9 2,-2 9-3,-1 5 0,1 7-4,2 5 8,3 5-7,2 2-1,4 1-6,6 0-11,6-2 0,3-2 0,0-3 0,9-7-2,4-5-2,0-8-1,2-5 0,0-5-2,2-6 0,1-4-2,-1-5-5,-2-3-6,2-3-11,-1-2-24,3-1-60,2-1-93</inkml:trace>
  <inkml:trace contextRef="#ctx0" brushRef="#br0" timeOffset="6435.3681">14108 1772 264,'0'0'-10,"0"0"2,0 0 0,0 0 12,42 83 3,-36-59 4,-1-1 1,-2 3-5,-3-2 2,0 2 3,0-2 3,0-7 1,-1 0 2,-1-7-1,2-5-2,0 1-4,0-6-1,0 0-2,0 0-1,0 2 0,0-2-2,0 0-1,0-3-3,0-12 1,0-7 1,0-4-2,0 1-1,0 1 0,5-1-11,1 1-2,2 1 3,2 3-2,-2 6 10,-1-1 1,3 10 1,-6 1 1,0 1 1,1 3-2,4 0 0,2 5-2,4 7 2,-4 7 13,-2 1-3,-2 5 4,-3-1-5,2 1-10,-3-7 1,-3-1 0,0-8 1,0-2 1,0 3 4,0-5-3,0 0 1,0 0 1,0-5-3,0 0 1,-2 0 0,-3-12-3,2-8 1,0-4 0,3 2-1,0-1-11,10 2 0,2-2-3,2 3 1,3 1 9,1 2 3,-3 3 0,0 4 0,-9 7 1,4 1-1,-4 2 1,5 0 1,1 5 0,-3 7-2,2 5 0,-5 4 0,-2 1 11,-1 3 0,-1 2 1,-1-2-1,-1-7-10,0 1 1,0-5 2,0-1 0,0-1-3,-1-7 1,1 2-3,-2-2 2,0-1-2,1 0-3,1 0-4,0-4-5,0 0-9,0 0-17,-1 7-35,1-3-77</inkml:trace>
  <inkml:trace contextRef="#ctx0" brushRef="#br0" timeOffset="6940.397">14673 1792 171,'0'0'21,"0"0"0,0 0-2,0 0 6,-6 94-5,5-64-4,1 0-4,0-3-8,2-2 1,3-9 3,-2-6 3,-2-5 4,-1-5 2,0 0-2,0 0-4,1 0-5,3 0-4,1-5-1,3-7 2,-1-7-1,-1 2 1,1-3-1,0 1-10,2 1 8,-2-2-12,0 2 2,5 0 8,-3 0-9,2 3 11,-1 3 0,-1 0 1,-2 7 3,2-2 0,1 2-1,-6 1 1,1 3 0,-5 1 0,6 0 1,3 0-1,3 5 1,3 5 0,-5 7 0,-3 2 1,-1 6 10,-2 2-3,-1 3-1,3-1-2,-4 1-11,1-6 1,2-2 1,-1-6-3,1-3-2,-1-5-4,3-1-7,3 3-11,-2-6-31,6 0-72,-1-4-93</inkml:trace>
  <inkml:trace contextRef="#ctx0" brushRef="#br0" timeOffset="7335.4196">14987 1250 139,'0'0'30,"0"0"-7,0 0-8,0 0 0,0 0 1,0 0-2,42 89 0,-34-51-5,4 4 1,1-1-2,-1 4-2,3-1 1,0 3-3,-2 1-1,3 1-3,-4 0 1,-1-2 9,-4 2 1,-2 0 0,-5 0 0,0-2-10,-2-1 1,-5-4 4,-4 0-2,-1 0 1,-4-3 2,1-5-2,-1-3 5,-1-5-2,1-5 0,6-8-2,0-1-2,3-7-5,4-2 1,0 1-3,3-4-5,0 0-1,0 0-15,0 0-31,3 0-87</inkml:trace>
  <inkml:trace contextRef="#ctx0" brushRef="#br0" timeOffset="7662.4383">15633 2198 265,'0'0'10,"0"0"1,0 0-3,-28 90-3,19-59-2,-2 1-2,1-3 1,-1-2-4,2-3 0,0-3-5,2-7-9,-1-3-73,6-2-100</inkml:trace>
  <inkml:trace contextRef="#ctx0" brushRef="#br0" timeOffset="8664.4956">16292 1630 206,'0'0'6,"0"0"1,0 0 5,0 0 1,0 0 3,5 92-1,-4-59 1,1 1 10,2 3 0,0-8 3,1 0-1,0-4-9,0-9 0,-1 1 0,-1-8-4,0-4-1,-2 0-2,-1-5-1,0 0-2,0 0 2,0 2-2,2-2-2,-2 0-1,0 0-2,0-4-2,0-11 2,1-12-14,0-4-1,4 0 0,2-3-1,3 0 13,4 1-2,1-2 1,5 4 0,1-1 0,-2 6 0,1 2 0,-6 9 0,1 5-1,-8 5 1,2 5-1,4 7 1,-3 12 0,3 9-1,-5 8 2,-1 0-2,0 4 0,-1-2 0,-1 0 12,-1-1-2,2-3 2,0-2 0,-2-9-11,2-6 2,-3-5 0,-2-9-1,1 2 2,-2-5-1,0 0 1,3 0-1,-2-8-2,2-9 0,0-5-11,-3-5-1,4-1 2,1-4-2,2-2 11,1-2 1,3 2-1,4-1-1,2 3 1,3 0-1,1 6 1,0 4 0,-1 5 0,-5 7 1,-1 5 1,-3 5-1,1 2 0,1 11 1,-3 6-2,-4 6 3,-2 6-1,-3-1 1,-1 2 0,0-2-1,0 1-1,0-2 12,-1-4-3,1 1 0,0-3-6,0-2-23,4-1-25,1-5-40,1-2-74,1-3-82</inkml:trace>
  <inkml:trace contextRef="#ctx0" brushRef="#br0" timeOffset="8885.5083">17123 1930 187,'0'0'12,"0"0"8,0 0 2,0 0 2,0 0-2,0 0-4,-18 87-3,12-60-5,0 2-5,-1-1-5,3 1-4,1 0-7,0-9-2,1-3-5,1 2-10,1-8-22,-1 1-111</inkml:trace>
  <inkml:trace contextRef="#ctx0" brushRef="#br0" timeOffset="9380.5366">17579 1656 252,'0'0'23,"0"0"1,0 0-4,0 0-4,0 0-6,-25 98 0,24-72-2,1 0 7,0-1-12,3-8 13,0-3-6,3-7 0,-5-4 2,2 0-2,0-3-6,4-5-10,0-6 10,2-6-13,-3-2 11,1-3 2,-3-2-1,1 2 1,0 0-2,4-3 0,3 1-2,1-1 0,4 3-1,2-2 0,3 7 0,-1 0 1,0 5 1,-7 4-1,2 7 1,-2 1-1,-4 5 0,5 10 1,-7 5 1,-2 4-1,-1 1 0,-4 4 2,-1 0-2,2-1 2,-2-1 0,0-3 0,1-2-2,2-5 11,0 0-13,-2-5 9,2-2-17,-1-2-15,3 1-16,0-2-119,-2-4-67</inkml:trace>
  <inkml:trace contextRef="#ctx0" brushRef="#br0" timeOffset="10346.5918">18756 1484 182,'0'0'24,"0"0"1,0 0-1,0 0 2,0 0-4,-83 69-3,73-49-6,3 3-3,3 1 0,-1 0-5,4 1 1,-1-2-2,2-5-1,0-1-1,0-2 1,2-5 0,2 3 4,1-5-3,2-4 1,-1-1-2,5-3-4,3 0 2,3 0-1,3-5 0,-1-7 2,-1-2-2,0-2 2,-2-4-1,-2-1 0,1 0-1,-4-3 0,2 0 0,-3 2 1,-1-1 0,-2 6 2,-1 2 0,-2 4 3,-2 7 3,-1-1-1,-1 5 2,0-2-2,0 2-3,0-1 1,1 1-3,-1 0 1,0 0 1,0 14-2,-2 5 2,-1 6-1,3-1 1,0-2 1,4-2-4,6 1 0,5-5-1,1 0-1,2-3 1,2-3 2,0 0-3,-5-5-1,0 0 1,-5-2-5,3-3 4,3 0-1,0 0 1,1-9-2,1-3 1,-3-3-3,-2-5 4,-1-1 0,-2-4 2,-3-2 2,-1 0-3,-1 6 1,-4 1 1,-1 6 1,0 2-1,0 0 2,0 7-2,-4-4-1,1 6 3,0-2-4,1 3 2,2 2 2,-1-2-2,1 2 4,-3-1-2,3-1-1,0-3 1,0-2-3,9-3-1,2-2 1,7 5 0,-7 2-1,5 0 0,-1 3 0,-1 0 0,5-1 1,-9 3-1,0 0 0,4 2 0,-5 6-3,0 9 3,-6 4 0,-3 4 0,0 7 1,-4 3-1,-2 3-1,1-3 2,3-1-1,2-7 1,2-5 2,10-5-3,7-3 0,4-8-31,7-1-5</inkml:trace>
  <inkml:trace contextRef="#ctx0" brushRef="#br0" timeOffset="13808.7899">19456 1594 47,'0'0'13,"0"0"-1,0 0 2,0 0-1,0 0 0,0 0 1,0 0-2,0 0-1,0 0-2,76-88 0,-53 76-2,3-2 1,-1-2-1,4 0-2,0-1 1,1 0-1,1-3 1,-2 2-1,-2-2 0,-1 1-1,-3-1-3,-2 1 2,-4 2 0,-3-2-2,-4 7 3,-2 0-1,-6 3 2,-2-5 1,0-3-6,0 2 0,-4-2 2,-3 6-1,1 4 5,-3 3 2,1-1-4,-2 5 1,0-1-2,-1 1-1,-4 3 7,3 7 0,-3 2-3,2 2 0,2 1-6,-1 1 0,2-3 1,-2 3-1,1-1 1,2 2-1,-1 2 1,-1-2 0,-1 0 0,5-5 2,-3-1-3,6-1 0,-2-1 1,4 1-1,-1 1 1,2 1-2,-1 0 2,2 0-1,0-2 1,2 5 0,4-3 2,7 0-3,4-2 3,2-1-3,0-1 0,3-1 1,2-2 1,0-5-2,-2 0 1,3 0 0,-4 0 0,-6-3 0,2 1 2,-5-1-1,-1 1 0,-1-1 2,-5 1 0,-1 2 2,-4 0 1,0 0 0,0 0-1,1-2 0,1-1 0,-2 3-2,2-2-2,-2 0-2,0 1-2,1 1-3,-1-2-1,3 2-2,-3-2-7,1 2-15,6 0-89,2 7-92</inkml:trace>
  <inkml:trace contextRef="#ctx0" brushRef="#br0" timeOffset="14800.8466">15480 3081 195,'0'0'23,"0"0"-1,0 0 2,0 0-2,0-95 2,13 75-3,-2 3 1,6 5-4,3 0-2,3 4-4,3 5-1,3 3-4,-1 5 1,1 10-1,-3 8-1,-1 6-3,-6 16 1,-3 11-3,-3 3 2,-6 4-32,-1-22 0</inkml:trace>
  <inkml:trace contextRef="#ctx0" brushRef="#br0" timeOffset="18715.0705">15782 3077 79,'0'0'20,"0"0"-5,0 0-1,0 0-4,0 0-4,0 0 0,58-83-1,-44 69-2,-1 1 1,2 2 2,-2-1-3,1-1 1,-5 4 0,1 0-2,-4 1 5,-3 3 0,2 3 1,-5 2 2,0-1-1,0 1 0,0 0-2,0-2-3,0 2-1,-8 2 1,-7 6-1,-3 6 0,-3 1 1,1 0-2,-2 0 3,2 2-2,-2-4 2,2 2 1,3-3-1,0 1-1,6-5 2,3-2 1,5-4 0,3-2 1,-2 0-1,2 0-1,-1 0-3,0 2-1,1-2-1,0 0 1,1-4-2,9-9 0,5-1 0,2-5-1,-1 3 1,1-3 1,-1 3-1,-2 2 0,-4 1 2,-1 2-4,-4 3 6,-1 3 0,-1 3 2,-3 2 0,0-1 0,0 1-4,-3 3 3,-7 6-1,-3 6 1,-2 1 1,2 1-3,-1 1 0,1-2 1,7-5-3,-1 0 0,1-3-1,3-6-1,2 3 0,1-5-4,0 0-4,0 3-6,4 4-14,3 0-45,3 3-115</inkml:trace>
  <inkml:trace contextRef="#ctx0" brushRef="#br0" timeOffset="19402.1098">15979 3275 183,'0'0'29,"0"0"-2,0 0-5,0 0 3,0 0-2,0 0-6,0 0-6,0 0-5,0 0-3,-18-29 2,21 22 0,12-2 2,5-2-6,2-1 2,5-2-2,3-1-3,1-1 2,-1-1-3,-1 0 4,-3 1-2,-2 2 1,-4 0 0,-6 6-3,-4-4 2,-4 7 1,-5 1 0,-1-6 0,0 3-1,-11-5 1,-5 2 0,-6 6 1,-4 4 3,0 0-4,-1 4 3,-1 3-1,1 4 2,3-2-1,3 3 0,4 0 1,5-3-2,2 2 2,3-4-1,2 2 0,1 1 0,1 2 0,3 5 2,0 0-3,4 4 3,5-3-4,2-3 1,3 1 0,1-3 1,0 0-2,4-1 0,-2-1 0,3 0-1,0 0 0,-1-2 0,3-1 2,-2-2-2,-5-4 2,3 0-2,-1-2 0,-1-2 2,4-3-1,-3-5-1,-1 2 1,-6 0 0,0-1-3,-1 4 3,-5 2-2,0 1 1,-4 2 1,0-2-2,0 2 0,2-2-5,-2 1-3,0-1-14,1 1-40,-1 0-107</inkml:trace>
  <inkml:trace contextRef="#ctx0" brushRef="#br0" timeOffset="19947.1409">16329 2591 129,'0'0'22,"0"0"8,0 0-3,0 0-2,0 0-5,0 0-4,0 0 7,0 0-8,0 0 8,0 0-9,-11 69-1,23-32-4,4 4-3,-2 2-2,2 3 1,-1 2-2,-2-2 2,-3-3 0,1-1 0,-4-3 1,1-4 1,-4-3-3,2-5 3,-1-1 1,1-6-2,-3-5 2,2-1-4,-1-6-1,1 0 1,-1 0-1,-1-5-2,1 0 1,-4-3-4,3 2 1,0-2 0,0 2-2,1 1 0,-4-3-1,1 4-4,1-1-3,5 5-10,-1-1-29,0-2-64,1 2-102</inkml:trace>
  <inkml:trace contextRef="#ctx0" brushRef="#br0" timeOffset="20585.1774">16801 3118 80,'0'0'15,"0"0"9,0 0 2,0 0-1,13-84 1,-11 73-4,-1-6-3,2 5-1,-3-1-1,0-1-2,0 1 0,0-1-1,0 4 0,-4-1-1,-1 4-4,0 0 2,-5 7-6,-5 0-1,-2 0 3,-7 12-2,1 2 1,-1 3 1,2 2 1,0 3-2,4-2 0,2 2 0,1-1 0,5 1-2,3 0-1,2-8-2,4 3-1,1 1 2,0-1-1,8 2 1,2-2-2,5-5 0,0-3-1,4-2 2,0-4-1,1-2-1,1-1-1,0 0-1,0-4 1,1-8 2,-1 0-2,-1-2-1,-3-3 1,0-4-3,-2-1 5,-4-2 1,-2 0 0,-1-1-1,-3 8 3,-4-3 0,1 6 0,-2 2 1,0 0 0,0 6-2,0 1 2,0 5-1,0-2-2,0 2 1,-3 0 0,0 11-1,0 5 1,3 4 0,0 6 0,0-3-1,6-2 1,4-4-1,1-2-1,3-1 0,1-2 0,3-1 0,0-2-1,-3-3 3,0-1-7,2-3-2,-6 0-5,5-2-12,3 0-37,-4 0-65,2-2-97</inkml:trace>
  <inkml:trace contextRef="#ctx0" brushRef="#br0" timeOffset="20905.1957">17173 2697 181,'0'0'37,"0"0"-4,0 0 2,0 0-2,0 0-3,0 0-4,0 0-5,0 0-7,0 0-4,-19-24-1,19 24 1,0 12 2,4 9-1,5 11 0,0 2-4,1 6 0,0 2-4,-1 2 2,1-2-2,-2-1 1,3-1-3,0-6 1,-1 0 3,0-5-4,0-3 2,-2-8-5,-3-3-1,-2-7-3,-1-2-5,1 0-1,-3-6-6,0 0-11,0 0-26,1 0-38,-1 0-84</inkml:trace>
  <inkml:trace contextRef="#ctx0" brushRef="#br0" timeOffset="21251.2155">17137 3021 214,'0'0'28,"0"0"-4,0 0-2,0 0-7,0 0-6,0 0-5,0 0-1,0 0-3,0 0 0,95-65 0,-60 54-2,1 0 2,3 1 0,-3-1 0,-1 0-1,-5 2 1,-2 1 0,-10 3 0,-8 1 1,-5 4 2,-5 0 1,0-1 5,0 1 2,1 0 1,1 0-1,-1 0 0,1 0-1,-2 0-2,0 1 2,0 11-3,0 9 0,0 2-2,0-6 0,-2 1-2,1 1 1,1-6-3,0 7 1,0-1 0,0-7 1,0 7 0,0-8-1,0-7-1,0 8 0,1-5-2,1 6 1,-1-4-4,-1-4-3,2 1-3,2 0-28,0 0-73,3 5-113</inkml:trace>
  <inkml:trace contextRef="#ctx0" brushRef="#br0" timeOffset="21480.2286">17488 2796 315,'0'0'31,"0"0"-4,0 0-6,0 0-8,0 0-6,0 0-6,0 0-3,0 0-3,0 0-3,0 0-8,-3 4-24,17 15-93,0 1-78</inkml:trace>
  <inkml:trace contextRef="#ctx0" brushRef="#br0" timeOffset="21907.2531">17721 2929 237,'0'0'25,"0"0"-2,0 0-5,0 0-2,0 0-4,0 0 1,0 0-1,0 0-4,0 0-2,53 102-4,-34-73-1,-2-1-1,3-3 1,-2-2 3,-1-3-1,-2-3 4,-5-5-3,-1-6 2,-6-4 1,-3-2 2,0 0 2,0 0 3,1 0 3,2 0-2,-2-2 0,2-11-4,0-5 3,-3-3-7,0-8 4,1 0-4,4 0-4,-1 2-2,3 0 0,3 4-2,1 4 0,-3 7-5,3 0-4,-5 7-7,3 3-12,0 1-27,-3 1-52,4 6-124</inkml:trace>
  <inkml:trace contextRef="#ctx0" brushRef="#br0" timeOffset="22271.2739">18090 3116 61,'0'0'31,"0"0"2,0 0 3,0 0-3,0 0-2,86-42-5,-66 23-3,-1-3-6,-1-2-2,-3 2-2,-3-1-2,-2-1 1,-3 1-1,-4 6-4,-1 1-1,-2 5-2,0 1-4,-3-1 2,-7 5 0,2-1 0,-3 7 4,-6 0-1,0 7-1,-4 6 2,2 1 0,5 3-1,-1 3 1,7 2-3,0 3 2,4-2-2,1 1 1,3-3-1,0-1 2,4-2-3,4-1 1,2-3-2,3 0-1,-1-4 0,6-1 0,1-1 0,1-4 2,3 2-5,3-3-1,1 2-2,3-1-11,0 1-34,-2-4-108</inkml:trace>
  <inkml:trace contextRef="#ctx0" brushRef="#br0" timeOffset="22605.293">18711 2508 252,'0'0'36,"0"0"-7,0 0-6,0 0-6,0 0 5,0 0-5,0 0 3,0 0 0,-7 103-8,16-63 6,-2 5-5,-1 2 1,1 2-2,-2 1 1,0-4-5,-1 0-2,1-5-1,1-4-2,2-6-2,-1-3-1,3-7-2,-1-7-4,0-1 1,-2-5-7,-1-2-9,4 3-21,-3-3-41,3 3-95</inkml:trace>
  <inkml:trace contextRef="#ctx0" brushRef="#br0" timeOffset="23227.3286">18880 2907 219,'0'0'21,"0"0"4,0 0-3,0 0-1,0 0 1,0 0-6,0 0 4,0 0-4,0 0-2,0 0-4,35 80-1,-32-51-3,0-3-3,0-1 0,4-5-5,2-4 2,5-3-1,4-4 1,3-4-1,5-4-1,3-1-2,1-4 1,-1-7 0,-1-4-2,-1-2 2,-5 0-1,-2-5 1,-6-2 1,-2 1-1,-7-4 2,0 1 1,-3 6 1,-2 2 2,0 6 1,0 5 0,0 2 0,0 5 1,-5 0 0,-2 0 0,-2 7-2,-2 8 3,5 4-2,3 5 1,2 5-3,1 0-1,0 3-1,5 2 3,3 0 2,3 2-3,0 2 4,4 4-2,-2 6 0,-1 0 1,-1 5 0,-3 1 1,-4 0 0,-4 1-2,0-2 1,-3-3 0,-7-5 0,-7-5 0,-6-7-2,-2-4 0,-6-8 2,-4-4 0,-2-7-1,0-7 0,1-3-4,-1-7 1,5-9-1,5-4 0,3-5 0,6-4 1,8-1-1,4-3 0,6-4 1,2 3-2,12-2 1,8 3-2,7 1-4,7 3-1,6 1-7,1 2-12,2 2-32,3 0-70,-6 2-109</inkml:trace>
  <inkml:trace contextRef="#ctx0" brushRef="#br0" timeOffset="23823.3627">19745 2537 150,'0'0'43,"0"0"-14,0 0 4,0 0-9,0 0-2,0 0-2,0 0 0,0 0 7,0 0 1,0 0-7,42 106-2,-32-55-10,-1 5-2,-1 4 0,2-1 0,0 1-2,1-3 3,0-3-1,-2-2 2,1-2 2,0-4-3,-3 0 1,2-5-4,-2-1-2,0-3 2,-1-2-3,-2-5 1,1-5-2,-2-5-1,0-5-2,-1-4-1,0-7-3,0 3-5,-2-7-12,4 4-32,-2 2-72,1-1-114</inkml:trace>
  <inkml:trace contextRef="#ctx0" brushRef="#br0" timeOffset="24183.3832">19934 2912 195,'0'0'25,"0"0"-5,0 0-1,0 0 0,0 0-4,0 0-1,0 0-2,0 0-4,80-43-4,-53 50-1,0 7-4,-2 3-1,0 1 1,-5 2 1,-5-1-3,-6-5 2,-6 2-1,-3 3 2,-14-1 0,-6 6-1,-6-3 2,-5-3 1,0-3 2,-3-3 1,2 0 2,2-1 1,4-2 0,3-2-3,7-1-3,6-2-2,6-3-1,4-1 0,0 0-7,0 0-6,0 0-29,0 0-106</inkml:trace>
  <inkml:trace contextRef="#ctx0" brushRef="#br0" timeOffset="24748.4156">20264 2780 261,'0'0'25,"0"0"1,0 0 0,0 0-1,0 0-6,0 0-2,0 0-4,85-59-4,-67 68-1,5 7-5,3 5-1,-5 7-3,0 2 1,-3 4-2,-4 4 0,-2-1-3,-4-2 2,-8-3 1,0-5-1,0-5 4,-9-5 1,-4-5-1,-2-3 1,2-5-1,-2 0 5,-6-4-2,4-2 5,-6-5 2,6-8 1,5 0-4,6-7 0,3-1-1,3-5-3,7 0-1,8-1 0,5 0-1,5 2-2,2 2-2,2 4 1,0 4-1,0 4-6,-2 3-3,-1 6-9,-5 3-29,-1 1-58,-8 0-120</inkml:trace>
  <inkml:trace contextRef="#ctx0" brushRef="#br0" timeOffset="25223.4427">20910 2784 309,'0'0'31,"0"0"-7,0 0-7,0 0-4,0 0-4,0 0-5,0 0 0,0 0-3,0 0 0,0-80-1,0 75 1,2 0 0,-2 5 0,0-2 0,0 2-1,0 0 2,0 0-1,0 0 1,0-3 1,0 3 3,0 0 2,0 0 3,0-2 1,0 2-1,0-2 0,-2 2-2,1-1 0,-1-1-2,1 0-1,1 2-1,-2-3 1,2 1-1,-2 2 0,2-2 0,-1 1 0,1-1 0,-1 0 0,1 1-3,-1 1 1,1-2-2,-3 2 0,-1 10 5,0 11-2,-1 4 0,2 6 0,0 2 0,1 1-3,2-1 0,0 0-1,2-1 0,2-5-1,2-9 1,-2-2-1,1-5-2,0-2 0,0-1-2,-2-5-4,0 2-5,-3-5-21,0 0-33,0 0-39,0 0-77</inkml:trace>
  <inkml:trace contextRef="#ctx0" brushRef="#br0" timeOffset="25392.4524">20816 2544 222,'0'0'30,"0"0"-9,0 0 9,0 0-3,0 0-8,0 0-8,0 0-6,0 0-6,0 0-4,22-63-5,-6 68-16,2 10-66,-2 4-108</inkml:trace>
  <inkml:trace contextRef="#ctx0" brushRef="#br0" timeOffset="26515.5166">21131 2769 188,'0'0'38,"0"0"-2,0 0-1,0 0-2,0 0-8,0 0-5,0 0-8,0 0-3,0 0-5,0 0 2,-8-27 1,8 48 1,0 9-2,1 4-3,1 3-2,-1 1-1,3 0 0,1-6 0,0-3 0,0-9 2,-1-6 2,-1-4 1,-1-5 4,1 0 3,-3-5 1,0 0-2,0 0-3,2 0-2,-1-15 0,-1-4 1,2-8 1,-2-1-2,0 1-4,0-2 1,0 2 0,0-1-3,0 3 0,3 0-1,4 4-1,2 3 1,4 2 0,0 4 0,-3 5 1,4 1-1,-5 2 1,4 2-1,-1-1 1,-2 3 0,7 0 0,-4 7 0,3 5 0,-5 3 0,0 7 0,-5 4 0,-4 3 0,0 3 2,-2 4-2,0-1 1,0-2-1,0-2 1,-2-11-1,2 0 1,0-6-1,0-7 2,0-2 0,0-5 0,0 0 1,0 0 0,0 0 0,0 0-1,0-13-1,0-6-1,0-7 1,0 1 0,2-3-1,1 1 1,0-2 0,1 2-2,2 0 1,4 1-1,0 3 0,4 3 0,1 3 0,-5 6-2,3 2 2,-4 4-1,-6 2 1,11 1 1,-4 2 0,4 5 0,3 7 0,-6 3-1,1 3 1,-4 4 1,0 0-1,-1 3 2,-1-3-2,-2 2 1,0-2-1,1-1-1,2-3 1,1 0 1,3-1-2,-1-3 1,5-6-1,2 0-2,3-4 3,3-4 1,1 0-1,0-6 2,0-4-1,-2-3-1,0-4 0,-2-1 0,-1-6 0,-4-1 1,2-5 0,-6-1-1,-1 1 1,-3 0-2,-4 1 2,-3 0 1,0 5-2,0 2 1,-7 5-1,0 5 0,-6 2 2,6 5-1,-7 4 0,-1 1 1,-1 0-2,-2 8 1,4 4 2,2 6-2,2 5 0,2 2 5,3 4-6,3-1 1,2 1-1,0-1-2,5 1 2,7-1 1,-2-3-2,2-2 0,2 0-1,1-3-1,2-2 2,-2-1 1,6-4 0,-1-1 0,1-3 0,-2 1 0,3-5 0,-7 0 0,4-3 0,-8 0 0,2-2 0,0 1 1,0-1-1,-1 0-1,-8 0 1,2 0 0,-4 0-2,4-1-2,-3-3-6,2 3-21,-5 1-54,4-2-136</inkml:trace>
  <inkml:trace contextRef="#ctx0" brushRef="#br0" timeOffset="26724.5286">22451 3023 158,'0'0'-61</inkml:trace>
  <inkml:trace contextRef="#ctx0" brushRef="#br0" timeOffset="36963.1142">13741 4125 26,'0'0'17,"0"0"-1,0 0 3,0 0 0,0 0 0,0 0 0,0 0-2,0 0-3,0 0-1,-8-32-4,7 31-3,1 1 0,0-1-5,0 1 1,0-3 1,0 3 3,0 0 0,0 0 2,0 10-1,4 4 0,2 3 0,0 0-2,1 0 0,-3 1 0,1 2-1,-1 0-1,0 2 0,1 2-1,-2 2 1,2 4-1,-2 0 1,0 3 0,-1 2-1,-1 3 0,3 3 1,-1 1-2,2 2 0,-2 0-1,2 0 1,-1-1 1,1 0-2,1 1 0,1 0 0,1 1 2,0-1-1,1-3 1,-2 1-1,3-2 1,-1 1 1,1 1-2,4 2 3,1 0-3,0 2 0,3-1 3,-2 4-2,1 0 1,0 1 0,2 1 0,-3 4-3,3-2 0,-4 0 0,-1-1 1,-3-2 4,0-2 0,-1 3-1,-5-5 0,1 3-3,-1-3 1,0 4-1,1-2 2,-2 4-3,2-1 1,-1 2 0,1-3 0,-3 1 3,3 2-3,-1-1 1,-1 1 0,1 0 0,-2 3-1,1 0 0,-1-1 0,1-1 0,0 2-1,-1 1 0,2-2 1,-3 0-1,3-1 3,-2-1-1,1-2-1,3 2 0,-1-3-1,0 2 1,0-2 0,0 2 1,0 2-1,0 0-1,0 0 0,0 0 0,-2 1 2,-2 0-2,3 2 1,-2 1 0,-1-1-2,-2 2 1,4-1 0,-2 2 0,2 1 2,0-1-2,1 1 2,0-1-2,-2-1 0,2-2 2,-1 1-2,0 1 0,2-4 1,0 3-1,1 1 1,-1 1 0,-1 0 0,2-1 1,1 2 0,-2-2 1,3-1 1,-4 0-1,3-2-1,-1-2-1,0 1 3,-1 1-2,1 2 0,2 1 2,-1 0-2,0 0-1,1 0 1,-2 0 2,3-1-4,-3 2 3,-1-2-3,1 2 0,-1 1 0,0 2 0,-2 3 0,0-1-1,2 2 2,-2-2 1,-1-1 1,1-1 0,-2-4-1,1 0-2,-2 0 1,-1 3-1,0-1 1,0 2 1,0-1-1,0 0-1,0 1 2,-4-1 2,1 1-4,-1 3 5,-1-2-5,-2 2 0,1 1 2,1-1-3,-1 0 2,-2-2 0,0-3-1,1 2 3,-3-5-1,3 5 1,-1-4-2,2 3-2,0 3 2,1 1-2,-2 1 3,2 1-2,1-1 3,0 0 0,1-2-5,0-1 4,-2 2-4,2-2 2,-2 0 2,3 2-4,-1-3 4,1 0-2,-1 2-2,1-5 6,2 1-4,0 0 2,0-2-1,0 0-1,0 0 2,3 3-2,0 3 2,0-1-2,0 3 0,2-2 0,-2 2 2,2-1 2,-2-3-4,1 0 2,0 0-2,1-2-2,2 1 3,-2-3-2,1 2 1,0-4-1,0 1 1,1-2 3,-2-1-3,3-2 4,0-1-2,-1 0-4,0-1 4,0 0-4,-1 1 1,0 0 0,1-1 0,-1-1 0,1 0 1,0-2-1,-1 0 0,3-3 3,-2-1-1,0-2 1,1-1-2,0-1 1,1-3-3,-2 0 1,3-1 0,-1 2-1,-2-1 2,2-2 0,-1 1-1,-2-2 1,1-1-2,-2-1 1,1-2 1,-1 0-2,1-1 2,-2-4 5,2-1-4,-1 2 1,-1-3-2,1 1-2,0-3 1,1 2-2,-2-2 4,0 0-2,2 1-1,0 0 2,-2-3 0,-1-6 0,1 4 0,-1-2 0,-1-4-2,2 3 1,-3-4 1,1 1 0,1-2 1,-3-5-1,3 3-1,-3-2-2,1-1 0,0 0-5,3 8-8,-3-5-46,0 0-155</inkml:trace>
  <inkml:trace contextRef="#ctx0" brushRef="#br0" timeOffset="43659.4972">1815 4763 1,'0'0'12,"0"0"0,0 0 2,0 0 2,0 0-2,0 0-1,0 0-1,0 0-2,0 0-3,0 0 0,0-42 0,0 37 0,0 0 4,0 5-2,0-1 4,0-4-2,0-1 1,0 0 0,1 1-1,-1 5-1,0-2 0,0-1-3,0-4 1,0 2-1,0 1 1,0 4-2,0-1 0,0 1-2,0-2-4,0 2 1,0-2 0,0 2 1,0 0 1,0 0-1,0 4 0,0 9 1,0 6-1,0 3 2,1-1-3,-1 2 2,2 0 1,-2-1-2,0 3 1,0-1 2,0 0-1,0 1 0,0 0 1,1 0-2,2-1 2,0-1-1,-1-2 0,2-5 1,-1-1 1,0-5-1,-2 1 0,2-1 0,-2-5 0,1 6-1,-1-7 1,0 0-1,1 1-1,-2-5 2,0 0-3,0 0 2,0 2-1,2-1 2,-2 1-1,0-2 2,1 3-1,-1-2 1,0-1-3,0 1 1,3-1-3,-3 2 0,0-2-1,0 1-1,0-1 1,1 2 1,-1-2-3,0 0 2,0 2-1,0-2-3,0 0 2,0 1-2,0-1-4,0 2-6,2 0-18,1 1-70,0 2-112</inkml:trace>
  <inkml:trace contextRef="#ctx0" brushRef="#br0" timeOffset="45920.6265">3941 4782 18,'0'0'24,"0"0"2,0 0 5,0 0-2,0 0-3,0 0-4,0 0-4,0 0-4,0 0-3,0 0-1,-72-53-1,69 49-3,1 0-2,2-3 0,0-4-1,0-1 1,3-4-2,5 0 1,1 3-1,5-5 1,-1 1 0,1 2 0,-1 1 0,5 0-1,-4 2 3,2 2-2,-3 3 1,1 2-2,1 0 1,-2 3-2,2 2 0,3 0 1,-3 5-2,3 5 1,-4 4 0,-3 3 2,-6 1-1,-1 4 2,-4 0-3,0 2 1,-9-2 2,-5 2-1,-1 0 2,-5 2-1,-2-1 1,-3 4 0,4-4 0,-4 3 0,1-1 1,2 0 1,3-1 0,-1 3-2,4-4 0,2-1 0,2-5-3,4-4 1,2-2 2,2-3-3,3-6 0,0 2 1,1-6 0,-2 0-1,2 4 2,0 0 0,0 0 2,0 3-1,0-7 0,0 0-1,3 0-2,8 0 0,1 0 0,5 0-1,-2-3 1,4-2-1,3 0 0,2 1-1,4 2 1,-1 1-1,5-1 0,1 2 0,1-1 0,0 1-1,0 0 1,-1 0 0,-3 0 1,-4 0-2,-6 0 0,-9 0-2,-4 0 2,-7 0 1,2 0 0,3 1 1,-1 1-1,1-1 0,-5-1 0,0 0-1,0 0-1,0 2 0,0 0-4,0 2-2,0 0-8,-2 1-17,-1 4-47,3-1-133</inkml:trace>
  <inkml:trace contextRef="#ctx0" brushRef="#br0" timeOffset="46360.6517">5598 4983 233,'0'0'11,"0"0"-2,0 0-1,0 0-3,0 0-3,0 0-2,98-61-1,-75 56-4,1 1 0,3 1-4,-1 0-1,1 1-6,3 1-5,-2-3-20,1 2-38</inkml:trace>
  <inkml:trace contextRef="#ctx0" brushRef="#br0" timeOffset="46515.6606">6278 4882 80,'0'0'25,"0"0"-7,0 0-8,80-19-5,-55 16-7,2 0-4,5 3-6,2-2-20,3 2-45</inkml:trace>
  <inkml:trace contextRef="#ctx0" brushRef="#br0" timeOffset="46704.6714">7066 4882 93,'0'0'15,"0"0"-9,0 0-3,0 0-6,0 0-3,82-9-2,-59 9-6,7-1-5,1 1-4,-4 0-3</inkml:trace>
  <inkml:trace contextRef="#ctx0" brushRef="#br0" timeOffset="48451.7713">10632 4593 31,'0'0'22,"0"0"-3,0 0 1,0 0-1,0 0-2,75-81 0,-59 71 0,-3-3 0,-1 4-3,-2 0-2,-3 4-1,0 0 1,3 0-1,-7 2-2,2 1-4,-5 2-1,0-1-1,4 1-2,1 0 3,3 1-1,2 11 3,-4 3-2,0 6-1,-3 1 0,1 3-1,-1-1-1,-2-1 0,-1 1 0,2-8-1,-2 5 0,0-1 0,0-1-1,0 6 1,0-8 0,-2 0-1,-2-1 1,3-4 0,-2 3 1,0-5 0,1-1-1,-1 2 2,2-7-1,-2 5 0,2-6 1,-1 1 1,1 1-1,1-5 1,-3 0 1,3 0 1,0 0-1,-2 0 0,1 0-1,-2 3 0,3-3-2,-1 0 2,1 0-3,0-5 3,0-7-3,0-5 1,1-5 0,5 5-2,3-2 2,-2 1-1,4-4 1,-1 1 1,4-1-3,1-2 2,1 0 1,2 0-2,2 3 1,0 0-2,0 3 1,1 1-2,-2 3 2,1 3 0,-7 2 0,0 2 2,0-1-2,-6 6 2,7-6-1,-6 5 1,0-3 1,1 1 0,-3 0-1,4 0 1,-7 5-1,7-4-1,-6 3 3,1-1-4,3 0 1,-2 2 0,5 0 0,2 4 0,-3-2 0,2 8 2,-4 0-1,-3-3 1,4 6 1,-5-4 0,-2 3 0,2-2 0,-4 2 0,2 0 0,-2 0 1,0 6-3,0-7 3,0 9-2,0-1 1,0 3-2,-2 4 0,2-1-1,0-2 4,0 0-4,0 1 0,0 0 0,0 0 0,0-7 0,0 2 1,0-2 0,0-6 0,2 6 0,-1-7 1,-1-5-2,1 6 0,1-7-1,-2 1 0,4 5 2,-1-5-1,3 1 1,0 2-1,1-3-1,0-2 0,3-1 2,6 0-2,0-2 2,6 0-2,-1-2 0,1-3 0,-2-5-1,1 0 0,3-2 1,-2-2-2,-3 0 2,2-3-1,-2 0 0,-1 0 0,0 0 1,-3 0 0,-1 3 0,-2-1 0,-5 5 0,3-1 1,-4 3-1,-2 1 1,1-1 0,-4 4-1,2 1-1,-3 3 1,0 0-2,0 0-2,0 0-1,0 0-6,0 0-15,-7 1-90,-8 7-108</inkml:trace>
  <inkml:trace contextRef="#ctx0" brushRef="#br0" timeOffset="58131.325">1128 6399 92,'0'0'20,"0"0"0,0 0-3,0 0 0,0 0-2,0 0-3,0 0-3,0 0-4,0 0 0,0 0-3,-12-29 4,12 29 1,0 0 4,0 0 0,0 0 1,0 2 1,0 12-2,0 4-2,0 6 2,0-2-4,0-1 0,3 0 1,3 1-2,-2-2 2,-1-8-1,0 3 0,1-6-2,-2-5 0,1 2 1,-3-6 2,0 3 3,1 2 4,1-1 1,-1 1-1,-1-5-4,0 0-1,0 0-1,0 0-3,0 2 1,0-2 0,-3 0-2,-1-9-1,-2 2 1,6-5-2,-2-5-2,2-1-3,2-8 2,4 2-4,4-3 6,1 0-1,2-4 0,2 0 1,-2 0 0,3-1-1,-3 3-1,0 0 2,0 5-4,-4 7 4,-1 4-2,-1 6-2,-4 5 2,2-1 0,-1 3-2,6 0 2,2 0 1,5 5-1,-4 7 3,-4 0-3,0 1 0,-1 3 0,-2-1 0,0-3 0,-2 3 1,-1 0 1,0 3-1,1 4 1,-1 0 1,-3 0-1,0 2 4,0 0-2,0 0-1,0 2 5,-2-3-6,1-5 5,-2-2-3,3-4-2,0 0 1,0-2-1,0-6-1,4 6 0,-1-7 1,0-1 0,0 3-1,0-3 0,1 0 0,-1-1 0,2 3-2,-5-4 2,0 0-2,7 0 1,-1 0 0,-1 0-1,6 0-3,-7 0 1,6-5-1,-1 1-6,-2-1-5,3 2-18,-1-2-33,4 1-60,3-1-106</inkml:trace>
  <inkml:trace contextRef="#ctx0" brushRef="#br0" timeOffset="58580.3506">1570 6475 196,'0'0'37,"0"0"-4,0 0-5,0 0-3,0 0-8,0 0-4,0 0-6,0 0-3,0 0 1,0-15-2,19 14 1,4-1-2,1 2-2,4 0 0,-2 2-1,1 1 1,1 0 0,-2-1 1,0 1-1,-3-3 0,-4 1-1,0-1-1,0 0 1,1 0-2,-2 0 0,-1 0-1,-7-1 1,-4-1-2,1 2-1,-7 0 1,0-1-6,0 1-2,1 0-3,1 0-6,-2-2-12,3 2-30,-2 0-47</inkml:trace>
  <inkml:trace contextRef="#ctx0" brushRef="#br0" timeOffset="58927.3705">1795 6310 165,'0'0'31,"0"0"-6,0 0-1,0 0-5,0 0-6,0 0-4,0 0-1,0 0-1,0 0 5,0 0-2,-6 3 1,4 20-2,1 8-1,-1 3-1,1 0 0,-1-2 2,2 1-2,0 1 1,0-2-5,0 1 1,2-1-2,1-2 2,0-3-1,-2-2 0,3-3-1,-3-5-1,2-2 0,-1-4-2,1-1 1,-2 0 0,1-5 0,-1-2 0,-1-3-1,0 0-1,0 0 2,2 0-3,2 0-4,0 0-8,5-3-10,-2-9-18,-2 5-44,0-8-104</inkml:trace>
  <inkml:trace contextRef="#ctx0" brushRef="#br0" timeOffset="59379.3963">2112 6125 229,'0'0'30,"0"0"-3,0 0-3,0 0-1,0 0-4,0 0-4,0 0-1,0 0-4,0 0-3,0 0-3,-17-58-2,17 58 0,0 0 3,0 15-2,3 10 3,1 10-1,0 6 1,-1 5 0,0 0-1,-1 1-1,-2-2 1,1-1-3,-1-5 3,2-3 0,-2-2-1,1-5 1,-1-7-4,0-3-1,2-5 2,-2-9-2,0 7-2,0-6 5,0 1-2,0-2 0,0 0 2,0 0-2,0-1 0,0 2 0,0-6 2,0 0-2,0 0-1,0 2-1,0-1-3,0-1-2,0 2-9,0-2-11,0 0-37,0 0-133</inkml:trace>
  <inkml:trace contextRef="#ctx0" brushRef="#br0" timeOffset="60180.4422">3617 6222 162,'0'0'28,"0"0"-9,0 0-4,0 0-5,0 0 1,0 0 1,0 0-1,0 0 0,0 0-3,6 81-1,0-54-2,1-2-1,-1-1 1,0-8 0,-2 0 1,-1-4 1,-3-2-3,4 2 0,-2-9-1,-1 3-2,-1-6 3,0 0 0,0 0 1,0 3 1,0-3 1,0 2-1,0-2-1,0 0-2,2-7-2,5-10 0,4-9 0,4-4-1,2-1 1,1-4-1,2 2 0,0-1 1,-4 5-1,1 5 1,-4 2 1,-1 11-1,-7 4 0,-2 3 2,-3 4-3,0-1 0,0 1-1,2 0-1,-1 0 2,5 0 1,2 0 0,1 9 1,2 3 0,-2 0 0,-1 3-2,1 1 2,-2 1 0,3 3 2,-2-3-3,0 2 0,-1 0 0,2-2-2,-5-3 3,2 1 0,-3-7-1,-2 4 1,1 0-1,1-8-1,-2 6 1,1-5-1,-2 0-1,1 0 2,-1-5-3,0 0-3,0 0-3,2 0-10,3 5-31,-2-3-122</inkml:trace>
  <inkml:trace contextRef="#ctx0" brushRef="#br0" timeOffset="60524.4618">4060 6372 253,'0'0'21,"0"0"0,0 0-6,0 0-1,0 0-2,0 0-6,0 0 0,0 0-4,84-72-1,-64 70 0,0 2-1,6 0 0,0 2-1,-3 4 1,2 0 1,-3 0-1,-5-3-1,0 0 0,-4-2-3,-1-1-1,1 0-6,-9 0-9,1 0-23,-5 0-69</inkml:trace>
  <inkml:trace contextRef="#ctx0" brushRef="#br0" timeOffset="60760.4753">4195 6109 166,'0'0'29,"0"0"-5,0 0-5,0 0 0,0 0-1,0 0 1,0 0-1,0 0-4,24 94-3,-14-65-2,-3 2-3,2 1 0,-2-2-1,-3-1-5,-1-1 0,-1-1 0,-2-8 0,0-2 0,0 2-5,0-8-1,-4 8-6,2-9-9,0-5-20,2 1-79</inkml:trace>
  <inkml:trace contextRef="#ctx0" brushRef="#br0" timeOffset="61247.5032">4491 6092 232,'0'0'22,"0"0"-2,0 0-1,0 0-5,89-63-4,-67 58-1,-2 5-5,1 0 0,0 0-2,-1 7-1,-4 3 0,-1 6-1,-5-1 0,-3 5 2,-5 1 0,-2 2 1,-3 1 3,-9 2 1,0-2 2,-3-2 0,-3 0 2,1-1-2,0-1 0,0-2-1,0 1 0,4-3 0,-2-1-3,7-3 2,-1-1 1,5-3-2,-3 1-1,3-1 0,1-3-3,1-1-1,2-4 0,0 5-1,0-2 1,2 6-1,2-1 0,7-6 1,7 3-1,2-5 0,7 0-1,1 0 0,-1 0 0,2-5 1,-1 0-2,0 1 2,-3 1-1,-4 0-1,-4 1 1,-4 2 1,-1 0-3,0 0 3,-6 0 0,0 0 1,-6 0 1,0 0 2,0 0-1,2 0 0,-1 0 0,0 0-2,1 0-2,0 0-4,-2 0-3,1 0-12,0 0-26,-1 0-174</inkml:trace>
  <inkml:trace contextRef="#ctx0" brushRef="#br0" timeOffset="63621.639">7550 4380 55,'0'0'30,"0"0"-1,0 0-4,0 0-2,0 0-5,0 0-2,0 0-3,0 0-2,0 0 0,-22-59-2,21 58-2,-1-1 0,1 2-1,-1 0 1,1 0 1,-2 0 1,-3 10 0,0 9-1,-2 4 0,2 2 0,2 1 1,-2 3 0,1 1 0,0 4 0,-2 1 1,1-2-7,3-2 2,-2-2-2,4-9-1,0-1 1,1-7-2,0 0 0,0-1 0,0-7 0,0 2 0,0-6 4,0 0-2,0 0 1,0 2-1,0-1 2,0-1-3,0 0-1,1 0 2,-1 0-2,0 0 0,0-3 2,0-3-2,1-8 0,2-6 1,2 1-4,6-6 4,1 0-4,3-1 2,3-1 2,2-1-5,1-1 3,0 2-2,1 3 2,-2 2 0,1 2 0,-1 5 1,-7 4-1,0 3 1,-6 3-1,-4 3 0,1 0-1,-4 2 1,0-1 0,0 1 1,2 0-2,-1 0 2,1 0-1,-1 0 0,1 0 3,-1 0-5,0 0 5,2 0-2,-2 0-2,1 0 2,-1 0 1,1 0-2,-1 0 2,0 0 2,1 0-4,0 0 3,-1 0 1,1 0 0,-1 0 3,0 1-1,1-1 0,0 0 0,-2 0-3,1 0-1,-1 2 0,0-2-2,1 0 1,-1 0 1,0 0-2,0 0 1,0 0-2,2 0-1,-2 0 2,0 0 0,0 0 2,1 1-1,-1-1-1,0 6 1,0 2 0,-7 4-1,-6 2 0,-6 1 0,-4-1-1,-4 1 1,2-3 0,-4-2 0,2 2 1,1-4 2,3-1-1,8 0 2,4-3-2,8-2 0,3-2-1,-2 0 2,2 0-3,-1 0 2,-1 1-2,1-1 0,-1 0-2,2 0 2,-1 3 0,1-3 2,0 2-2,7 3 1,7 2-1,4 2 0,1 2 0,-2 1 0,3 0-1,0 2 2,1-1 2,-1-1-1,2 2 0,-2 0-1,2-1 0,-4 3-1,0 0-1,-2 1 1,-3 0 1,0 0-1,-5-6 3,0 1-2,-1-2-1,-3-1 2,2 0-1,-3-1 2,1 0-1,-3-4 1,1 1 0,-2-5 0,0 0 0,0 0 3,2 0 0,-2 0-2,1 0 1,1 0-3,-1 0-2,0 0 0,5 0-1,-3-4-1,-1 1-5,2 0-5,0 1-13,0 0-61,1 0-155</inkml:trace>
  <inkml:trace contextRef="#ctx0" brushRef="#br0" timeOffset="64040.6629">8128 4804 264,'0'0'31,"0"0"-2,0 0-4,0 0-4,0 0-8,0 0-6,0 0-5,0 0 0,0 0-5,0 0 1,-6-16-4,16 15-4,8-3-10,2 4-19,5-1-70,2 1-92</inkml:trace>
  <inkml:trace contextRef="#ctx0" brushRef="#br0" timeOffset="64211.6727">8608 4809 228,'0'0'5,"0"0"-7,0 0-7,0 0-11,0 0-40</inkml:trace>
  <inkml:trace contextRef="#ctx0" brushRef="#br0" timeOffset="64372.6819">9038 4716 278,'0'0'28,"0"0"-8,0 0-12,0 0-7,0 0-6,0 0-11,0 0-10,0 0-36,92-11-69</inkml:trace>
  <inkml:trace contextRef="#ctx0" brushRef="#br0" timeOffset="64513.69">9377 4686 252,'0'0'25,"0"0"-8,0 0-11,0 0-8,0 0-14,0 0-55,0 0-118</inkml:trace>
  <inkml:trace contextRef="#ctx0" brushRef="#br0" timeOffset="66122.782">7123 5891 87,'0'0'37,"0"0"-4,0 0-6,0 0-6,0 0-5,5-89-2,-2 78-3,7-1-3,-5 4 0,3 3 2,-1 0-2,-2 2 0,4 3 1,0 3-1,1 11 1,3 7 3,-6 8-3,-4 3 0,-2 2-2,-1 3-2,0-1 2,0-1-5,-4 0 1,-1-2 2,0-4 1,-1-3 2,1-9 1,0-2 0,3-6 0,-1-1-2,-2 2-1,4-7 1,-1 1 0,2-4 1,-1 0 0,1 0-3,0 0 0,0 0-2,0-5-2,0-10 0,4-8-1,5-8-3,2 1 4,3-1-1,3-3 0,0 2 2,5-1-2,1 1 0,-1 1-1,2 2-2,-2 4 3,-1 4-3,-3 2 4,-6 9 0,1 1 0,-7 6 0,-1 1-1,4 2 1,-2 3 1,0 9-1,1 6 3,-5 1 2,-3 5-1,0 1 2,0 1-4,-2-4-1,-1 1 0,2-7-2,-2 2 2,1-1-2,2-4 0,-1 4 2,-1-7-2,2 4 0,0-4 0,0 2-2,0 0 0,0 0-3,0 1-8,0-1-14,0 4-46,2-5-153</inkml:trace>
  <inkml:trace contextRef="#ctx0" brushRef="#br0" timeOffset="66435.7999">7642 6041 316,'0'0'36,"0"0"-5,0 0-3,0 0-8,0 0-4,0 0-6,0 0-2,0 0-3,0 0 0,6-37-2,16 29-2,4 4 0,3 1-1,3-1 0,2 3-1,3-2 0,3 1-1,-1 1 1,0 1-3,-1 0 2,-4 0-2,-5 0-2,-10 0-3,-8 0-3,-6 1-7,-5-1-11,0 3-25,0 0-54,-7 4-96</inkml:trace>
  <inkml:trace contextRef="#ctx0" brushRef="#br0" timeOffset="66713.8158">7904 5829 188,'0'0'43,"0"0"-10,0 0-9,0 0-5,0 0-5,0 0-2,0 0 0,0 0 3,0 0-1,0 0-1,-38 105-3,38-72-2,0 1 0,0-1 0,0 0 0,0-4-3,0-1 2,0-3-1,0 0-3,0-8 0,0-8-1,0 4 0,0-6 0,0-2-2,0 2 0,0-7-2,0 4 0,0 1-2,0 0-1,0 0-4,2-5-11,7 0-39,4 0-85,4-5-70</inkml:trace>
  <inkml:trace contextRef="#ctx0" brushRef="#br0" timeOffset="67558.8642">8192 5849 249,'0'0'29,"0"0"3,0 0 0,0 0-4,-38 86-6,34-57-4,1 2-4,0-2-2,0 0-2,3 2-3,0-4-2,0-7-3,0-2 0,0-6-2,0-5 3,0-1 0,0-6-1,0 0 0,0 0 3,0 1 0,0 0 1,0-1-2,0 0-1,6-5-1,1-10-4,5-7 2,2-2 0,1 1 0,2-1-2,2 2 1,-2 2 0,3 0 1,-2 4-1,1 1 2,-5 6-1,-4 2 0,-3 0 0,-4 5 1,2 0 0,-5 2 1,0-1-2,0 1 3,1-2-1,1 1-1,-2-1 0,0 2 0,0-2-1,0 2 0,0 0 1,0 0-1,0 0-1,0 0 1,-2 0-1,1 0 1,-4 0 1,-1 0 0,2 0-1,-3 5 1,4-2 0,-1-1 0,1 0 1,3-2-1,-2 0 0,2 0-1,-1 2 1,1-1 0,-2 1 0,2-2 1,0 0-1,0 2-2,0-2 2,2 0-2,11 0 1,1-4 0,6-1-1,-6 0-1,-1-1 2,-3 4 0,0-3 0,0 0 3,-7 3-1,1-1 0,-4 3 0,0-1-1,0 1-1,0 0 1,-11 0-2,-5 0 1,-7 4 0,0 1 0,1 2 0,6-4 0,0 4 1,5-3-2,5 2 1,-3 0 0,3 0 0,1 2 0,1-5 1,2 6-1,2-4 1,0 5 0,0 5 1,0 0-2,4 4 1,4-2-1,0 0 1,2-3 0,3 1 0,3 2-2,0 0 1,1-2 0,2 1 1,1 1-1,-1-3 0,-2 1 0,-1-1 0,-1-1-1,-5-3 1,-1 1 0,-4-3 1,-1-3-1,1 3 0,-4-6 0,2 3 0,-3-5 0,0 0 1,0 0-1,0 2 0,0 4-1,0 0 0,0 0-1,0 0-2,0-6-6,0 0-14,0 0-50,-1 1-163</inkml:trace>
  <inkml:trace contextRef="#ctx0" brushRef="#br0" timeOffset="69590.9804">10547 5943 108,'0'0'29,"0"0"-3,0 0-3,0 0-4,-3-82 0,4 66-4,2 8-1,3-6-1,0 7-2,2 2-3,0 0 0,2 5 0,6 0 1,-2 5 2,6 9-2,-2 6 3,-2 6-4,-4 3-1,2-1 0,-5 2-1,-2-3 0,-3-1 2,0-8 2,-2-1 0,-2-6 1,0-6 3,0 5-3,0-5 1,0 0-1,-2 0 1,2-5-3,-1 0 2,1 0-1,-3 0-1,2 2-4,1-2-1,0-2-3,0-11 0,4-8-1,7-6 1,4 0-1,5-2 2,2-1-4,2-2-4,1 0 6,3 1-3,-2 2 2,-3 4 4,1 4-3,-3 6-1,-6 6 2,-6 4-4,1 5 3,-1 0 0,3 7 1,-1 9 0,-4 4 1,-5 6 6,1 1-4,-3 3 3,0 1-4,0-2-3,-3-2 2,1-7 0,2-2 2,0-6-2,0 1 1,0 1-1,0-9-1,0 7 0,0-7 1,0 2-2,0 0 0,0-7 1,0 0-1,0 0-1,0 0 1,0 3-2,0-3 1,0 2-3,2 3-2,-2 0-3,10-1-13,4 1-38,5-5-76,7-2-109</inkml:trace>
  <inkml:trace contextRef="#ctx0" brushRef="#br0" timeOffset="69867.9963">11264 5932 271,'0'0'29,"0"0"-6,0 0-1,0 0-2,0 0-4,0 0-1,0 0-5,0 0-3,0 0-5,80-66 2,-50 61-2,3 1-1,3 4 6,2 0-7,-1 0-2,0 0 0,-3 0 0,0 0 0,-5 0-4,-8 0 1,-1 0-5,-8 0-4,-6 0-15,-1 0-15,-5 0-45,0 0-66</inkml:trace>
  <inkml:trace contextRef="#ctx0" brushRef="#br0" timeOffset="70109.01">11464 5717 173,'0'0'30,"0"0"-4,0 0-3,0 0-1,0 0 3,0 0-4,0 0 1,0 0-1,-18 99-5,18-66 1,0 1-8,4-1-3,1-2-1,-1-1-2,-1-5-1,0-1 1,0-7-3,-2-7 0,1 0 0,-2-3-1,0-2 0,1 2-1,-1-7-4,0 0-6,0 7-9,2 0-38,0 1-127</inkml:trace>
  <inkml:trace contextRef="#ctx0" brushRef="#br0" timeOffset="70620.0393">11755 5799 143,'0'0'31,"0"0"2,0 0-2,0 0-2,40 77-1,-37-50-3,-1 2-5,0-3-3,-1-2-3,1-5-1,-1-4-1,1-5-3,-2-5 1,2 0 2,-2-5-1,0 0 2,0 0-2,0 0 0,2 2-3,-2-2-2,0-2-2,0-10 0,0-8-1,0-5 0,0 1-1,0 1-1,0-1-1,0 0 0,4 1-3,2 0 0,3 2 0,2 3 0,2 3 3,1 1-1,1 4-1,-5 3 1,5 0 0,-1 2-2,-1 5 2,5 0 0,-1 0 0,-1 3 0,6 8 0,-5 2 2,-4 4-1,-1 1 1,-3 4 4,-4 2-3,-3 1 2,0-3-1,-2 2-3,0-2 2,0-6 1,-3 1-1,2 1-2,-2-7 1,1 6-2,0-5 1,2-4 0,0 4 0,0-3 0,2-1 1,4-1-2,5 0 1,7-2-1,4-3-5,3-2-2,5 0-17,6-5-61,0-4-147</inkml:trace>
  <inkml:trace contextRef="#ctx0" brushRef="#br0" timeOffset="71701.1011">1561 8269 107,'0'0'19,"0"0"-4,0 0-9,0 0-4,0 0-1,0 0-1,0 0 0,0 0 1,0 0-2,-17 26-1,13-1-4,0 2-6,3 0-12,1 4-33</inkml:trace>
  <inkml:trace contextRef="#ctx0" brushRef="#br0" timeOffset="71873.1109">1698 9353 81,'0'0'3,"0"0"-7,0 0-8,0 0-7,0 0-5,0 0-1</inkml:trace>
  <inkml:trace contextRef="#ctx0" brushRef="#br0" timeOffset="72054.1213">1780 10077 125,'0'0'25,"0"0"-8,0 0-8,0 0-8,0 0-5,0 0-12,0 0-15,-15 84-46</inkml:trace>
  <inkml:trace contextRef="#ctx0" brushRef="#br0" timeOffset="73782.2201">948 13009 1,'0'0'6,"0"0"5,0 0 4,0 0 3,0 0 5,0 0 2,0 0-1,0 0 1,0 0 0,0 0-3,-50-65 1,44 58-4,3 4-2,-3-4-4,2 5-5,1-1-1,-5 1-4,-1 2-1,-7 5-1,3 9 2,-1 5-2,2 3 2,2 3 1,-1 3-1,4 1 1,3 3-1,1 0 3,3 4-4,0-2 2,2-1 1,5 2-4,3-2 2,1-1-2,0 0 1,1 0-2,-1-2 2,-1-3 0,1-1 1,-3-4 1,-2-7 0,-1 0-2,-2-6 3,-1-4-3,2-1 4,-4-4-3,0 0 1,1 2-1,0 1 0,1 0 0,1 1-2,-3-4-2,0 0-3,0 0-4,2 0-8,3 0-32,7-1-95</inkml:trace>
  <inkml:trace contextRef="#ctx0" brushRef="#br0" timeOffset="74531.263">1011 13152 275,'0'0'10,"0"0"-3,0 0-2,0 0-3,0 0-1,0 0-1,0 0 1,0 0 1,0 0 2,0 0-1,46 3 3,-29 9-1,-2 5 4,-2 1-5,-3 3 4,-1 0-2,-1 3-2,-2-2 3,0 0-2,-3-5-2,0-3 1,0-2 0,-3-6 0,0 5 0,0-5 4,0-1-1,0 1 1,0-6-1,0 0-3,0 0 2,0 0 0,-6-2-1,0-10 3,-3-4-2,2-2-3,3-6 1,-1 2-2,4-5-2,1 2 0,0-1 0,1 2-2,4 1 3,2 3 0,3 3 0,2 0 0,0 2 0,-3 5-2,4 3 0,-3 3-1,2 4 1,5 0-2,-4 7 3,6 5-1,-7 2 1,-2 3 0,0 0 0,-4 5 4,-1-1-4,1 1 3,-3-7-2,3 2-1,-5-5 1,1 0 1,-1 0-1,-1-9 1,2 4 0,-2-2 1,0 0 2,0-1-2,0 1 2,0-5 0,-2 0-2,-2 0-1,-2 0 0,0-5-2,-2-7 2,3 3-2,1-8-2,2-3 4,2-1-4,0-7-2,5 1 3,4 3-2,1-1 2,3 5 1,-2 3 0,-3 5 0,3 2-2,-4 3 1,-5 5-1,4 1 1,-2 1 0,6 0 0,0 6 0,3 6 1,-6 2 0,-1 3 0,-2 3 1,1-1-1,0-1 0,4 0 4,-2 2-3,2-2 2,1-1-3,-1 1-4,0-3 0,2 1-4,-1-3-5,-3-2-24,2-1-55,-2-2-135</inkml:trace>
  <inkml:trace contextRef="#ctx0" brushRef="#br0" timeOffset="74827.2799">1622 13254 321,'0'0'21,"0"0"-7,0 0-2,0 0-2,0 0-4,0 0-1,0 0-2,0 0-4,104-64 2,-73 58-3,2 1 2,-3 1-1,-1 2 0,-1 2-1,-10 0-3,-1 0 4,-6 2-5,-7-1 5,2 2-2,-6-3 1,0 0 4,0 0-4,0 1 2,0 1-1,0 0-3,0-1-10,0-1-38,0 2-137</inkml:trace>
  <inkml:trace contextRef="#ctx0" brushRef="#br0" timeOffset="75154.2986">1888 13020 289,'0'0'17,"0"0"-2,0 0 1,0 0-4,0 0-5,0 0-3,0 0-5,0 0 2,0 0 2,0 0-2,-16-6 2,24 20 2,3 6 1,-2 2 2,0-1 2,2 4-1,-3-1 1,1 0 0,1 1-5,-2-3 1,-1 1-4,-1-1-3,1-5 2,-4-2-1,0-3-1,-3-7 1,1 2-3,-1-3 2,0 2-1,0 1 1,0-2-2,0-5-4,0 0-6,0 0-22,0 0-45,0 0-133</inkml:trace>
  <inkml:trace contextRef="#ctx0" brushRef="#br0" timeOffset="75531.3202">1952 12748 334,'0'0'25,"0"0"-4,0 0-1,0 0-3,0 0-2,0 0-1,0 0-2,0 0-3,89-9-3,-58 30-1,1 6-2,-1 4-1,-2 4-2,-4 1 3,-2 2-7,-3 3 2,-4-6-1,-5 3 2,-1 0 2,-6 1 1,-1 1 3,-3 2-2,-2 1 3,-5-3-2,-3 2 0,-1-4-1,0-2-1,2-2 1,1-8-2,1-6 0,2-3-1,2-8 0,2-4 0,-2 0 0,3-5 0,0 0-1,0 0-2,0 0-2,-1 0-5,1 0-9,-2 0-24,2 0-53,-1 0-134</inkml:trace>
  <inkml:trace contextRef="#ctx0" brushRef="#br0" timeOffset="76028.3486">2269 13028 255,'0'0'4,"0"0"-2,0 0 1,0 0 0,0 0 1,0 0 0,0 0 0,0 0-4,0 0 3,0 0 3,77 85 0,-69-68 1,-3-4-1,1 1-3,-1-6 2,0 0 0,0-1-1,-5-3 2,4 1 1,-4-5 5,0 0 2,0 0-3,0 0-4,0 0 2,0-11-3,-4-5 1,-1-8 5,0 0-4,2-1 0,3-4-1,0 1-4,5-4-1,6 0 4,3 3-2,3-1 3,2 7 0,-2 5-2,-2 6 0,0 7-4,-1 5-1,-1 8 0,6 9 0,-6 5 0,-3 7 1,0 3-1,-4 0 0,-1 2 0,0-4 0,-1-3 0,0-3 1,-1-7-1,2 0 1,-1-2 2,-1-5-4,3 5 4,-2-6-5,3-2-2,1 1-3,-5-5-8,1-1-38,-4-2-134</inkml:trace>
  <inkml:trace contextRef="#ctx0" brushRef="#br0" timeOffset="76652.3843">1496 14033 392,'0'0'23,"0"0"-4,0 0-5,0 0 1,0 0-5,93-71-3,-53 59 0,8 0-5,2 1-2,0 2-1,0 2-4,-5 4 1,-3 3-3,-6 0 0,-4 1-1,-6 6-2,-10 1-1,-3 1-4,-6-3 0,-7 3-4,0 5-4,-3-4-8,-10 5-14,-3-3-18,-2-3-25,-1-3-39</inkml:trace>
  <inkml:trace contextRef="#ctx0" brushRef="#br0" timeOffset="76873.3969">1709 13776 209,'0'0'17,"0"0"-4,0 0 0,0 0 0,0 0-1,0 0-3,0 0-4,3 95-1,1-66 1,2 1-2,-1-2 3,3-2 0,-2-2 1,0-3-1,-1 0-1,0-1-3,3-2-4,-2 2 0,0-3 1,0 0-5,0 2-2,-1-4-15,-1 1-61,-1-6-107</inkml:trace>
  <inkml:trace contextRef="#ctx0" brushRef="#br0" timeOffset="77303.4215">2094 13968 269,'0'0'9,"0"0"-2,0 0-3,0 0 2,35-91-3,-14 65-1,5 0 1,0-3 0,0 4 5,0 1-1,-4 4 3,1 3 0,-7 7-3,-8 4-2,-3 4 0,-1 2 1,4 0 5,0 5 1,-1 5 1,-5 7 1,-2 3-4,0 7-1,-3-2-1,-2 4 0,2 0-5,2 0 4,-1 2-4,2 1 1,0 4 1,2 3-1,2-2 0,2 1-2,2-2 1,-1-2 0,1-3 0,1-5-1,-3-8 1,-2-4-3,2-5 2,-5-4-2,1-1-2,-2-4 2,0 0 0,0 0 0,0 0-4,1 0-3,-1 0-6,0-1-21,0-7-75,0-7-120</inkml:trace>
  <inkml:trace contextRef="#ctx0" brushRef="#br0" timeOffset="78424.4857">4036 12375 91,'0'0'32,"0"0"0,0 0-4,0 0-3,0 0-4,-43-84-2,39 72-1,-1 5-3,4 2 1,-1 2-4,1-1-1,1 4-4,-5 0-3,-4 12 2,-1 10 1,-2 13 4,1 7-1,0 8 0,1 2-2,3 3-1,0 3-1,2-4-3,2 1 1,2-2-1,1-4 1,0-5-2,1-5 0,7-4 1,-1-4 0,2-6-1,1 0-1,-1-4 0,1-3-1,-3-5 0,-1-1 0,-1-2-2,0-3-1,-1 3-3,-2-8-2,1 5-6,2-4-14,-2-1-54,0-2-124</inkml:trace>
  <inkml:trace contextRef="#ctx0" brushRef="#br0" timeOffset="79011.5192">4112 12654 244,'0'0'21,"0"0"0,0 0-1,0 0 2,0 0-2,0 0-5,0 0-7,14 97-3,-7-66-1,-1-2-1,-1-4 1,-1-7 0,-1-7 2,-2-2 0,1-4 3,-1-1-1,0 1 2,-1-5 2,0 0-1,0 0 2,0 0-6,0 0-1,0-2-2,0-10 0,-2 0-3,0-9 0,2-1-1,0 2 1,2-7 0,6 5 0,0 2-1,-1 7 0,2 3-1,-2 4 1,-3 3 1,6 0-1,1 3-1,3 2-1,2 7 1,-3 4 0,-3 4 0,-1 2-1,-2 5 1,0-2 0,-4-5 0,0-1 2,-2-3-1,-1-2 1,0-1 2,0-5 0,0 1 0,0-6 0,0 0 2,0 0-3,0 0 2,-4 0-1,-3-1-2,-1-11 0,0 0-3,5-4 3,3-6-1,0 0-1,6-7 1,4 5 0,0 2-2,2 4 2,2 4 0,-4 6 2,1 0-1,-2 5-2,0 3 1,4 0-3,-2 0 2,3 9 0,-3 3 1,-4 1-1,-1 4 1,-1-5-2,0 3-1,-4 1 2,1-3-1,1 3-2,-3-3 1,1-1-5,-1-1-3,0-5-13,3 3-45,0-4-138</inkml:trace>
  <inkml:trace contextRef="#ctx0" brushRef="#br0" timeOffset="79273.5342">4520 12812 321,'0'0'21,"0"0"-4,0 0-3,0 0-4,0 0-3,0 0-1,0 0-6,0 0 1,94-45-1,-73 45 0,1 0 0,4 0-1,-9 0 1,0 1-4,-2 3 2,-5-1 0,3 1 0,-4-1 0,-5-1-1,0-2-3,-4 0 1,3 3-6,1-1-11,0-2-34,1 0-128</inkml:trace>
  <inkml:trace contextRef="#ctx0" brushRef="#br0" timeOffset="79530.5489">4835 12591 364,'0'0'20,"0"0"-1,0 0-6,0 0 0,0 0-2,0 0-3,0 0-1,0 91-4,8-69-3,1 0 1,2 3-1,-2-1 1,0-3 1,0-1 1,-4-6-2,0 0-1,-2-4 0,-2 2-1,1 0 1,-2-7-3,0 1-4,0-6-7,0 4-12,0 1-31,0 0-81,0-5-77</inkml:trace>
  <inkml:trace contextRef="#ctx0" brushRef="#br0" timeOffset="79883.5691">4833 12296 345,'0'0'18,"0"0"-8,0 0-1,0 0-1,0 0 1,0 0-1,0 0 1,96 43-2,-66-14 0,0 5-1,1 5 0,-5 3 2,-3 3-2,-2 3 0,-2 1-2,-4 0-2,-4 1-2,-3 1 0,-6 0 0,-2-1 0,0-1 0,-8-3 0,-4-2 0,1-4 1,-5-6 3,0-2 3,0-7 0,0-4 1,5-8-3,0 0-3,3-6 0,3-2-2,-3 1-1,5-3-1,-1 0-4,4-3-7,0 0-3,0 0-28,0 0-87,0 0-97</inkml:trace>
  <inkml:trace contextRef="#ctx0" brushRef="#br0" timeOffset="80359.5963">5196 12557 317,'0'0'19,"0"0"-5,0 0-1,0 0-5,0 0-1,0 0-3,0 0-4,0 0 0,0 0-1,72 88 1,-63-61 0,-2 2 0,-1 0-1,-3-4 1,0-5 0,-2-3 0,1-5 2,-2-7 2,1 2 1,-1-7 3,0 0-1,0 0 0,0 0-3,-3 0 1,-4-4-2,-4-7 2,0-6-2,6-4 1,2-3-2,3-3-1,0-3-1,5-1 0,6 0 1,4-1 0,2 4 0,1 3-2,2 3 2,-2 5-1,-4 7 3,-2 2-1,-3 3 1,0 5-1,4 0 2,-3 8 4,4 7-4,-5 7 4,-4 2-4,0 3-1,-1 0 0,-3 2-1,1-4-1,-2-3-1,1-5 1,1 0-1,-2-6 1,1 2-3,1 0 0,-1-1-5,2-2-3,-2-5-8,1 0-30,-2-5-98,0 0-82</inkml:trace>
  <inkml:trace contextRef="#ctx0" brushRef="#br0" timeOffset="80865.6253">4050 13817 403,'0'0'27,"0"0"-4,0 0-5,0 0-6,0 0-3,0 0-1,0 0-3,92-60-1,-54 55-4,1 4-3,3 0 0,-3 1-3,-2 0-2,-1 1-2,-5 4-2,-5 1-8,-9-2-7,0 1-18,-8-2-17,-4-1-19,5 1-27,-6-3-16</inkml:trace>
  <inkml:trace contextRef="#ctx0" brushRef="#br0" timeOffset="81144.6412">4277 13462 386,'0'0'27,"0"0"-8,0 0-6,0 0-7,0 0-2,0 0-1,0 0-2,-73 103 0,72-68 1,1 6-1,1-2 1,5 0-1,3-2 1,1-2 1,0-4-2,0-2 4,0-3-5,-3-5 0,-1-5 1,-1-3-2,-5-2-1,5-3-3,-3 4 1,-1-8-4,1 6-1,-2-5-4,3 0-9,-2 0-25,-1-5-48,0 0-121</inkml:trace>
  <inkml:trace contextRef="#ctx0" brushRef="#br0" timeOffset="81626.6688">4707 13493 403,'0'0'20,"0"0"-2,0 0-2,0 0-4,100-75-4,-74 68-4,0 1-3,-1 3-1,0 3-1,0 0 0,-2 9 0,-3 3 0,-3 5-1,-6 5-1,-4 4 2,-5 1 2,-2 4 1,-7 0-1,-6 1 2,-6-3 1,0 0 3,-3-4 1,-1 1 1,2-3 1,-1 0 1,2-3-6,2 1 2,1-1 1,5-3-3,2-3 3,5-6-7,3-4 0,2-4 0,0 0 0,0 3 1,0 0 0,2 2 0,6-4-1,7-1 1,2-1-6,6-5 4,-1-1 1,-8 3-1,4 1 5,-1 0-5,-7 1-5,10 2 4,-8 0-1,0 0-1,2 0 6,-4 0-4,0 0-2,-4 2 1,-2 0-4,-4-2 4,0 0-1,0 0-2,2 1 3,-2-1-12,3 2-15,0 3-34,-1-2-74,0 1-98</inkml:trace>
  <inkml:trace contextRef="#ctx0" brushRef="#br0" timeOffset="82988.7467">7120 12165 281,'0'0'31,"0"0"-6,0 0-9,0 0-6,0 0-9,0 0-2,0 0-4,0 0 0,0 0-2,0 0-1,12-16-6,11 19-9,-7 3-23,1 0-53</inkml:trace>
  <inkml:trace contextRef="#ctx0" brushRef="#br0" timeOffset="83111.7538">7388 12226 225,'0'0'12,"0"0"-7,0 0-3,0 0-4,0 0-5,0 0-9,89-37-66</inkml:trace>
  <inkml:trace contextRef="#ctx0" brushRef="#br0" timeOffset="83270.7628">7716 12191 267,'0'0'11,"0"0"-4,0 0-4,0 0-5,0 0-5,0 0-7,0 0-16,0 0-129</inkml:trace>
  <inkml:trace contextRef="#ctx0" brushRef="#br0" timeOffset="84180.8149">5792 6318 158,'0'0'19,"0"0"-2,0 0 1,0 0 1,0 0 2,0 0 2,0 0 7,0 0-2,0 0 2,0 0-6,-58-26-4,49 26-3,5 0-7,-1 0-4,1 1-3,4 4-3,0 4-1,9 2-1,7 3-1,6-5-3,5-3-1,3-3-12,5 0-28,0-2-72,1 0-95</inkml:trace>
  <inkml:trace contextRef="#ctx0" brushRef="#br0" timeOffset="84320.8229">6074 6438 239,'0'0'1,"0"0"-7,0 0-9,0 0-34,0 0-120</inkml:trace>
  <inkml:trace contextRef="#ctx0" brushRef="#br0" timeOffset="84495.8329">6275 6399 298,'0'0'1,"0"0"-1,0 0-2,0 0-4,0 0-5,0 0-10,0 0-33,0 0-77</inkml:trace>
  <inkml:trace contextRef="#ctx0" brushRef="#br0" timeOffset="85668.9">6190 12640 300,'0'0'35,"0"0"-4,0 0-6,0 0-2,0 0-6,0 0-8,0 0-4,0 0-5,0 0-2,9-30 1,6 21 0,8 4-1,3-2-1,3 2-4,1 2-2,1 1-4,-4-1-3,-2 3-4,-5 0-5,-1 0 2,-9 0 1,-4 0 7,5 4 3,-6-3 10,-1 1 4,0-1 5,-4-1 5,0 0 1,0 0-2,2 2-2,-1-2-5,1 0-1,-1 2-1,1-2-1,6 0 0,-2 0-1,6 0-2,-1 0 1,1 0 0,-1 0-2,2 0-1,5 0-1,-7 0 0,7 0-1,-1 5 2,-7-2-1,7 1 1,-1-1 1,-4-1 2,2 2 0,-3-1 1,1-3 0,0 1 0,2-1 0,4 0 0,-6 0-1,6 0 1,-6-1-5,-8-1-3,2 2-8,-6 0-5,3 0-5,1 0 0,-1 0 2,2 0 7,-5 0 6,0 0 6,0 0 5,0 2 0,0-1 0,0 1 0,0 0-14,0-2-36</inkml:trace>
  <inkml:trace contextRef="#ctx0" brushRef="#br0" timeOffset="86143.9272">7359 11889 244,'0'0'31,"0"0"-7,0 0-1,0 0-9,0 0-6,0 0-4,0 0-2,0 0 4,0 0 4,-4-12 7,-5 46-1,-1 13-1,0 5-2,-2 9-3,5 2-1,3 4-2,2 1-1,2-1-3,0-2 1,7-6-1,4-4-2,1-6 1,0-8-3,4-2 0,-1-9-1,2-4-3,1-7 0,1-4-6,7-6-15,0-4-67,4-5-129</inkml:trace>
  <inkml:trace contextRef="#ctx0" brushRef="#br0" timeOffset="86700.959">7599 12250 240,'0'0'19,"0"0"-3,0 0 2,0 0-2,0 0-3,0 76-2,3-46-3,0-1-4,0 0 1,-2-4 0,0-6 0,-1-4 3,2-3-1,-2-7 5,0 1 0,0-6 3,0 0 0,0 0-4,0 0 0,0 0-5,-3-7-1,-1-9 0,-2-6-2,4-3 0,2-1 0,0-3-3,2 1 0,5-1-4,3 2 3,4 4 1,3 2-1,0 4 2,-5 7-2,3 3 0,0 7 0,-1 0 0,4 9 0,-2 8 3,-5 5-1,-2 5-1,-3 2 0,-3 1-2,-2-2 3,-1 1 0,0-10 1,0-2-1,0-7 2,0-5-2,0 2 3,0-7 0,0 0 1,0 0-1,-1 0-2,-2-8-2,1-8 0,-1-6 2,3-5-1,0 2 2,2-4-4,4 2 2,-1-1-1,3 4 0,-1 7 0,0 0 1,-1 10 0,-3 2-2,4 3 1,4 2-2,3 0 3,4 9 0,0 4 0,0 3 0,-2 4 0,3-1-3,-2 1 2,-3 0-2,1-2-2,-3-1-2,0 0-10,-4-3-37,-1 0-105,-1-5-72</inkml:trace>
  <inkml:trace contextRef="#ctx0" brushRef="#br0" timeOffset="86943.9729">8082 12383 287,'0'0'46,"0"0"-5,0 0-2,0 0-10,0 0-6,0 0-9,0 0-6,0 0-3,0 0-2,0 0-1,70-39-2,-42 35-2,2 0-1,4-1-2,1 2-4,1 1-3,1 2-15,-4 0-72,-2 5-129</inkml:trace>
  <inkml:trace contextRef="#ctx0" brushRef="#br0" timeOffset="87191.9871">8439 12132 298,'0'0'25,"0"0"-5,0 0-6,0 0-3,0 0 0,0 0-4,0 0-2,0 0 0,0 0-4,65 98 0,-55-66-1,-3-1 0,-2 1-1,-4-2 0,-1 0-1,0-8 2,0-3-3,0-4 2,0-5-5,0 2-6,-1-6-15,1 0-64,0-6-114</inkml:trace>
  <inkml:trace contextRef="#ctx0" brushRef="#br0" timeOffset="87523.0061">8558 11829 234,'0'0'21,"0"0"-1,0 0-1,0 0 0,0 0-5,0 0-1,89 7-2,-66 22-2,-1 7-2,-2 10-2,-2 5-4,-3 6-2,-3 3 1,-2 2 1,0 3 0,-4-6 5,0-4-2,-3-1 2,0-6 1,-3-5-2,0-4 0,0-3 0,-8-3 0,-2-5-1,-3-5-2,0 0-2,0-4-2,2-2 2,2-5-1,0-2 1,4-3-1,2-4-4,1 1-3,2-4-6,0 0-41,0 0-152</inkml:trace>
  <inkml:trace contextRef="#ctx0" brushRef="#br0" timeOffset="87948.0304">8951 12185 240,'0'0'27,"0"0"0,0 0-1,10 86-5,-6-53-6,2-1-5,3 0-4,4-3-4,-3-5-1,-1-6 0,0-4 2,-4-7 0,-2-4 3,0 2 2,-3-5-2,0 0 0,0 0 2,0 0-1,0-14-1,0-6-1,-6-5 0,1-4-1,-1 2 0,4-4-1,2-2-1,0-2-1,7-1 1,5 3-2,5 2 0,2 3 0,2 7 1,1 4-1,-7 7 0,0 7 1,0 3-1,-2 3 1,2 12 0,-4 6 2,-2 5 1,-6 6-1,-2 2 3,-1 5-4,0-2 0,-6 0-1,0-2-1,4-4-1,-1-2-2,0-12-3,3 3-5,0-8-17,0 2-90,0-1-107</inkml:trace>
  <inkml:trace contextRef="#ctx0" brushRef="#br0" timeOffset="88466.06">7660 13390 302,'0'0'20,"0"0"-2,0 0-2,0 0 1,0 0-6,0 0-4,118-15-2,-67 11-4,5 1-2,4-1 1,-1 1-5,-1 1-2,-5 1-4,-8 0-14,-5 1-35,-15 0-109</inkml:trace>
  <inkml:trace contextRef="#ctx0" brushRef="#br0" timeOffset="88749.0762">7965 13143 247,'0'0'25,"0"0"0,0 0-2,0 0-6,0 0-4,-32 100-5,29-65-3,3-1-1,0 3 3,0 1 1,0 0-1,1 1 0,4-2-5,-2-1 3,1-4-1,-1-4 1,0-6-1,-2-3-1,0-9-2,-1-3-1,2 3-3,1-5 1,-3 0-3,1 0-5,-1-5-6,0 0-33,0 0-85</inkml:trace>
  <inkml:trace contextRef="#ctx0" brushRef="#br0" timeOffset="89344.1102">8299 13157 330,'0'0'26,"0"0"-3,0 0-2,-20 104-2,17-68-6,0 4-2,3 1-3,0 2-2,0 0-5,0-2 0,0-3 0,0-6 1,0-10-1,3-5 1,-2-5-1,-1-9 1,2 4 0,-2-7 1,0 0 1,0 0-1,0 0 0,1-3-2,-1-16 1,1-6-1,2-9-1,4 1 0,4 2 1,2-3-1,2 3 1,6 1-1,-2 2 1,2 1-1,1 3 2,-2 4-1,2-1 1,-3 6 0,0 0 1,-5 6-2,-7 3-1,-2 4 0,-5 2-1,0-2-1,0 2 2,1 0 0,0 0-1,-1 0 1,0 2 1,-2 8-1,-7 2 0,-8 1 2,5-1 0,-4-1 2,1-1 3,0 0 0,2 0 1,0 2-1,3-4-1,2 4 0,4-3 1,0 2-2,3 4-2,1-1 0,6 1-1,7-3 0,8-4-1,5-4 1,4-1-1,5-3-2,4 0 1,2 2 0,-1 3 0,-1 5-1,-7 4 0,-3 4 0,-8 1 0,-6 3 1,-7 0-1,-6 1 1,-2-1-3,-4-3 0,-7-1-1,0-2-3,2-8-11,2-1-30,4-4-93,3-3-109</inkml:trace>
  <inkml:trace contextRef="#ctx0" brushRef="#br0" timeOffset="89823.1376">10174 12076 470,'0'0'40,"0"0"-12,0 0-7,0 0-8,0 0-5,0 0-3,0 0-4,0 0-2,85-28-4,-44 24-1,-1 1-7,0 1-24,0 0-58,-7 0-154</inkml:trace>
  <inkml:trace contextRef="#ctx0" brushRef="#br0" timeOffset="89973.1462">10618 12128 323,'0'0'12,"0"0"-9,0 0-6,0 0-8,0 0-11,0 0-45,0 0-125</inkml:trace>
  <inkml:trace contextRef="#ctx0" brushRef="#br0" timeOffset="90113.1542">10881 12093 341,'0'0'39,"0"0"-11,0 0-12,0 0-11,0 0-10,0 0-6,0 0-19,0 0-87,0 0-100</inkml:trace>
  <inkml:trace contextRef="#ctx0" brushRef="#br0" timeOffset="91244.2189">11500 11547 193,'0'0'21,"0"0"-2,0 0-1,0 0-3,0-79 1,0 74 0,0 5-2,0-5-3,-2 2 1,-7 2-1,-4 1 2,-4 15 1,-3 10 2,1 14 1,2 10 1,4 6 3,0 8 1,4 4-5,3 1 2,2 1-7,4-3-5,0-2-1,6-6-2,4-4-1,4-6-2,1-5 0,2-5-5,-2-8 1,0-6-4,0-5-5,-4-7-16,2-4-38,1-8-111,3 0-60</inkml:trace>
  <inkml:trace contextRef="#ctx0" brushRef="#br0" timeOffset="91799.2506">11618 11676 225,'0'0'21,"0"0"4,0 0 4,0 0 1,0 0-5,0 0-6,26 88-3,-18-55-4,0 3-4,-2-1-1,1-2-2,-2-1-2,-3-12 1,0-8 0,-1-6 1,-1-6 3,0 0 1,0 0 2,0 2 0,0-2-1,0 0-2,-7-5 0,0-8-4,-1-9-1,4-2-1,4-3-4,0-2 3,6-1-3,6 4 0,2 3 1,2 3-1,3 1 2,-2 6 0,-3 3 0,1 6 0,1 1 0,-2 3 0,5 7-1,-6 7 2,0 4-1,-4 5 2,-3 4 3,-2 2-4,-2-1 3,-2 3-4,0-2 1,0-5 1,0-6 1,-5-3-1,2-4 2,2-7 0,-1 1 2,2-5-1,-1 0 0,-2 0-1,-2-6-2,1-8-2,-2-7 1,6-3 0,0-5-4,9-2 4,1-1-4,6 1 2,-1-1 1,3 3-3,1 2 3,3 4 0,-2 5 1,-8 7-1,6 3 0,-3 7-1,2 1 1,2 8 3,0 6-1,-3 6 2,-2 6-2,-3 5-1,-3 1 3,-2 1-4,-3-1 2,0 0-3,-2-2-4,-1-1-7,0-9-21,1-2-65,-1-6-151</inkml:trace>
  <inkml:trace contextRef="#ctx0" brushRef="#br0" timeOffset="92032.264">12338 11836 344,'0'0'32,"0"0"-6,0 0-8,0 0-6,0 0-5,0 0-3,0 0-2,0 0-1,77-15-1,-48 13-3,1 1 0,-1 0-1,0 1-2,-9 0 1,0 0-1,-8 0-3,-7 0-5,3 0-16,-2 0-36,-1 0-80</inkml:trace>
  <inkml:trace contextRef="#ctx0" brushRef="#br0" timeOffset="92252.2766">12622 11669 282,'0'0'30,"0"0"-5,0 0-3,0 0-2,0 0-2,0 0-1,0 0-2,0 0-5,0 0 0,11 78-3,-11-51-1,0 0 1,0 2-3,0 1 2,0-3-6,0-1 0,0-6-3,0-3-1,0-3-2,0-2-7,3 3-11,0-4-77,0-3-124</inkml:trace>
  <inkml:trace contextRef="#ctx0" brushRef="#br0" timeOffset="92571.2948">12817 11260 247,'0'0'35,"0"0"-4,0 0-3,0 0-1,0 0 1,0 0-5,-7 90-1,11-48-5,6 6-5,3 5-4,4 4-4,2 0-2,1 3 1,3-2 0,-1 0-3,-1 2 1,-4-5-2,-4 3 0,-5-4 3,-6 0 0,-2-3 5,-10-4-2,-2-3 3,-3-5-1,0-8 3,-2-6-1,5-9 0,0-5 0,4-5-3,3-4-1,-2-2-4,4 0-2,-1-7-5,1-6-5,3-4-12,3-6-56,7-1-167</inkml:trace>
  <inkml:trace contextRef="#ctx0" brushRef="#br0" timeOffset="92979.3181">13097 11617 251,'0'0'26,"0"0"2,0 0-2,0 0 0,-12 98-7,15-63-1,6 3-4,0 0-6,4 1-1,-3-3-5,2-4-2,-1-9 2,-4-6 0,-2-10-1,-2-2 3,-3-5 1,0 0-1,0-2 2,0-13 1,0-9 0,-2-6 3,-1-4-2,0 1-3,3-2 0,0 0-4,5-3 4,8 0-1,4 1-2,5 5 1,2 1 1,1 7 0,0 7-1,-1 5-1,-1 10 1,-1 2-2,-5 7 0,0 9 1,-5 7 1,-2 4-1,-4 4 3,-5 2-3,-1 1 1,0-1-2,-7 0 1,0-1 2,0-1-5,1-2 4,3-10-8,0 0-1,3-7-5,-2-2-20,2 5-66,0-4-148</inkml:trace>
  <inkml:trace contextRef="#ctx0" brushRef="#br0" timeOffset="93320.3377">11883 13043 328,'0'0'40,"0"0"-4,0 0-7,0 0-5,0 0-6,0 0-3,0 0-3,92-52-4,-51 44-3,6 0-3,1 1-4,-1 3-2,-3 3-4,-3 1-6,-8 0-6,-4 8-15,-10 0-39,-5 1-70,-7-1-72</inkml:trace>
  <inkml:trace contextRef="#ctx0" brushRef="#br0" timeOffset="93567.3518">12140 12734 248,'0'0'38,"0"0"-5,0 0 0,0 0-1,0 0-4,0 0-7,0 0-5,0 0-7,48 82-5,-42-45-1,-2 3-3,-2 1 0,-2 1-2,0-1 2,0-3-1,-6 1 1,0-3 0,0-1 0,-1-3 1,-2-4 1,3-10-2,2-2-2,1-7-2,2-4-4,1 2-11,0-7-48,0 0-161</inkml:trace>
  <inkml:trace contextRef="#ctx0" brushRef="#br0" timeOffset="94031.3783">12405 12765 344,'0'0'27,"0"0"-2,0 0-4,0 0-1,0 0-7,33 91-3,-27-51-3,-1 1-3,-2 2 0,0-2 1,-1-3-3,0-5 2,0-9 3,-2-10-2,2-9 4,-2-5 3,0 0-3,0 0 3,0 0-2,0-2-5,0-13 1,0-9-2,0-10 2,2 0-1,6-6-3,3 1-1,2 0 0,6-1-2,1 4 1,5 4 0,1 7 0,1 1 0,1 7 1,0 5-1,2 6 0,-3 4 1,-1 2-1,-3 0 1,-1 12-2,-3 1 1,-6 6-1,-3 3 2,-5 5-1,-3 4 2,-2 0-3,-2 3 1,-6-3-1,1 1 1,1-4 1,0-1 0,2-8-1,0-1 0,2-8 0,1-3-1,1-2 1,0-1 0,0-1 1,0-1-1,8 0 0,2-2 2,5-7-6,4-9 0,-2 0-6,0-4-28,4-3-84,0-3-136</inkml:trace>
  <inkml:trace contextRef="#ctx0" brushRef="#br0" timeOffset="96242.5048">11550 14071 221,'0'0'39,"0"0"-4,0 0-2,0 0-6,0 0-4,0 0-4,0 0-1,0 0 0,0 0 0,-9-26 0,23 17 1,4 6-2,4-2 0,6 2-3,2-1-3,9 1-1,3 1-2,7-5-2,4 2-1,7-5-1,1 3-2,6-1-2,-3 0 1,-2 4-3,-6 2-1,-8 2-1,-8 0-5,-8 5 1,-11 4-3,-7-1-2,-9 4 0,-5 0-1,-7 2-8,-7 2-3,-3-2-13,-3-1-16,0-2-20,1-2-49</inkml:trace>
  <inkml:trace contextRef="#ctx0" brushRef="#br0" timeOffset="96599.5252">11465 14426 260,'0'0'27,"0"0"-2,0 0-4,0 0-5,0 0-1,0 0-4,0 0-2,0 0-2,108 3-1,-66-3-1,6 0-1,0 0 1,2-6 0,-1 1 2,-2-4-1,-1 2-3,-4-1-2,-4 1 2,-4 2-1,-5-2-1,-9 3 1,-9 0-1,-4 4-2,-7 0 1,0-1 1,0 1 0,1 0 1,0 0 1,1 0-3,-2 0 0,0 0-3,3 0-3,-3 0-3,1 0-11,1 0-35,4-4-163</inkml:trace>
  <inkml:trace contextRef="#ctx0" brushRef="#br0" timeOffset="99507.6915">12710 13716 188,'0'0'34,"0"0"-3,0 0-5,0 0-4,0 0-2,0 0 0,0 0-4,0 0 0,52 89 0,-49-50-5,-2 1 1,1 2-4,-2 0-1,1-2-4,-1-2 1,0-2-1,0-4-2,0-5 2,-1-7 1,-4-5 0,2-8 2,0-3-1,2 1 2,1-5-1,-7 0 0,-2-2-2,-1-3 0,1-7-5,5-3 2,4-6-1,0-7 0,11-1 1,4-1-1,4-2-1,4-2 2,0 1-1,3-2-1,2 1 3,-1 2-4,0 3 4,-2 4-1,1 5 1,-4 3 1,-6 9-3,0 4 2,-6 2-1,0 2-1,2 5 0,-3 7 0,0 5 2,-4 4 3,-2 4-3,-3 1 5,0 5-5,0-2 0,0 1 0,0-3 1,0 1 2,0-1-2,-2-3 3,1 2-2,-1-2 0,1-1 1,-1-6 0,2 0-1,-1-5 1,1 0 0,0 0-2,0-7 0,0 0-1,0-5 1,0 0 0,0 0 1,0 2 0,0 0-1,1-1 0,1-1-1,-1 0-1,1 2 0,-2-2 0,1 0 0,-1 0 0,0 0 1,2 0-2,-2 0 1,0 0 0,1 0 0,-1 0 0,0 0 0,0 0-1,0 0 0,1-2 1,-1 1-1,0-1 2,0 0-2,0 2 0,0-8 0,0-1-1,0-4 2,0-1-1,0 0 0,0-6-1,0 3 1,-1-9-2,1 3 1,0 0 0,0-2 1,7 1 0,0-5 0,4 4 0,1-1 0,0 2-1,0 5-3,-1 2 4,4 3-4,-5 5 4,0 1 0,-3 5-1,-2 1 0,-1 2 1,1 0-2,1 0 2,4 0 0,3 7 0,-5 7 5,2 4-4,-4 3 4,-2 4-4,2 0-1,-5 0 0,3 2 0,1-1-1,-2-1 1,-2-8 1,2 1-1,-1-6 0,-2 0-1,1 1-2,-1-9 3,1 2 2,-1-6-1,0 0 0,0 0-1,0 2 0,2 0 0,-2-1 0,0 0 0,0 0 2,1 6-3,2-2 1,1 3 0,-1-1-1,2 2 2,-1-4-1,2 2 0,-2 1 0,0-6 0,-1 1 0,-1-1-1,2 1 0,-1 1 1,-1-1-3,-2-3 2,7 0-1,9 0-4,3-7-6,4-5-27,-3-3-57,-3-5-163</inkml:trace>
  <inkml:trace contextRef="#ctx0" brushRef="#br0" timeOffset="100139.7277">13531 13784 249,'0'0'22,"0"0"0,0 0 0,0 0-1,0 0-5,0 0-5,0 0-4,27 93-5,-22-66-2,1 0 1,-2 0 0,-1-1 0,-2-1-1,-1-6 0,0-2-1,0-6 2,-1 0 2,-2-1 1,-4-2 2,2 0 2,2-5 0,-4 3-1,4-5 2,-1 1 0,1 1-2,-3-3-1,3-1 0,-1-9-1,-1-5 1,5-3-3,0-6 0,2-2-2,6-1 0,6-5 0,-1 1 0,4 0 0,2-3-3,1 2 4,3 3-1,2 3 5,-2 4 0,2 4 0,-3 2-2,0 4 3,-7 5-4,2 2 0,-2 3 1,0 2-2,3 0-1,-2 8 1,-4 4 0,-4 3-1,2 2 0,-3 3 0,-2 2-2,-1 2 2,1 2 5,-3 1-4,1 1 2,-1 4-1,-1 0 0,1 2-1,-1-3 1,-1 1 1,0-2 0,1-8 0,-1-2-1,0-8 0,0 3-1,0-3 0,0-7 0,0 2-1,0-7 2,0 0-1,0 0 0,6 0-1,6 0 0,7-9 0,4-5 0,0-2-1,-3-3 1,3 0-1,-1-2 0,-3 1 1,-2 1-2,-2 1 1,-5 4-1,-6 7-2,-1 4 0,-3 3-2,0-5-2,-3-2-8,-7-4-19,-3 0-42,3 2-123</inkml:trace>
  <inkml:trace contextRef="#ctx0" brushRef="#br0" timeOffset="109903.2861">419 4235 179,'0'0'5,"0"0"0,0 0 1,0 0 4,0 0-1,0 0-1,0 0 1,0 0-2,0 0-1,32-8-2,-22 4 0,5-3-2,0 1 2,5-1-3,0-1 1,-2-1-1,0 0 1,0 0 0,2 0 0,-2 0-3,2 0 0,-1 0-4,-4 2-3,-1 2 0,0-2-4,-6 3 3,2 0 3,-6 2 0,-4 2 5,0-3-1,0 3 2,2 0 3,-2-2-1,0 0 3,0-2-2,0-3 2,0 3 0,0 1 0,0 3-1,-2-2 1,2 2-2,-1-1 0,0 0-1,-1-2-3,1 3 0,-1 0-3,2 0 0,-1-3 1,1 3 2,0-2 0,0 0 2,0-3-1,0-2 0,0 1 0,0 2 1,0-1 0,0 1 2,1-1-2,1 1 0,-2 4 1,0-2 0,0 2-1,0 0 0,1-1 1,-1 1 2,0-2 2,2 2 3,-2-2-1,1 1 1,2-3-2,1 1-2,3-4-1,3 0-3,4 1 1,4-2 2,2 2-2,2 2 3,1 0-3,5 1 1,2 1-1,5 0-2,2 1 2,4 1-2,1 0 0,3 0 0,1 0 0,3 0-2,3 0 2,-1 0-1,4 0 1,1-2 1,2 0-1,1-3 0,0 1 3,3-1 1,3-1-2,1 1 4,2-4-4,2 4 2,1-2-1,3 2 2,1-2 2,2 2-1,-1 0-2,5 0 2,2 0-3,5-2 0,2 0-1,1-1-3,1-2 3,5-3-3,-1 1 3,6 0 0,0 0 2,3 0-3,-1 2 0,0 0 1,0 1-2,2 3 2,-2-1-1,-2 3-1,1 1 0,-2 3 1,-1 0 0,0 0 0,-2 0 1,-1 0 1,0 0-1,1 0 1,-1 0 0,1 0-1,2-1 1,4-1-2,-1 0 3,5-3-4,-2 3 0,1-1 0,0 0 1,1-1-1,-2 1 0,1 3-1,-4-2 1,-1 2 0,-2-2 0,0 1 2,0-1 0,-1-1 3,-1 1 2,1-1 1,1-1 1,1 1-1,-1 0-1,1-1-3,0 2-1,-1 1 1,0 1-2,0 0 0,-1 0 1,1 0-3,1 0 0,-3 0 2,-1 0-2,-1 0 1,-1 0 1,-2 0-1,5 0-1,-3 0 1,-1 0 0,0 0-1,0 0 2,0 0-2,3 0 0,-1 0 0,1 0-1,-2 0 0,0 3 0,-4 1 1,0 1-1,-1 0 0,-2-1-1,-1 0 1,-2 1 1,0 0-2,1-1 4,-4 2-2,-1-2-2,2 3 2,-3-3 2,2 0-2,1 0 1,0-3-1,1-1 0,4 0 0,-3 0 0,5 0 0,1 0 0,0 0-1,2 0 2,-1-1-1,0 1-1,1 0 1,-2 0 0,0 0 0,-2 4-2,-1 1 2,-2 2 0,-1-3 0,-2 1 0,-3 0 0,0 2 0,1-2 0,1-2 0,1-2 0,0-1 0,-3 0 2,5 0 1,-3 0-3,2 0 0,2 0 0,-2 0 0,2 0 0,-3 0 1,-2 1-1,-1 2 0,-1 1 0,-2 1-1,0 3 2,0-1-1,-3 0 1,-1-2-3,-1 1 2,-3-2 0,-2-1 0,-3 0 2,-1-2-1,-3 0-2,-3 1 2,0-2-2,-4 2 2,-3-1 0,-1 2-1,-2-1 1,-3 1-1,-4 1 0,-3 1 0,-2 1-3,-3 0 4,-2-1-3,-1 2 2,0-3 0,0 2-1,-4 1-1,1-3 4,-3 0-4,-1 1 2,-8-1 2,2 0-4,-7 0 2,0-1 0,0 1 0,-3 1 0,0 2-1,-3 0-3,0 1-3,-2-3-13,1 5-31,-2-5-142</inkml:trace>
  <inkml:trace contextRef="#ctx0" brushRef="#br0" timeOffset="112951.4605">442 4043 182,'0'0'12,"0"0"-4,0 0 1,0 0-2,0 0 2,0 0 1,0 0-5,0 0-2,0 0-1,0 0-3,51 84 1,-42-60 0,0 2 0,-1 3 1,1 0-1,-3 3 0,1 4 0,-3-1 1,3 2 0,-2 2 1,-1 1 0,2 5-1,-1-2 0,3 3 2,-3 3-4,1 0 1,2 3 0,0 2-2,1-1 2,0 1-1,-2-1 1,3 0 1,-4-1 3,-1 0 1,0-1 2,-4 0 2,2-2 2,-3 1 0,2 3-3,-2-1 3,1 3-1,2 0 3,2-1 0,1-2-2,2-1-4,2 3-2,4-2-2,0 2 2,1-1-1,0-2 1,1-1 0,-2-1-4,2-2 0,-1 3-1,-3-1 0,-1 2 0,-3-2 0,1 1 0,-3-2 1,-4 3 0,2 0-1,-3 2 0,-1 2-1,0 0 1,0 2 0,0 1 0,0-1 1,1 1-1,1 1-1,1 0 0,1 1 0,3 0 1,-2-1 1,-2-2 0,1-4 0,-1-1 1,0 0 0,-3-1 1,0 2 0,0 0 1,0-2-1,0 0 3,-3 1-2,-4 0 3,4 2 0,-4 2-4,1 1-1,0 0-1,0 3 1,2-3 0,1 0 0,0-2 2,0 0-2,0-3-1,2-2-1,1 0 1,0-1 2,0 0 0,-2 2 3,2-1-2,-1-1 0,-2 0-2,2 0 0,-2 1-2,0 0 1,0 1 2,-2-1 0,1-1 4,0 2-2,-3-3 0,4 2 3,-3 2-3,0 1 2,0 0-1,-3-1-2,4 3 2,-1-3-3,-2 3 0,0-2-2,1 0 0,0-2-2,-1 0 4,0-3-1,-1-3 0,2 1 3,-2-4-3,1 2 1,0-1 1,2 0 0,2 1 1,0-2-3,0 2-1,2-2-1,2 0 3,0 0-3,0-3 2,0 2-3,0-1 2,0 1 3,2 3-4,-2 0 4,0-1-4,0 2-1,0 0 2,0-4-3,0 2 3,0-1 0,1 3-2,3-2 0,-1-1 0,0 3-2,0-3 3,-1 1-1,2-2 2,-1 3 1,0 0-2,4-2 3,-4 1-4,2 0 0,-2 1 1,2-2-1,-2 0 1,1 2-1,0-1 1,2 1-3,-3-1 3,1 0-2,1 2 2,0-2 1,1 3-2,0 0 3,0 3-2,-3 0 0,1 1 0,-1-2-2,0 1 2,-2 1-3,2 1 2,0 0-3,0-1 1,-2-2 0,-1-1 3,0 2 1,0 0-3,0-2 4,-1 2-4,-3-3 3,0-1-2,3 1 1,0-2 0,1 0-1,0 0 3,0 1-3,0-1 1,0 2-1,0 0 2,0-3 1,1 3-1,0-1 2,1 0-3,0 1-2,-2-3 4,0 2-4,1 2 5,-1 1-3,0 1 1,0 0 0,0-1-1,0 3 0,3-1 0,-2 1 2,1 0-2,2 0 4,-3 3-4,2-2-3,-1 4 3,-1-2-1,-1 3 3,0 1-2,0-2 2,0 2-2,0 0 1,-1-2 4,-2 1-3,0 2 4,-1-4-4,4 1-1,-2-1 1,1-1-3,1-2 3,0 1-3,0 0 3,0-2-2,0-1 2,0 3 1,3-3-3,0-2 4,1 1-4,-1 0 3,1-1-3,1-2 0,-1-2 1,3-2-1,-1-1 1,0-1-3,0-4 3,-1 1-1,2-3 1,-1-2 1,2-3 0,-1-3-2,1-4 1,0-2-1,0-4 0,0 1 0,-1-7 0,0 0 2,-1-2-3,0-2 3,0 2-2,-4-6-2,5 4 3,-4-2-2,0-3 1,6 2 1,-5-1-1,2-1 0,4-1 0,3 0-1,4 0 1,1 0-7,-1-3 7,0 0 0,1-2-1,4-1 5,2 2-4,0-2-4,3 0 2,2-2-1,3 3 1,5-3 2,1-2-1,7 1 0,0-4 0,4 0-1,2-2 1,4 0 1,1 0 1,3-2-1,0-1 1,1 0-1,3-2 1,5 0 1,3-3-1,1 2 3,5-1-3,0 2 1,3-1-1,4 0 0,1 1-1,5 1 2,1 1-2,0 0 0,3-2 0,3 2 0,0-1 0,7-1 1,-1-2-1,2 3 0,-1-2-1,3-1-2,-3 3 2,3-1 1,-3 2-2,1 0-2,0-1 3,-1 4-3,-1 0 4,-1 0-1,-2 2 0,3 1 2,-2 0-2,-1-1 2,2 1-1,0-2-1,-4 0 1,3 1 0,-1-4-1,-2 5 1,-1-2-2,1 2 1,-1-2 0,0 2 0,-1 0 1,-2 0-1,3-1 0,-2 1-1,-1 0 1,0 0 2,-2-2 1,1 3-1,-1-1 0,-1-1-1,2 1 0,-2 2 1,2-4 0,2 1 0,-1 1 0,2 1-1,1-1-1,0 3 1,-1-1-1,1 1 1,0-1-1,-2 3 0,2-1 1,-2 3-1,-1-2 1,-1 2 0,-2 1-1,-1 0-2,-1 1 1,-1-1 2,0-1-1,-3 0 2,0-1-1,-1 0-1,-1 0 1,-2 0-1,3 0 0,-1 0 1,-3 1 0,-1 1 0,-2-1 0,-1 1 0,-2-1 0,1 3 1,-3-1 1,2-1 0,-2 1-1,2-2-1,-3 0 2,1 0-2,0 1 0,1-3 0,0 1 0,1-4-6,3 1 6,-2 1-5,3-4 4,-3 2 1,2 0 0,-3 1 0,1-1 0,-2 2-2,0-2 2,0 1 2,-2 2-2,-1-1 1,0 2-1,-2 0 0,-2 1 0,-1-1-1,-2 2 1,0 1 0,1 0 0,-3-1 0,0 1-2,-2-1 1,1 1 1,-4-2 0,0 3 1,-4-3-1,-1 0-1,-3 3 1,-1-2 0,-2 3-1,-2-1 2,-4 1 0,-2-1-2,-4 0 1,-3 2-1,-1-1 1,-3 1 1,-7 0-1,-2 0 1,1 0-1,-7 0-1,6 0 1,-6 1 0,-2 1 0,2 0 0,-7-2 0,2 1-2,-6-1 1,3 2 0,1-1 1,1 0 0,0 2 0,-5-3 0,0 0 0,0 0-4,0 0-2,0 0-10,0 2-25,0-2-47,-5 0-165</inkml:trace>
  <inkml:trace contextRef="#ctx0" brushRef="#br0" timeOffset="114161.5297">13064 14439 130,'0'0'31,"0"0"-5,0 0-5,0 0-2,0 0-4,0 0 0,0 0-6,0 0 0,0 0-2,0 0-1,82-56 1,-54 56-1,1 0 0,3 0 1,2 3 0,2 2 0,3 0-2,4 0-2,3-2 1,1 0-3,1-3 0,3 0 0,-1 0-1,2 0 0,3 0 0,-3 0 1,1-3-1,-3 0 1,-1 0 0,-4-1-2,2 3 4,-4-1-3,0 2 1,-5 0 1,-1 0-1,-2 0 0,-2 0 2,-2 0-2,-3 0 1,-6 0 2,-2 2-3,-7-2 2,-2 0 0,4 0-2,-10 0 1,0 0-1,-5 0 0,0 0 3,0 0-2,2 0 0,-1 0-1,1 0-1,-2 0-3,3 0-4,-1 0-4,6 1-16,-1 1-42,9 1-139</inkml:trace>
  <inkml:trace contextRef="#ctx0" brushRef="#br0" timeOffset="119953.861">2610 1122 7,'0'0'22,"0"0"3,0 0-3,-83-3 1,56 5-5,-1 4-2,1 5 6,1 4-4,0 3-4,1-1-2,3 1-10,1-1-1,-1-1-2,5 2 0,-2 1 0,1 3 1,3-3 2,0 1 3,1-1-2,2-1 3,-1 2-1,2-3 1,6-4-1,-1 2-1,2-3 0,4 1 2,0 8 0,0-1 0,5 6-1,5-2 1,3-1 1,3 0-1,0-1 2,2-1-2,2 3 0,1-4-1,0 3-3,1 0 0,-4 0 0,-3 0 0,-3 1 0,-3 2 12,-2-1-2,-4 3-1,-3 1 0,0-2-12,-3-2 1,-7-1 0,0-3-4,-4-4 4,-3-2 1,0-3 2,-6-2 2,-2 0 0,-2-5 2,-2 1 0,-3-2-2,-2-1 1,1-3 0,2 0 0,0 0-2,5-2 1,6-1-1,6-5 2,5 4-3,2-1 1,5-4-1,2-2-1,2-2 0,11-2 0,1 4 0,3 3-1,3 4 1,1 4-2,1 0 0,-3 7-1,2 2 0,-2 6 0,-2 2 1,-1 3 0,-1 6-1,1 3 0,-5 5-2,2 5 2,-4 3 1,-1 1-1,2-1 0,-4 0-1,-2 1 1,0 0 10,-4-1-9,0 1 10,0-3-3,-2 2-7,-5-3 9,-3 2-8,0-2 4,-1 1-2,-1-3 0,0-3 1,2 0-2,1-5-1,4-1 1,-1-5 1,1 0 0,4-7 0,-1 1 0,2 0-3,0-7 3,2 4 0,7-2 0,1-2-1,7 2 2,3-5-1,0-1-1,7-1-1,0-2-2,5 1 2,1-2-1,3 1-5,5 0-1,1-2-8,5 5-15,3-1-46,6 3-161</inkml:trace>
  <inkml:trace contextRef="#ctx0" brushRef="#br0" timeOffset="121322.9393">10399 969 245,'0'0'4,"0"0"-1,0 0-1,0 0 1,0 0-2,0 0 0,0 0 0,86-4-1,-62 16 2,-3 3 1,-1 2 0,-3 4 4,-2 0-1,-1 6 1,-2 2 3,-4 5-1,1 3-1,0 3 0,-4 2-4,1-1-1,0 3-2,1 2 1,-3-1-5,2 4 3,0 1-2,0 0 1,1-1 2,0-5-3,1-5 0,-3-5 2,3-5 0,0-5 2,1-5 0,-3-4 12,4-3-13,-2-3 14,0-4-1,6 3-12,-5-5 0,1-1 0,0 0-13,3-2 12,2 0 1,-1-9-14,2-1 12,-5-3-13,-2-3 14,-1-2-1,-4 6-1,0-4 1,-2 6-1,-2 4 1,0-6 1,0 7-3,-2-1 2,-9 2-1,-6 4 0,-6 1 2,-3 11 0,1 5-1,-4 3 3,1 4 14,2 3-5,2 4 3,3 2-2,4 1-13,4 1-1,3 8 1,0 4-3,4 6 1,1 5 2,1 1-1,0 0 2,2-3 0,-1-1 3,2-3 8,-4 0 3,4-3-3,0-3 0,-1 0-8,2-5 1,0 0-4,0-4 2,0 0-4,0-2 1,0-2-2,0-1 1,-1-2 1,-6-5 0,-2-4 4,-4-2-1,-2-3 0,-3-3 3,-5-1-1,-1 0 2,-2-3-2,-1 1 2,-2 0-4,-3-5-1,0 0 0,-2-3-1,-3 0 0,5-2 1,-2 0 1,2 0-1,0-4 2,-1-3-3,3-3 2,0 0 1,2 0 1,2 0-1,6-2-1,5 5-4,6 2-1,7 3-5,2 2-7,-2 0-11,2 0-34,0 0-120,10 0-56</inkml:trace>
  <inkml:trace contextRef="#ctx0" brushRef="#br0" timeOffset="139011.9511">1287 5631 5,'0'0'5,"0"0"-2,0 0 0,0 0-2,0 0-1,0 0 0,0 0-1,0 0-1,0 0 1,-12 0 0,12 0 0,-1 0 0,1 0 0,-2 0 1,2 0 0,-1 0-2,1 0 2,-1 0 0,1 1 0,0-1 3,-2 2-3,2-2 1,0 1-1,-1-1 0,1 1 0,-2-1 0,2 2 1,0-1-1,-1 1 1,1 0-1,0-2 1,-2 1-1,2-1 2,0 2 0,-1-2-1,1 0 0,0 0 1,0 3 0,0-3 0,0 1 3,-2-1 0,2 0-3,0 1 2,-1-1-3,1 0 0,0 2 0,-3-2-2,3 0 2,0 2-1,0-2-1,0 0 1,-2 1 0,2-1 0,0 0 0,-1 2 0,1-2-2,-2 0-1,2 0-1,-1 1-5,1-1-8</inkml:trace>
  <inkml:trace contextRef="#ctx0" brushRef="#br1" timeOffset="148632.5013">1373 5670 3,'0'0'11,"0"0"0,0 0-2,0 0-4,0 0-1,0 0 0,0 0 2,0 0 0,0 0 1,0 0 0,-8-11 0,8 11 2,0 0 1,0 0-1,0 0 2,0 0 0,4 0-4,2 0 1,6 0-1,-1 0 2,1 0-1,5 0-1,-3 0-2,7 0-2,-2 0 1,2 0 0,7 0-1,-1 0 0,0-1 0,5-6-2,2 2 3,2-3-2,1 1 1,4 0-2,-4 0-1,1-1 0,0 2 0,2 0 1,-1 0-1,0 1 2,0 3-1,2 0 1,-4 2 0,-1 0-2,-1 0 0,0 2 1,-1 2 0,1 2 1,1-1-1,0-2 0,2-1-1,1 0 0,0-2 0,0 0 0,3 0 1,0 0-1,3-2 0,-2 0 1,2-4 2,3 1 0,-1-2 2,1 0 0,3 0-2,-3-1 1,-1 3-1,1 0 0,-4 2-1,3-1-1,-3 4 0,3-3 0,-1 3 2,5-2-1,0 0-1,2-1 2,3 1-1,1-1-1,5 1 0,-1-1 1,-1 3-1,1-4 1,0 3-1,-2-1 0,-1 0 2,2-1-2,-2 3 4,-1-2-2,-2 0 1,0 1 0,1-3-1,-1 3-1,-2-3 3,1 1-3,-2 1 0,2 0 1,-3-1 0,0-2-1,1 3 1,-3-1 0,1 0-2,-1-1 3,2 3-1,-1 0 0,2-2 0,1 1-2,0 1 0,3-1 2,2 0-2,1 1 0,3-1 0,2 1-1,1-1 1,0 1 2,1 0-1,1-1 0,-2 2 1,-1 0-1,-1 0-1,-2 0 0,0 0 0,0 4-1,-1 1 2,1 0-2,0-2 1,-2 2-1,0 0 1,0-3 0,-1 3 0,-2-5-1,2 2 1,0-2-1,-1 0 3,1 0-2,0 0 0,-2 0 0,3 0 0,-1 0-2,1 1 2,-1 1 0,0 1-1,-2-1 3,1 0-3,-1 1 0,1-1 1,-1 0-2,-1-1 1,4-1 1,0 0-2,2 0 1,3 0 0,2 0 0,2 0 1,6 0 0,2-1 0,5-1 0,2 0 0,-2 2-1,3 0 1,-4 0-1,-3 0 2,-2 0-2,-4 0 2,-3 0-2,-1 0 2,-1 0 0,-1 0 0,-1 2-1,-1 0 0,3-1 0,0 1 0,5 0 0,0-2-1,4 0 0,6 0 1,3 0-1,4 0 2,3 1-2,1 1 1,2 0-1,-1 1 0,-2 1 1,-1-1-1,-7-1 0,-4 3 1,-6-2 0,-3 1 1,-4-1-1,-1-1 2,2-2-1,-2 0 0,1 0-1,2 0 1,3 0 0,3 0-2,0-4 0,4 1 1,0 0-1,1-1 0,1 1 0,-3-1-1,-1-1-1,-5 2 0,-3-4 2,-3 0-1,-2-1 2,-2-1-1,-4-1 0,-1-2 0,-1 1 0,-2-5 0,-1 3 4,1-4-4,-1 2 0,0-2 0,0 0-2,-2 0 2,2 0 0,-2 1-2,-1 0 1,0-2 1,-4 1 0,-1 0 0,-6 0 0,-3 2 1,-3-2-3,-5 2 1,-1 0-2,-3 1 3,-2 2 0,-3-1 0,0 1 0,-3-3-2,0-1 4,-1 0-4,-2-1 4,1-1-2,-3-1 1,-1 2-1,-2-4 0,-1 0 0,-3 6-1,-2-5 1,-1 1 0,0-3 0,-4-3 1,-7 1-2,1 3-1,-3 3 1,-4 2 1,-3-1-1,0 2 1,-5-1-1,-1 1 1,-1 0-1,-1 1 1,1-3 0,2 2 1,0-2-1,2-2 0,2 2 1,-3-2 0,4 1-1,-3-2-1,-1 2 1,-1-1-2,0 2 1,-2 0 2,-2 2-2,-4 3 0,-2 0 1,-7 4 0,-1 0-1,-5 2 1,-4 0-2,0 1 2,-3 1-1,0-1 1,-1 0 0,0 0 0,0 0-1,-2-1 1,1 2 0,-3-3 0,-3 4 0,-2-4 0,-6 2 0,-1 0 0,-3 0-1,-3 0 1,1 3 1,0-1-1,-1 3 0,4 0 0,1 0-2,3 0 2,1 0-1,4 0 1,1-2 0,1-1-1,2 1 1,0-3-2,3 3 2,-6-4 0,3 2 2,-3-1-2,-3 0 0,-2-2 0,-2 2-2,-1-2 2,-3 2 2,-3 0-2,-3 3 0,0-3 0,-3 3 0,2-1 0,0 0 0,3-1 0,3 1 1,3 2-1,4-1 0,-1 1 0,4 0 0,-1-1 0,1-1 0,-1 1 0,1 2 0,-2 0 0,1 0 0,-1 0 1,2 0 0,-5 0-1,2 0 0,-2 0 0,-2 0-1,6 0 0,-2 0 2,5 0-1,3 2 0,1-2 0,0 0-1,3 0 1,-3 0 0,-4 0 0,-1 0 1,-3 0-1,0 0 0,-2-2 0,3 1-1,-2-2 1,2 1 0,-1 1 0,0-2 0,-5 1 0,1-1 0,-3 2 0,2-1 0,1 2 0,2-2 1,0 2-2,1-1 1,2-1 0,1 1-1,2-2 1,1 0-2,1-2 1,-1 1 1,0 0 0,-1-1 0,-2 0 0,-4 0 1,-1 0-2,-4 2 1,-3-1-1,-4 4 2,-1-3-1,-1 2 1,-1 0-1,0 1-1,0-2 0,-1 1 1,-2 0 0,1-2 0,1 3 0,1 0 1,6 0-1,0 0 0,1 0 0,2 0-1,-3 0 0,-1 0 1,-1 5 0,-1-1 0,1 4 0,0 0 0,0-1 1,3 2-2,-3-1 0,0 1 1,3 0 0,0 0 0,6 1 0,5 0 0,4 1 0,6-2 0,2-2 0,5 0 0,1 0 0,2-1 0,4-1 0,0-3 0,2 3 0,2-2-2,-1 1 4,1 1-2,-1 2 0,0-2 0,0 2 0,3 1 0,0-3 0,-2 1 0,4 0 0,0 1 0,2-3 0,1 0-2,0 3 0,1-1 2,-3 0 0,1 0 2,-3 0-2,0 0-2,-3 0 2,1 0 0,-1 2-1,5-1 4,2 1-3,6 1 0,2 0 0,4 0-2,3 2 2,1 1 0,2 1 0,1-1 0,2-1 4,1 0-8,3-1 8,3 0-4,-1-3-2,-1 3 2,4-8-2,-5 6 2,4-5 0,0 0 0,-5 1 2,4-2 0,-7 1-2,1 2 0,-1-2 0,-4 1 0,6-1 0,-7 4 0,3-2-2,4 0 2,-5 2-2,5-4 1,0 4 0,-5 0 1,2 1 1,-5 3 0,4-2 1,-4 2-2,1-1-2,-4 2 2,-1 3 0,-1 0 0,-2 0 0,4 2 0,-2 0-1,3-2 0,2 2 0,1-2 0,3 1 1,4-4 0,3-1-1,2-2 1,-1 2-1,2 0 1,0-1 0,-3 6 0,3-6 0,-3 5-3,0 1 3,-4-1 0,-1 7 0,-5 2 3,0-2-3,-4 1 0,2 1 0,-2-4 0,0 2-2,1 0 4,0-3 1,2-2-2,0 0 3,4 0-4,4-6 0,1 2 0,3-6-2,0 2 1,0 2 1,3 0 0,1 4 1,1-5-1,0 5 0,8 1 0,0-3-1,3 6 1,4-4 0,-4-3 0,4-1 1,-1-2-1,2 0 0,-6-3 0,2 0 0,2 0 2,-6-1-4,5 2 2,0-1 0,-6-1 0,5 2 2,-1 3-2,-1 0 2,3 4-2,-1 1 0,-1 1 0,2 1-2,-2 0 2,3 1-2,-1-3 2,0-1 0,-3-5 0,2 0-1,-1-1 1,-4-3 1,4 2-1,-3-2 2,-5-5-2,6 5 0,-5-1 0,2 1 0,4-2 2,-3 2-2,0-1 0,1-1 1,-1 2-2,1 0 1,1-1 0,0-1 0,1 1 0,0-1 0,0 2 0,2-5 0,-2 5 1,2-5-1,5 3 1,-5-1-1,5 1 0,-6-2 0,1 2-1,-1-3 1,0 0 1,0 2-2,1-2 2,-1 1-1,2-1-1,-1 0 1,0 0-1,8 0-1,0 0 0,4 0-3,-1 4-7,-1 0-27,1 3-78,-5 0-86</inkml:trace>
  <inkml:trace contextRef="#ctx0" brushRef="#br1" timeOffset="167740.5942">12652 4967 62,'0'0'27,"0"0"-3,0 0-4,0 0-2,0 0-3,0 0-4,90-65 0,-73 59-1,0-1-2,3 0 0,1 2-3,2-2 0,3 0-2,3-1-2,3-1 3,5 1-1,4-2 1,1-1 2,3-1-2,4-1 2,2 1 0,3-2 0,2 0 0,2 0 0,-1 1 0,4 1 0,-1-1-2,1 4 0,-2-1-1,-1 3 1,-2 0-4,-2 2 1,-2 2-1,-4 1-2,1 0 2,0 1 0,0-1 1,0-1 0,-1 1 1,1 0 1,-2-1 0,3-1 2,-1 1-2,-3 1 2,0 1-3,-2-1-1,-2 0 1,-3-1 0,-1 3-1,-2-2 1,-1 0 1,-1 1-1,-2 1 0,-3 0-2,-3 0 3,0 0-2,-1 0 1,-2 0 0,-2 1 1,0 3-3,2-1 1,0-1 0,1 0-1,-3 1 5,-3-1-4,-2-1 0,-3-1 1,-1 2 1,2-2-1,-4 2 0,1-2 0,-7 0 1,3 3-1,-3-3-1,1 1 1,5 0 0,0 1 0,0-1-1,7 1 0,-7 0-1,8-1 0,-1 1 1,2 0 0,-1-2 3,0 0-3,-6 2 0,2-2 0,-1 0-1,-2 0 1,3 0 1,-8 0-2,0 0 1,-6 0 0,0 0-1,0 0 1,1 0-1,1 0-1,-1 0 0,2 0-3,-2 0 1,-1 0-1,0 0 0,0-2 0,0 2 2,0-7-2,0 2 0,-7-5 1,0-4 0,-1 2 2,1 0 0,-3-1 1,1 3 0,3 2 1,-5-1-1,5 3 0,-2 2 1,0-1-1,4 3 2,-4-2 0,3 2 1,1 1 2,-2 0 1,6 1-3,0-2 2,0 2-2,-2 0-1,1-1 2,-1 1-3,1-2 0,0 2 0,-3-2-1,4 2 0,0 0 2,0 0 0,0 0 0,0 0 0,0 0-1,6 0 0,5 0 2,-2 0-2,2 4 0,5-1 0,0 1-1,3 0 0,1 0 0,-2 0-1,0 1 1,0-1-1,-3-1 1,0 1-1,1-2 1,-5 1 0,4 2-2,-8-2 4,4 0-4,-2 0 2,-6-2 3,1 1-4,-4-2 1,0 0 1,0 0-1,0 8 1,0 2 1,-3 5-2,-4 6 0,-3-2 1,-3-1-3,0 3 3,-3 2-2,2 2 1,-1-1 0,0 0 0,1 1-1,1-3 2,3 0-1,0-9 2,3 1 1,2-6-1,1 0-1,-4 1 1,6-6-1,1 2 3,1-5-1,-2 0-1,2 0-1,-1 2 2,-1-1-2,2 1-1,-2-2 1,2 1-3,-1-1-1,1 0-1,0 1-6,0-1-11,0 0-20,3 0-59,9-4-119</inkml:trace>
  <inkml:trace contextRef="#ctx0" brushRef="#br1" timeOffset="168823.6562">16281 4475 81,'0'0'41,"0"0"-6,0 0-4,0 0-5,0 0-5,0 0-3,0 0-6,0 0-3,0 0-3,0 0 1,-43-58 0,22 61 0,1 6-1,-2 1 0,1 4-3,0 3 0,-2 5-1,0 1-1,3 4 1,-2 2-3,4-1 0,1-4 0,6-1-1,2-8 2,2 0 0,5-5 2,0 2 1,-1 0 3,0-1-2,3 2-1,-2-1-2,2 0 1,0 0-1,0 5-1,5-2-1,2 4 1,6-2 0,3-2-2,2 2 2,3-3-2,1 1 0,4-1 1,-2-3 1,-1-3 0,-5-1 2,0-4-2,-2-3 1,-4 0 0,7 0 0,-2 0 1,-7 0-1,7-3 1,-2-2-1,1 1 0,-2-1-1,1 0 1,-2-1-1,-1-1 0,3-4 2,-2 0-2,0-1 1,-3-1-1,-1-2 1,1-4 1,-3 2 1,-1-4-1,2 0 4,-4-1-4,3-2 4,-4 2-1,-1 6 1,0-1-1,-2-2 0,0 7 1,0-6 1,-4 2-2,-2 3-2,-5-4 0,3 7 1,-2 1-1,-4 1 1,5 3-2,-7 1-1,6 3 0,-2-1 0,-1 1 0,2 1 2,-2 0-1,1 0-1,2 0 0,3 0 1,3 0 1,4 0-2,-6 0 0,2 0-1,-2 0-1,-4 0-2,5 1-1,1 1-2,-4 0-3,6 1-3,-1-1-6,0 1-10,3 2-15,0-1-36,3 2-65</inkml:trace>
  <inkml:trace contextRef="#ctx0" brushRef="#br1" timeOffset="169318.6845">16577 4154 63,'0'0'15,"0"0"-1,0 0-1,0 0-1,-78 61-3,61-38 2,0 3-1,-1 6-1,-1 2 0,-2 6-3,-2 4-2,-3 5 0,-2 2-1,-2 3-1,-1 3 4,0-1 2,-1 1 3,-2-3 2,0 2 2,-1-5 0,0-3 2,2-4-1,1-6 0,2-1-1,2-5-1,2-2 1,3-3-3,2 2 1,0-2-5,3 0-4,0-2 0,1 3 1,1-4 1,3-2 1,0 0 0,1-3-4,4-6 3,3-6-1,1 1 1,2-4-1,1 0-2,-2 0-3,3-4 1,0 0-2,0 0 0,0 0-1,0 0-5,4 0-6,7 0-9,3-1-17,9-9-27,-1-2-67</inkml:trace>
  <inkml:trace contextRef="#ctx0" brushRef="#br1" timeOffset="169760.7098">16800 4399 180,'0'0'15,"0"0"-2,0 0 0,0 0 0,0 0 1,-94 11 2,69 11-1,-2 5 1,-2 6-2,3 7-1,0 2-4,3 5-4,1-1-1,5 1-3,5 0 1,5-3-1,4-1 1,3-2 2,0-5 1,6-2-2,4-5-1,-1 0-2,5-4 0,-1-3-1,3-2 1,-1-3 0,0-2-1,1-3-2,2-2-6,0 0-4,1-3-15,1-2-16,2-3-36,-2-2-62</inkml:trace>
  <inkml:trace contextRef="#ctx0" brushRef="#br1" timeOffset="170238.7371">16960 4611 111,'0'0'21,"0"0"3,0 0 3,0 0-4,0 0-1,0 0-1,0 0-2,-26 100-2,23-71-3,1 1-3,-1-1 0,3-7-2,0-2 1,0-4 0,0-3 0,0 1 1,0-8 0,0 0 1,0-6 0,0 0 1,0 0-3,-2 0-3,2 0-1,-1-3 0,1-12 1,0-8-3,0-4 0,0-1-1,6 3-1,1-1 0,7 2-2,1 2 0,3 0 0,1 2 0,-1 5 0,-4 6 0,-1 2 0,-3 2-1,-4 5 0,4 0-1,-3 0 1,5 10-1,-2 4 2,-5 4 0,0 1 0,-2 5 0,-1-2-1,2 2 1,0 0 0,0-4 0,1 1 0,-2-6-3,3-1 0,-2 1-4,0-7-5,3 6-9,-4-6-8,-1-5-25,1 1-52,-3-4-104</inkml:trace>
  <inkml:trace contextRef="#ctx0" brushRef="#br1" timeOffset="170624.7592">17190 4417 151,'0'0'16,"0"0"-1,0 0 2,0 0-1,0 0 0,77-35-2,-61 33 0,-6 2-4,5 5 0,-5 7-2,3 5-1,-6 6 1,-2 7-1,-5 3-1,0 3-4,0 5-2,-1 0-2,-1 0 1,2 0 0,0-1-3,3-2 4,5-2-2,-1 0 1,1-5 0,-2-2-2,-3-9 3,0-3 3,0-5 0,-3-7 1,0 7 3,0-5-4,0 3 5,0 1 0,-4-3-2,-1 0 0,-1-1-4,1-2-1,2-1-1,-3 2 0,2-3-4,2 1-1,-1-1-8,3 2-12,0-1-34,0 1-144</inkml:trace>
  <inkml:trace contextRef="#ctx0" brushRef="#br1" timeOffset="172539.8687">18017 4606 162,'0'0'28,"0"0"-4,0 0-6,0 0-8,0 0-1,0 0-1,0 0 1,0 0 3,0 0 1,-6 41-5,-5-12-3,1 5-2,1 1-4,3 0 1,1 1 1,2-4-1,1-10 5,2-8 3,0-6 0,0-4 5,0 2-1,0-1-2,0 1 1,0-6-1,0 0-4,0 0 1,0 0-1,0-14-1,0-5 0,0-8 0,0 0-3,5 0 0,4-2-1,2 0-1,4 1 0,2-1-1,2 2 1,5 0-1,-2 5 0,1 2 0,0 5 1,-7 4-1,1 5 1,-2 6-3,-4 0 1,7 6 0,-7 8 0,-2 3 1,-5 3 2,-1 4-2,-2 1-1,-1 4 2,0 0-2,0-1 3,0-9 0,-1 1-1,1-8 0,0-2-1,0 2-2,3-5-5,4 1-18,3-6-27,4 1-84</inkml:trace>
  <inkml:trace contextRef="#ctx0" brushRef="#br1" timeOffset="172902.8895">18583 4623 110,'0'0'34,"0"0"-8,0 0-4,-54 77-9,40-49-4,5 0-2,3-2-3,3-1 2,3-4 0,0-8 1,7-1-3,5-5-1,-1-4-2,7 0-1,2-3-1,0-4-5,6-8 0,-4 0-1,0-5 1,-5-2 2,-2-3 2,-4 2 3,-2-5 3,-3 3 2,-6-3 3,0 1 2,-2 2 2,-5 3 0,-2 5-1,-1 5-2,-6 2-3,0 7-1,-4 0-4,3 0-3,4 6-6,8 6-12,5 2-44,2 3-130</inkml:trace>
  <inkml:trace contextRef="#ctx0" brushRef="#br1" timeOffset="173381.9169">19143 4442 122,'0'0'39,"0"0"-10,0 0-6,-78-10-7,58 10-3,-3 7-3,3 4-5,2 2-2,4 4-1,5 2 0,3 0 0,6 1 0,0 0-1,5-1 1,7-3-1,3 2-1,1-4 1,4 3-1,-1-2-1,-1 2 1,-1 0-3,-2 0 2,-2 1 0,-3 1 0,-3-4 2,-3 0-1,-4 0 0,0 0 2,-7 4 1,-5-2 2,-3-5 0,-3 1 1,-2-4 0,-2-3 0,8-3 0,-7-3 1,2 0-1,5 0-1,-3-3 1,4 0-1,3 0 0,1 0-3,3 1-2,1 2-1,5 0-2,-1-3-2,1 3-5,0 0-4,-1 0-11,1 3-28,0 0-125</inkml:trace>
  <inkml:trace contextRef="#ctx0" brushRef="#br1" timeOffset="174124.9594">19335 4796 129,'0'0'20,"0"0"-1,0 0 1,0 0-2,0 0-5,0 0-4,0 0-2,0 0 0,0 0 2,0 0-3,-9 9-1,9-9-1,-2 0-2,2 0-1,0 2-3,0-2-3,0 2-4,0-2-7,0 0-12,-1 0-20,1 0-40</inkml:trace>
  <inkml:trace contextRef="#ctx0" brushRef="#br1" timeOffset="175772.0536">15062 5808 209,'0'0'17,"0"0"3,0 0-2,-83 25 2,65-11-5,3 3-2,3 3-3,3 1-2,3 3-1,1 2-2,4 1-1,-1 2 0,2 1-1,0-1 0,0 0 1,0-10 1,0-1 0,0-6-1,3-3 0,2 2-2,-5-8 1,9 0 0,5-3-1,3-5-1,9-7-1,-2-3 0,3-5 0,-3-1 0,0-1 0,-1-4 2,-3 2-2,-1-1 1,-2-1-1,-2 3 2,-4 7 0,-2 2 2,-3 6 3,-5 4 1,2 1-1,-3 3 0,0 0 0,-3 13 0,-4 7 2,-3 7-2,2 0 0,1 0-4,6-1 0,1 1 0,4-3-3,9-3 0,5-4-2,2-7 2,-3-3-1,1-4 0,-1-3-1,-6 0 0,7-2 0,-7-4 0,-3 0-1,2-8 0,-7-1-1,-1-2 2,0-7 1,-2 2 1,0-2-1,-6 4 2,-2 1-1,2 6 1,-2 0 0,2 6 2,4 2-2,-1 2 0,3 3-1,-2-2 0,2 2-1,-1 0 0,-2-1 1,3 1-2,0 0 2,0 0-2,0 0 2,3 0-1,10-1 1,2-1-1,11-2 1,-5-3-2,2 0 1,2-2 0,-2-4-1,2 1 1,-2-5-1,0-3-4,-3-2 2,0-2-2,-3 0 5,-3-2 0,-4-1 1,0 0 0,-3-2 0,-3 7 1,-2 3-1,-2 5 1,0 8 2,0-4-3,-2 8 2,0-1-1,-7 1 0,0 4 2,-1 8 2,-3 9-2,3 2 1,3 5-1,2 1 0,2 4-2,1 2 2,2-2 1,0 4-2,7 0 3,-1 1-4,1-2 1,0-1-1,-1 1 0,-2-2 3,-2-3-2,-2-3 1,0-4 0,-5-8 3,-1-2 1,2-5 1,0-4 1,3 1-3,1-4-1,-3 0-4,0-4 1,0-8-2,3-6 0,0-2 0,3-7-2,6 1 1,-1 1 1,5 5 0,0-2 0,-1 4 0,-2 6 1,0 2-1,-3 3 0,2 3-1,0-1 1,-1 5-1,7 0 0,-3 5 1,1 7-1,-1 3-1,0 2 0,-2 3 1,3 0 0,-2 2-1,3-3 0,0 3-1,0-3-2,4-3 1,0-2-3,-5-7 4,2-2-1,1-5-2,0 0-3,3-5-7,1-4-12,-1 0-24,1-2-38,1 1-65</inkml:trace>
  <inkml:trace contextRef="#ctx0" brushRef="#br1" timeOffset="176055.0698">16103 5928 245,'0'0'36,"0"0"-4,0 0-5,0 0-8,0 0-5,0 0-5,-71 89-5,71-63-6,0 1-2,3-1-6,1-1-7,2-3-8,-3-5-19,0-8-59</inkml:trace>
  <inkml:trace contextRef="#ctx0" brushRef="#br1" timeOffset="176266.0819">16073 5758 133,'0'0'10,"0"0"-6,0 0-13,0 0-24,0 0-71</inkml:trace>
  <inkml:trace contextRef="#ctx0" brushRef="#br1" timeOffset="176519.0963">16347 5871 181,'0'0'37,"0"0"-4,0 0-2,0 0-7,-76 92-4,69-68-8,2 3-4,4 0-4,1-1-3,4-2-1,8-4-5,3-3-5,6-3-7,2-5-13,3-4-14,1-5-58</inkml:trace>
  <inkml:trace contextRef="#ctx0" brushRef="#br1" timeOffset="176944.1207">16600 5600 232,'0'0'27,"0"0"-2,0 0-2,0 0 3,0 0-7,0 0-1,-27 99-7,23-60-4,0 2-1,3 2-4,0 1 1,1-3 0,-2-2-3,2-4 2,-3-2 0,-1-2 2,0-6 0,-2-4 1,0-6 0,3-5 2,2-5 1,-1-1 2,2-4-1,-1 0-1,1 0-5,-2-9-2,2-8 0,2-8-1,7-1 1,3-3 0,3 0-1,2-1 0,1 2 0,1 3-1,-1 4 1,0 6-1,-4 3 1,-7 7 0,2 5 0,-2 0 0,3 7 0,2 6 1,-5 9-1,-1 2 0,-5 2-2,1 3 0,-2 0-1,0 0-5,0 1-6,0 2-7,0-2-36,1 1-164</inkml:trace>
  <inkml:trace contextRef="#ctx0" brushRef="#br1" timeOffset="178067.1849">17495 5842 103,'0'0'30,"0"0"4,0 0-3,0 0-2,50-81-3,-46 64 0,-4-1-4,0-1 5,-6-1 0,-4 3-1,-4 5 1,2 4-5,-6 7-5,-3 1-1,-4 4-4,-8 9-1,3 8 0,1 1-4,3 5-2,3 3-2,4 1 0,3 2-1,6-1 1,4-1-3,3-2-1,3-5 1,6-3-2,3-4 2,-1-5 0,4-4 0,-4-3 2,4-5-2,7 0-1,-1-5 1,6-6-1,-1-4 1,-2-3-1,2-5 1,-1-1 0,0-3 0,0 2-4,-5 1 4,0 3-2,-5 7 1,-4 5 2,-5 6-2,-3 3-1,2 0 4,1 6-1,0 9 1,-2 9 4,-1 7-4,-1 3 2,-2-2-3,3-1-1,0-2 0,3-7 0,7-3 0,6-4 1,1-6-2,5-4 1,-1-4-1,1-1-1,1-6-1,-1-5 0,-3-2 0,-4-4 0,1-3-2,-4-1 3,-3-4 0,-2 3 1,-4-3-1,-2 0-3,-1 1 5,0 7-3,0 2 3,-3 4 1,-1 6 0,4 1 2,-4 1-3,1 0 0,0 0 0,2 0 0,1 3 0,0-2 0,6-1 0,9-1 0,8-1 0,1 0-2,3 2 1,1-1-1,-1 1 0,-1 2 1,-7-3 0,-3 4-1,-1 0 1,-7 5 0,1 7 2,-7 5 3,-2 4-3,0 6 3,-1 2-4,-3-1 1,-2-3-1,3 0 2,1-3-2,2-4 0,6-1-2,6-5 0,7-2-1,2-6-4,3-4-2,3 0 0,0-4 1,-1-8 1,0 1 1,-4-5 2,-4 1 2,-4-1 0,-4-4 2,-3 1 4,-1-3-3,-2 0-1,-1 5 2,-3-2 0,0 9 5,0 3-1,0 3 0,0 4-2,0-1-2,0 1-1,-9 0 1,-1 7 3,-3 5-3,2 5 1,5-5-4,2 5-2,2-4 2,2-1-2,0 5-1,3-3 2,7 1-7,6-9-16,6-3-42,3-3-156</inkml:trace>
  <inkml:trace contextRef="#ctx0" brushRef="#br1" timeOffset="178843.2293">19048 5418 186,'0'0'28,"0"0"2,0 0-2,0 0-2,0 0-4,0 0-5,0 0 1,0 0-5,0 0-1,-91 66-2,74-30-3,3 5 1,3-2-1,2 2 0,2-4-3,4-1 2,1-4-5,2-7 1,7-1 2,7-6-3,3-6 0,8-4-7,3-6-5,8-2-7,3-7-11,2-7-2,0-4-2,-5-5 4,-3-1 7,-5-1 7,-5-4 6,-4 0 7,-6-1 6,-6 5 3,0 5 6,-7 3 5,0 7 5,0 0 0,-5 3 0,-4 5-3,-4 2-3,-3 0-2,0 12-4,0 5-1,4 2-3,2 2-1,4 3-3,4-1-2,2-2-1,0 1 0,8-5-1,7-2 1,-1-2-1,5-6 0,1-2-1,-1-5 2,3 0 0,-1-3-2,-2-6 4,0-2-2,-3-3 0,-2-1 0,-2-2 0,-2-4 0,-4 1 2,-3 4 1,-2-2 3,-1 0 1,0 0 1,-4 1-1,-7 5 1,6 5 1,-5 4-4,0-1-1,-3 4-3,-3 0-3,4 0-3,-2 4-6,8 3-9,1 1-14,4 4-50,1 0-148</inkml:trace>
  <inkml:trace contextRef="#ctx0" brushRef="#br1" timeOffset="179248.2524">19755 5235 275,'0'0'26,"0"0"3,0 0-2,0 0-1,0 0-2,0 0-4,0 0-4,0 0 1,0 0-4,-74 102-3,56-44 0,1 9-6,0 8 1,3 0-3,-2 5 3,4-5 0,1-2-2,2 0 0,3-4-1,2-1-2,1 0 2,-3-5-2,3 0 4,-1-7-4,0-6 1,-2-6-2,0-8-1,-3-4 0,1-8-7,2-8-5,1-8-12,4-3-18,1-5-44,-1-3-142</inkml:trace>
  <inkml:trace contextRef="#ctx0" brushRef="#br1" timeOffset="179549.2697">19602 5538 219,'0'0'30,"0"0"-1,0 0-4,0 0-4,0 0-3,0 0-4,0 0-4,85-71-3,-66 75-2,4 9-2,-3 9-2,-4 2 0,-3 7-1,-6 2-1,-5 2 1,-2-1 0,-5 2-1,-9-4 1,-7-3 1,-4-5 4,-4-2 0,-1-3 2,-1-7-1,2-4 1,9-4 0,0-4-2,2 0 0,10-4-7,-2-1-4,9-3-7,2 1-8,6-2-17,5-1-40,6 6-132</inkml:trace>
  <inkml:trace contextRef="#ctx0" brushRef="#br1" timeOffset="180011.2961">19837 5525 202,'0'0'31,"0"0"4,0 0 2,0 0-5,0 0-6,93-33-9,-72 33-9,-1 0-4,-3 9 0,1 6-4,-5 2-2,-1 7 4,-2-2-4,-4 2 0,-5 1 1,-1-4-1,0-4 2,-3-5-1,-1-3 1,1-6 0,-7-1 2,0-2 2,-4-4 1,1-9 2,4-4 1,4-6 1,4-4-1,1-2-1,6-3-2,6 1 0,3-1-2,1 5 1,4 3-2,2 3-2,0 6 0,1 5-2,-1 1 2,0 6 0,-2 3-2,1 0 2,-2 0-1,0 8-1,0 0 0,-4 1 1,3 1 1,-3 1 0,0 0 0,-2-1 0,0 2-1,-1 1 2,-2 2 0,1 2 1,-2 5 0,-4 2 2,1 2-1,-5 3 0,-1 0-3,0 0 1,-4-5-1,1-6-1,0-7-1,3-5-6,0-6-7,0 4-22,0 1-89,6-3-106</inkml:trace>
  <inkml:trace contextRef="#ctx0" brushRef="#br1" timeOffset="180211.3075">20453 5199 107,'0'0'-19,"0"0"-21</inkml:trace>
  <inkml:trace contextRef="#ctx0" brushRef="#br1" timeOffset="180875.3455">20779 5387 272,'0'0'14,"0"0"0,0 0 6,0 0 4,0 0 0,0 0-2,0 0-2,0 0-1,0 0-3,2-9 1,-2 9-3,0 0-2,-1 0-5,0 0 1,-4 0-2,-1 0-1,-4 13 1,2 3 2,-1 7-4,-2 4 2,2 3 0,0 4-2,2-1 3,-2-1-3,4-4 0,1-8 2,3-10-1,1-4 0,0-6 1,-1 0-2,1 0-1,0 0 0,0 1-3,0-1 0,0-13-1,0-7 1,0-7 0,2-2 0,6-1 0,2-1 0,0 0-2,5 0 1,2 2 0,1 2-1,3 2 0,0 4 1,1 6-2,-7 5 3,0 5-1,-3 5 0,-2 3-1,3 9 0,-7 5 1,-4 7-1,-2 4 2,0 4 0,0 1 0,-2 2 0,-2-1 0,0-2-2,2-3 3,0-7-1,1-9 0,1-6 2,0-7-1,0 0 0,0 0 0,0 1 0,0-1-1,0 0 1,4-8-1,5-9 0,1-5 0,2-6 0,1-1-1,2-2 1,3-1-1,2 2 0,3 0-2,1 3 1,2 1-1,-2 6-1,-1 6 1,-7 4 1,0 5 0,-7 5 0,-3 0 2,2 13 0,-4 3 1,-2 9 1,-2 1-1,-3 4-2,-5 2 2,0 0-2,1 0 1,1-3-2,2-2-10,1-8-21,3-1-49,0-8-171</inkml:trace>
  <inkml:trace contextRef="#ctx0" brushRef="#br1" timeOffset="181231.3659">21374 5511 119,'0'0'26,"0"0"0,0 0-8,0 0-5,64-87-6,-58 66-2,-1-2 0,0 1 0,-1 5 2,-2 0 4,-2 6 5,0 5 0,0-1 3,-3 5 0,-10 1 0,-5 1 1,-1 7-1,-8 6-1,1 7-2,1 2 0,2 1-3,1-1 2,1 3-3,5-2-2,2-1-3,5 0-3,7 0-3,2 0 0,2-3-1,9 1 0,7-5-1,-1 0-2,6-3-4,2-1-3,1-2-12,4 0-18,-1-3-58,1 1-131</inkml:trace>
  <inkml:trace contextRef="#ctx0" brushRef="#br1" timeOffset="181691.3922">22083 4908 375,'0'0'-8,"0"0"1,0 0 10,0 0 10,0 0 11,0 0 3,0 0-1,0 0-1,0 0-3,0 0-2,1 83-1,-14-33-3,-6 4-2,-1 1-6,3 3 2,1-6-5,3 0-1,1-3-2,6-4-2,4-2-2,2-3-2,4-4-3,10-7-8,5-9-3,6-6-11,3-8-14,4-6-14,2-1-21,-2-13-20,-2-4-27</inkml:trace>
  <inkml:trace contextRef="#ctx0" brushRef="#br1" timeOffset="182135.4176">21921 5329 302,'0'0'34,"0"0"-5,0 0-10,0 0-5,0 0-5,0 0-4,91-31-3,-49 25-3,5 2-1,-2-1-2,1 0 0,-5 1-1,-3 0 3,-7 0-2,-8 1 3,-9 2 2,-3 1 1,-7 0 3,0 0 3,-4 4 4,-1 8 2,-12 8 1,-6 7 0,-2 2-2,2 0-3,1 0-5,7 0-3,6-3 0,5-1-2,9-4 0,10-6-2,7-1 0,5-6-3,0-4-4,1-1-3,-1-3-1,-5 0 1,-4-10 4,-3-2 3,-8-2 2,-3 2 2,-6-5 2,-2-3 4,-2 0-1,-8-9 3,-4 3 2,-1 4 1,-2 1 0,5 8-2,-1 4-3,3 4-3,0 3-4,0 1-4,-1 1-8,-1 3-11,4 4-31,-1 3-83,4-3-89</inkml:trace>
  <inkml:trace contextRef="#ctx0" brushRef="#br1" timeOffset="183111.4734">22913 5138 307,'0'0'28,"0"0"-3,0 0-5,0 0-3,0 0 1,0 0-3,0 0 0,0 0-5,-43 90-3,33-56-3,-1 1-1,7-3 0,-2-2 3,3-9 2,1-6 1,2-10 5,0-5-1,0 0-3,0 0-1,0 2-4,0-2-3,0 0 0,0-10-1,5-7-1,1-2 0,-2-3-1,5 1 1,-1 0 0,2 2-2,2-4 2,4 1-2,4 2 1,2-2-4,4 3 3,4 2-3,1 1 2,-1 3 2,-3 6 1,-6 3-1,-4 3 1,-4 1 0,-6 0 1,2 0-1,-6 7 0,4 2 3,-7 4-4,0 4 3,0 2-2,0-2 0,-2 0 0,1-7 2,-3-5 0,4 0 0,0-5 0,0 5 0,0 1-1,0 0 0,0 0 0,0-6 1,0 0 0,0 0-1,0 8 1,0-2 0,0 6-1,-2-1-1,-1-2 1,1 1-1,-1 0 1,-2-2-1,1 1 0,2 1 0,1-5 0,-2 4 0,3-4 0,-2 0 1,2 5 2,0-3-1,0-1 2,0 5-1,0-6-1,0 2 1,0-1-1,0-1-1,0 2 1,0-1-2,0 0 1,0-1-2,0 0 2,0 0-2,0 1 1,0-6 0,0 0 1,0 2 2,0 3-2,0-1 0,6 2-1,-1-4 0,-2-2 0,5 3-1,-3-1 1,5 0 0,-1 1 0,1-3 0,1 0 0,-1 0 0,9 0 0,-4-8-1,6-1 2,-5-1-2,0 0 1,-2 2-2,-1-3 1,1-2 0,-2 2-1,2-1 1,-2-2-2,2 1 2,-3 1-1,0 3 0,-2 1 1,2-2 1,-4 3-1,3-5 0,0 3 1,-4 4 0,5-6 0,-2-1 0,0 0-2,2-5 4,-1 1-1,-1-1-1,0 5 2,-2 2-2,-3 1 0,-1 6-3,0-2 1,-3 5-1,0 0 0,0 0 1,0 0-5,-4 5-12,-5 7-17,-7 3-30,2 2-55,-2-4-120</inkml:trace>
  <inkml:trace contextRef="#ctx0" brushRef="#br1" timeOffset="183638.5036">23778 5456 209,'0'0'33,"0"0"-4,0 0-3,0 0-7,0 0-1,0 0-8,0 0-2,0 0-1,0 0-1,8-9 2,-8 9-2,1 0-3,-1 0-2,0 0-2,2 0-5,-2 0-7,0 0-27,1 0-160</inkml:trace>
  <inkml:trace contextRef="#ctx0" brushRef="#br1" timeOffset="187270.7113">20397 4882 55,'0'0'25,"0"0"-4,0 0-4,0 0-5,0 0-3,0 0 1,0 0 1,0 0 0,0 0 2,-74-36 3,54 36-1,-6 4 1,4-1 0,2 4-1,0-1-2,2 1-1,0 2-2,3 1-4,0 0-1,3 1-1,-1 1-3,4 2-1,2-6 0,-2 6 0,5 0 0,-1-3 0,1 3 1,3-2-2,-1-2 3,2 0-3,0 0 1,2 4 0,1-6-1,5 3-2,4-2 2,1-2-2,5 0-1,1-1 1,0-3-1,1 0 2,-5-2 1,4-1 0,0 0 2,0 0-1,0 0 1,-1 0 0,-7 0 0,0-1 3,-3-2-3,-2 2 4,0-6-2,-4 4 2,3-6-1,-1 1 1,-3 4 0,-1-8-2,0 1 2,0-5 0,-2-3-1,-4 0 2,-3 2 0,-2 2-2,1 0 2,1 4-2,-2 1-1,5 4-1,-2-1-3,0 3-2,4 1-3,1 1-9,-2 2-11,-1 6-24,-1 2-130</inkml:trace>
  <inkml:trace contextRef="#ctx0" brushRef="#br1" timeOffset="197151.2764">14893 6885 10,'0'0'12,"0"0"0,0 0 1,0 0-1,0 0 2,0 0 0,0 0 0,0 0-1,0 0-1,-5-10-2,14 5-2,1 0-1,0 3-2,-1-1-1,2 1-2,1 1-1,0-1 2,1 2-3,-2 0 1,3 0 0,-2 0-1,8 0 2,-2 0 1,7 0 1,-2-2 1,0-2 1,3-2-2,4-2 0,2-2 1,5-2-1,1-1 0,4 1 1,3-2-1,1 1 2,3 1-3,2 0 1,-2 3-2,0-1-1,1 1 0,0 3-1,-2-1 0,0 2 0,-1 0 0,0 1 2,-1 0-1,0-1 0,3 0-1,0 1 0,-2 1 1,2 0-1,-1-1 1,-2 0 0,6 1-1,-4-3 2,3 0 0,-1 0 0,2-2 2,-2-1-1,1 1 1,-4-1-1,3 1 0,-5-1-1,1 2-1,-3-3 2,3 3-3,-1 2 1,4-2-2,2 2 1,3 2 0,-1-2 0,5 0 0,-2 1 0,0 1-2,0 0 1,-1-1 1,-4 0-1,1 0 1,-2-3 0,-3 1 1,0 1-1,-3-2 1,0 2 1,-2 1 0,-2-2 0,1 1 1,2 0-2,-2 0 0,5 0 0,-3 3 0,3-1 1,0-1-1,5 1 1,-2 1-1,5-1 2,0 1-1,0 0-1,-1-1 2,-3 1-1,1-1-1,-5 1 0,2-1 0,-6 1 0,4-1 1,-3 1-1,2 0-1,1-1 0,3 2-1,1 0 2,0-1-1,1 1 0,-2-1 1,2-1-1,-1 1 1,0 0 0,-1-1 0,0-2 2,-4 1 0,4 1 1,-6-2 0,2 0 2,-2 1-1,-2-1 0,5 0-2,-2 1 0,2-2-1,0 1 0,3-1-2,0 2 0,0-1 0,0 1 0,1-1 0,-3 1 0,1-1 0,1 1-1,-1-1 1,-2 2 0,0-2 0,-1 2 1,0-1-1,-1 1 1,0-2-1,0 3 0,0-1 1,1-1 0,1-1-2,-1 2 1,4-1 0,-1-1 0,6 0 1,-1 2 1,2 1-2,0-1 0,-1-1 0,-1 4-2,-1-3 2,-3 2 0,-1 0 2,-5 1-4,1 0 2,-4 0-1,-1 0 1,2 0 0,-2 0 0,-1 0 1,3 0-1,-2 0 0,0 0 0,2-3 0,0-2 2,-1-2-1,3 3-1,-4-1 0,-1-2 0,0-1-1,-1 3 2,-4-2-1,0 0 0,-3 1 0,0-2 1,2 2-1,-4 2 0,3-1-1,-2 2 0,1 2 1,0-1-2,1 2 1,2 0-1,2 0 1,1 0-2,2 0 3,1 0-1,1 0 1,-1 0-1,-1-1 0,-1-1 0,-4-1 1,-1 0 1,-3-1-1,-3-3 1,-1 4-1,-3-4 0,1 2 0,-2 0 1,-6 5-1,4-3 0,-3 3 0,-4-2-1,8 0 1,-3 1-1,0-1 1,8 0 1,-4-1-1,2-1 0,-2 1 1,3 0-2,-2-1 1,1 1 0,-4 1 1,-2 0-1,-2-1 3,-2 1-2,-3 2 0,0-5 0,-1 3-1,0 1 1,1-4 2,-1 1-2,0 1-1,6-2 1,1-2 0,5 2-1,-2-2 0,1 3 0,0 1 0,-6 0 0,3-2 1,-7 4-1,0-2 4,3 0-4,-9 2 1,2 1 1,-6 0-2,0-2 1,0 2-1,2 0 1,-1 0 1,1-2-2,-1 2 1,1 0 0,-2-1 0,0 1-1,0 0 0,0 0-2,0 0-3,0 0-3,0 0-13,0 0-28,0 0-152</inkml:trace>
  <inkml:trace contextRef="#ctx0" brushRef="#br1" timeOffset="202435.5787">1155 7233 9,'0'0'9,"0"0"3,0 0 0,0 0 1,0 0-1,0 0-1,0 0-2,0 0-2,0 0-1,38 0 1,-21 0 0,2 0 1,0 0-1,1 0 0,3 0-1,6 0 2,1 0 2,1 0-2,1 0 1,1-3 0,2 0-5,-1 0 2,5 0-1,2 0-1,0-1-1,3 3 0,-2 1-3,3 0 1,-3 0-2,0 0 1,1 1-2,-1 3 2,0-1 0,3 1 0,-1-1-1,-2 0 1,2-1 0,-1 1 0,-1-3 3,0 0-2,1 0 1,1 0 2,-1 0-2,1 0 2,0-3 1,0 0-2,3 0-2,0 0 0,0 0-2,0 0 2,0 1 0,2 2-1,1 0 0,2 0 0,1 0 0,-2 0 2,4-2-2,1 1 1,0-2 1,1-1-1,1-3 0,1 1 2,-2 0-1,0-2 2,0 1-1,-1 1 1,-1 1-1,1-2 1,-3 2-2,1 0 0,1 0 1,0-2-1,1 3-1,1-2 3,-2 1 1,3 1-1,1-1 1,2 0 0,0 0-2,1 0 2,-2 0 1,1-1-2,-1 2 1,2 0 0,-2 1-1,1-1 0,1 3-1,0-1 0,5 2 0,-1 0-2,4 0 0,-1 0-1,2 0-1,1 0 1,1 0-2,2 0 2,0 0 0,1 0 0,4 0 0,-3 0 1,-1-3 0,-2 1 0,-2-3 2,-1 0-1,-4 1 1,-2-1 1,-2 0-2,-2 2 2,-1 0-3,0 1 0,-1 0-1,1 1 0,0-1-1,4 2 1,0-2 0,2 1 0,2 1 0,-2 0-1,0 0 1,-3 0 0,-2 0-4,-5 0 5,-1 0-1,-4 0 0,-1 0 3,-1-2-3,-1 1 1,1 1-1,-1-2-1,3 1 1,0-2 0,3 0 1,1 0-1,2-2 1,-2 1-1,4-2 0,-3 1 0,0 3 0,-1-3 0,0 0 0,0 3 0,3-3 1,0 3-1,2-1 2,0 0 0,5-1-2,-1 1 0,1-1-2,0-1 1,1 2 0,-1-1 1,0 1-1,1-1 1,-1 1 0,0-2-1,-2 0 1,1 0 0,-2 0 0,-4 3 0,-3-3 0,0 0 0,-2 1 0,-1 1-1,2-2-2,1 3 2,1-3-2,2 2 0,1 1-1,2-1-2,-1 2-3,0 1 2,-2-1 0,-2-2 4,-2 1 1,-1-3 1,-2 2 0,1-1 0,-7-2 2,-2 0-1,-3-2 0,-3-1 0,-4 0 0,2-1 1,-5-2-1,0 0 1,1 2 0,1-2-1,1 0 0,4 4 0,-3 0 0,5 0 0,-2 3 0,1 0-1,2 2 1,-1 0-2,0-1 2,2 2-1,-4 1 1,0-1 0,-1-1 0,-1 0 0,-4 2 0,1-2 0,-4 0 1,1-1-1,-1 1 0,1-1-1,3-1 1,4 1 0,2-1 1,2 2 0,6 0 1,1 0-1,2 2-1,-1-1 2,1 0-2,-4 1-2,1-1 4,-4 1-2,1 0-2,-5-1 2,1 2 0,0-1 0,-3-1 2,0-1-4,0 1 1,2-1-1,2 1-3,2-1 3,6-1 0,1-1-3,3 2-1,-1-4-1,-2 2-1,-3 0 0,-5-4 1,0 4 2,-4-3 0,-6 1 4,0-2-1,-7 2 2,-2-1 0,-3 1-2,-3-2 1,0-2 0,1 1 0,1-2-4,2 1-3,6-1 0,-3 0-3,3-1 0,1-4 4,-1-2 1,0-3 4,-3 0 2,-2 0 2,-4-3 1,-2 1 3,-4 1 0,-4 2 2,-2 6 1,-2-4 0,-2 9-2,-1-4 1,2 1-2,-2-1-3,0 0-1,0 0-2,3-4 1,1 2-1,-2-7 0,1 8 0,0-1 0,-3-1 0,0-3 0,0 0 1,-4 0-1,-7 3 0,-7 2 1,-2 0-2,-5 5 1,-5 1 0,-2-1 0,-3 5 0,-2 0 0,-1 1-1,-2 1 2,4-1-1,-1 1 0,5 1 1,1-1 0,2 1 0,-1-1-1,2-4 3,-2 2-2,1 0 2,-3-2 1,2 2-2,-2 0 2,0-1-1,-1 2 0,-2-1-1,3 0-1,-4 2 0,0 1 1,-2-3-1,-1 2-2,-4 0 2,1-2-1,-4 2 0,2-2 0,-2 1 0,0 0 0,-3-3 1,-1 1 0,-1 2-1,-1-1 1,-2-2-1,2 1 2,-2-1-1,3 2 1,1-2-1,1 2 0,2-2-1,2 2 1,-1-2 1,2 0-2,-2 2 3,1-2-2,-1-3 2,-2 0 0,-3 0-2,1 0 2,-5 1-1,0 0-1,-3 1-1,-1 4 1,-3-1-2,-1 2 1,1 1 0,-1 1 0,-1 0 0,2 1 0,-1 0 0,4 0 1,1 0 0,4 0-1,0 0 2,2 0-2,3 0 0,-1 1 0,3 2 0,-2 2 0,0-1 0,2 2 0,-3 0 0,1 1-2,1-2 1,-1 2 1,3-1-1,0-1 1,2 0 0,3 1-1,0-1 0,3-1 0,0 0-1,2 1 1,-3 0 1,3 0 0,-2-1 0,-2-1 1,-3 2-2,-1-3 1,-2 1 1,1-3-1,-3 2 2,1-2-2,-3 2 0,-1-2 1,3 0-1,-4 0 0,3 0 0,1 0 0,-1 0 0,2 0 0,-1-2 0,1 0 1,1-1-1,-3-1 0,2-1 0,0 0-1,0 0 1,-1-2 1,2 4 0,-3-2 1,0-2 0,-2 2 0,-1-2-2,-1 2 2,0-3-1,0 0 2,0 1-2,2-2 1,2 1-1,2-1 1,1 1-1,2 2 0,2-1-1,0 0 1,3 0 0,0-1 0,-1 3 2,0-2-1,1 2-1,0 1 1,-3-1 0,2 2-1,-1-1 1,0 1-1,1 1 0,1 2 2,1 0-3,1 0 0,1 0 0,0 5 0,0 2 0,-2 0-3,2 0 2,-4 3 1,2-1 0,-5 1-1,-2 0 1,-4-2 0,-2 1 1,-1-1-1,-3 0 1,0-2-1,-1 2 0,1-3 0,4 3 3,1-2-3,1 2 0,4-1 0,-1 1-3,2 0 2,-2-3 1,1 2 1,-1 0-2,1 0 1,-4-2 0,2 2-2,0-2 2,-3 2 1,1-2-1,-1 2 1,-1 1-2,-2-1 1,-1-1 0,2 0-1,3-1 1,1-2 1,5 1-1,4-1-1,1 2 1,6-1-2,4 1 2,2-2-2,2 1 1,0 1 1,-5-1 0,1 1-1,-5-2 1,-3 0 0,-4 0 0,-3-3 0,2 0 0,-4 0 1,1-3-1,3-5 0,1 0 0,4-3 0,0 2-1,1 0-1,-2 1 1,0 3-2,2 0 1,-3 0 2,-1 3-1,-1-1 0,-1 1 0,-5 2-1,-1 0 1,-6 0 1,-2 0 0,-4 0-1,-2 0 1,-1 0-1,1 0 2,1 0-1,0 0 0,4 0 0,2 0 0,1 0 1,2-2-1,2 1-1,1 1 1,1 0-2,0 0 2,0 0 0,-3 0 0,0 3 0,-2 2 0,0 2 0,-2-2 0,-1 2 1,-1-1-1,-3-1-1,-2 2 1,-1-1-1,1 0 1,2 0-2,3 1 2,5 1 2,3-1-2,5 0 0,7 1 0,1 1 3,5-2-3,-1 1 4,1-1-4,-2 0 0,-1 0-2,-3 1 2,-3 1 0,-3-1 2,-2 4-1,0-4-1,-3 3 0,0-3-1,0 0 1,3 0 0,3 0-2,5-2 2,2 1 0,4-2 2,3 1-2,1-3 0,0 1 0,-1 0-2,0-1 2,0 4 0,-2 1 0,-3-1 0,-1 3 0,-2 4-2,-2 1 2,0 2 0,-1 0 0,-2 3-1,4 2 1,0-2-2,4 3 2,3 0-2,5-1 1,4 2 2,3-3-2,3 0 1,4-1 0,0 1 0,0-2 0,3 3 0,1-3 0,1-4 0,1 2 1,0 0-2,1-8 2,2 9-1,1 1 2,0-8 1,0 7-2,0-2 3,0-6-1,4 7-2,4-5 4,1 0-4,4 0 1,1-2-2,3 0 0,0-5 2,3 2-1,2-2 0,1 2-1,-2-1 0,0 1 0,-4 2 0,0 2 0,-3-1 0,-3 3-1,-1 1 1,-4-3 0,-2 3 0,-1-3 0,-2 2 0,3 6 0,-3-7 0,3 5 0,-2-7 0,2 1 1,-1 1-1,1-3 0,1 0 0,1-2 0,-2 3 0,3-4 1,-1 2 0,0-3 0,-2 1 2,3-2-3,0 3 0,0-1 2,1 1-1,2-1 0,-3-1 0,0 2-1,2-2 2,0 1-2,1 3 1,-1-4 1,5 2-1,-2 0 0,3-1-1,3 1 1,-5 0 1,3-1 0,-2-2-2,-2-1 1,5 2 0,-7-2-2,2 0 2,-1 0 0,-1 0 0,2 0-1,-2 0 2,0 0-4,-1 1 2,1 1 0,-3 0 0,2-1 2,-3 1-2,2 0 0,-2-2 0,0 2 0,1 0 0,-1 1 0,3-3 1,-2 2-1,-1-3 0,3 4 0,0-4 0,0 2 0,0-1 0,1-1 0,-3 1 0,2 1 0,-5-3 0,5 2 0,-5-2 0,1 2 1,3-1-1,-3 0 0,3 1-1,1 2 1,0-3 1,-2 1-1,4 0 1,4 1 0,-4-3-2,7 1 1,-2 0 0,1 0 0,6 1 1,-3 0-2,-7 0 0,5 0 1,-4 0-2,2 2 0,2 2 1,-1 1-2,-3 1-1,2 0-5,0 3-7,3 0-28,4 1-89</inkml:trace>
  <inkml:trace contextRef="#ctx0" brushRef="#br1" timeOffset="209054.9573">616 7638 41,'0'0'20,"0"0"0,0 0 0,0 0 1,0 0-6,1-89-2,11 65-2,5 2-5,4-3-2,5 1-1,4-1-2,5-1-1,1-2 0,3 0 1,-2-1-1,-2 0 0,0 2-1,-1-1 1,-3 3 0,-2 2 1,-7 3 2,-7 6 0,-3 3 2,-6 2-2,-3 5 2,0 1 0,-3 3-2,0-1 0,0 1-1,0-7 1,0 2-1,0-1 0,2 0 1,-2 6-3,0-5 1,2-2 0,-1-3 0,1-1 0,-2 6 2,1-5-1,1 5 0,-2 0 0,2-5-1,0 6 0,-1 0-1,1-1 1,-2 5-1,0-2-1,0 2 0,0-1 0,1-1-1,-1 1 0,0 1 0,0-2 1,0 2-1,0 0 2,0 0 0,-1 0-1,-11 5 0,-6 6 1,-7 4-2,-1 0 0,0-1 1,-5 1-1,1-1 2,2-1-1,3-4 1,7-3 0,8-2 0,6-4 1,4 0 0,-2 0 0,2 0-2,0-3 1,6-9-2,7-2 2,9-8 0,2 2 0,4 1 1,1-1-1,1-2 1,3 4 0,-2-4 2,-1 0-2,-1 3 1,-3 2 1,-3 2-1,0 3-1,-7 4 0,-3 4-1,-2 1 3,-2 3-5,3 1 2,-5 11 0,2 7-1,-6 3 1,-3 7 0,-3 1 0,-7 4 0,0-2 0,-2 0-2,-2-4 2,4 0 0,-2-3 1,2 1-4,1 0-12,3 0-20,5-3-127</inkml:trace>
  <inkml:trace contextRef="#ctx0" brushRef="#br1" timeOffset="210351.0314">3193 7441 54,'0'0'8,"0"0"-1,27-78-1,-14 48-2,7-4-3,3-5 4,2 0-3,4-3 3,-2 0-2,2 1 3,-3-1 4,-2 5 3,-4 2 2,-5 2 1,-5 4 0,-1 4-1,-3 8-1,-3 0-1,-2 6-2,-1 6-2,0-6-1,0 6-2,0-1-2,0 1-2,0 0-1,0-2 0,0-4-2,2-3 2,6 2-2,5-3 1,-2 1 0,3 4 0,-3 1 1,1 1-1,1 1 0,-6 3 2,1-2-2,-4 4 1,-3-1 1,2 0 2,0 0-1,1 0-1,-4 3 2,0-1-3,0 1 2,0-2-2,1 2-1,-1-1 1,0 1-2,0-2 1,0 2-1,0 0 1,-1 0-2,-10 2 1,-4 5 0,-6 7-1,-2 0 0,-2 1-1,0 4 1,-5 1-1,0-1 2,-1 3 0,1-1 1,1-1-1,4-4 2,4-2-1,8-5 0,4-2 1,6-5 0,3-2 0,-1 0 2,1 0-1,-2 0-2,1 0 0,1 0-1,0-2 0,0-8 1,6-2-1,4-3 2,1 2-1,4 2 0,-1 0 0,2 1 0,-1 0-1,-5 5 1,4-2 0,-5 4-2,1 1 2,2 0 0,-9 2-1,8 0 0,-4 0 0,2 0 0,4 2 1,-6 5-3,5 3 1,-5 2-3,2 5-3,4 4-7,-2 1-14,5-2-53</inkml:trace>
  <inkml:trace contextRef="#ctx0" brushRef="#br1" timeOffset="211455.0946">6829 7436 128,'0'0'29,"0"0"-7,0 0-8,0 0-1,0 0-5,0 0-1,0 0 0,0 0 0,0 0 2,-8-89-1,21 65 2,-1-3 0,1-4 0,0-1-1,-3-5-5,-1 0 3,-2-2-2,-3-3 0,-3 1-1,1 1-1,-2 0-2,1-1 1,2 0-2,2 3 0,1 0 0,2 3-1,4-1 1,-1 4 0,4 3 1,1 0-1,0 2 2,2 3-3,-2-2 2,0 2-2,-3 4 0,1-2 0,-3 4 2,-4 3 0,0 1 0,-1 7 1,-5 3-1,4-5 0,-4 4-1,1 0 2,0 0-2,-2 5-2,0 0 1,0 0 0,1 0-2,-1-2 3,2 2 0,-2-2 0,0 2 0,2-1 0,-2 1 1,0-2 1,0 2-2,1-2 0,-1 2 0,0-1 0,0 1-2,0 0 1,0 0-1,-1 0 2,-8 0-1,-4 8 0,-3 4 1,-1 3-2,-2 1 1,-3 4 1,-2 1 0,-2 4 1,-1 1 1,-1-1-4,3 1 1,-1-3-1,5-2 0,2-3 0,6-6 0,7-4 2,2-5-1,4-3 1,0 0 1,0 0 0,0 0 0,0 0-1,10 0-1,7-6 0,5-5 1,1-2 0,1-3-1,0 4 1,-2-5 0,-1 5-1,-1-3 1,-4 1-1,-1 6 2,-4-1-1,-3 4 1,0-2-1,1 4 0,-6-2-1,1 5 0,-4 0-3,0-2 3,4 2-1,3 2-1,2 10 2,1 1-1,-2 3-1,0 1-1,0 0-2,2 3-8,7-3-30,1 0-129</inkml:trace>
  <inkml:trace contextRef="#ctx0" brushRef="#br1" timeOffset="212715.1666">10509 7154 34,'0'0'13,"0"0"-1,0 0-3,29-77-1,-17 49-3,1-4 0,6-3-3,1-2-2,2-4 0,4 2 0,1 0 0,2-1 1,0 3-2,-2-1 2,-2 3-1,-6 2 4,-2 1 2,-8 3 1,1 0 6,-6 10-2,-2-1 1,-1 8 0,-1-1-3,0 1 2,0 6-4,0 2-1,0 4-3,0-2-1,0 2-1,0-1-1,0-1 0,0 0-1,0 1 2,-1-1-1,1 2 2,0-3 3,-2 2 0,2 0-1,-1 1-1,-5-4 0,-1 3 0,-6 1 1,-6 0 1,1 0 0,-8 6 0,2 1-2,4 4 2,-1 0-3,1 2 0,2 2 0,1 1-1,2-1 0,2 0-1,1-3 2,2-2-2,0-1 2,4-4-1,3-2 0,-1 2 0,4-5-1,-2 0 4,2 0 1,-1 2 4,1 0-1,-1-2-2,1 0-3,0 0-1,1-9-1,9-6 0,3-4-2,1-1 2,1 0-1,4-1-1,-2 0 2,3-1-1,2 3 0,-3-1-1,2 3 2,-2 3-2,-6 4 1,-1 3 0,-4 2 0,-5 3-1,2 1 2,-5 1-2,0-2-2,4 2 2,4 0 0,3 5 0,-1 4 2,-3 1-1,-1 5 0,1-3 0,-1 2-3,0-1 3,0 1 0,0-1 2,0 1-1,2-1-1,1-1 1,-2 2-2,3-3-3,-1-1 0,-2 2-5,6-2-2,-3 3-16,2-2-107</inkml:trace>
  <inkml:trace contextRef="#ctx0" brushRef="#br1" timeOffset="230052.1583">12714 6339 41,'0'0'22,"0"0"0,0 0-2,0 0-1,0 0-2,0 0-1,0 0 2,19-78-3,-10 66-3,6-8-1,0 3 0,5-2-1,-2 1 2,6 0-1,2 0-4,5 1-2,5 1-1,5-1-2,4 2-2,3-1 2,1 3-2,0-1 0,2 0 1,-2-1-2,2 0 2,-1-3-1,-2-4 0,3 0 0,-2-7-1,3-1-1,1-4 2,2 1 0,0 0 2,-1-2-1,-1 1-1,-1 0 0,-2 0 1,-1 1-1,0-1 1,-4 0-1,-1 5 1,-2 0 0,-1 3 1,-2 3 0,-4 2-1,2 1-1,-2 3 0,-3 0 0,-1 0 1,1 3-1,-1-1 1,-1-2-1,2 0 0,1-1 0,1 0 0,3-1-1,-1 0 0,-1 1 0,-1-1 0,-1 5 1,-3-2 1,-3 5 1,-8 3 1,-5 1 0,-3 3 1,-6 1 0,-1 2 0,-1-3-1,0 1 0,0 0-1,0 1-1,-3 2-1,0-1 0,0 1-1,2-1 1,-1-1 0,-1 1 0,2-1-1,-2 2 1,2-1-3,-2 1 3,0-2-1,0 2 0,0-3 0,-14 1 0,-6 1 1,-9 1-1,-4 0 1,-4 4 0,-3 4 0,-2 1-2,1 0 1,4 1 0,3-2 0,6-1 1,7-4 0,10 1 1,6-3-1,5-1 0,-1 0-1,1 0 2,-2 0-1,0 2 0,-1-2 2,3 0-2,0 0 0,0 0 0,5-2-2,7-3 3,7-2 0,1 2-1,3 0-1,3 0 1,2 2-2,2-1 2,5 1-1,1-2 1,1 0 1,4 1-1,0 0-1,-3-1 1,1 2 0,-2 1 0,-2 2 0,-2 0 0,-6 3 0,-4 7-1,-6-1 0,-2 4 1,-8-2 0,-4 3 2,-3 6-2,-3 4 2,-8 5-3,-4 0 1,-3-2 1,-1 1-1,-4-1 1,-3 2-1,5-4-1,0-1 1,3-1-1,7-2 1,5 1-1,1-7-12,5 5-34,2 0-143</inkml:trace>
  <inkml:trace contextRef="#ctx0" brushRef="#br1" timeOffset="247575.1605">6513 3767 9,'0'0'11,"0"0"3,0 0 0,0 0-3,0 0 0,-67 87 1,59-69 0,-2-1-1,3 3 1,-1 1-4,0 2 0,1 1 0,-1 1-5,1 3 1,-1 1-4,3 0 0,-1 4 0,2 2 2,-1 4-1,3 1 2,-1 0-2,0 2 0,-1-3 1,2 0 0,-1 0-1,0-3 0,2 1 2,-3-2-1,-1-1 0,1-2-1,-3 0-1,0-1 1,-1 3 1,2 1-1,0 0 0,0 2 0,0 1 0,3 1 1,0-1-2,1 1 2,2-1-1,0 2 0,0-3 2,0 1 0,0-3 0,2 0 0,1-1 1,0-4-3,1 0 5,1-1-5,0 0 1,1 3 0,0 1-1,0 0 2,-2 4-2,-1 0 1,-3-1 0,0 1 0,0 0 2,0-1 2,0 0-4,0 0 2,0-3-2,0 2 3,0-2-3,0 1 0,5 0 3,-2 3-5,0 0 4,-1-2-4,1 4 0,-3 0 0,0 2 0,0 2 1,0 1-2,0 0 1,-2 0 0,-1-2-1,0-1 1,0-2 2,2 0-1,-3-1 1,4-4 4,0 1-3,0-2 0,-2-1 0,2 0-3,0 2 1,0 1 0,0 2-1,6 2 1,-2 1-1,1 4 0,-2-1 1,0 1-1,-1-3 1,-2 0 3,0-4-1,0 2 2,0-2 1,0 2-1,-1-1-2,-2-2 2,0 0-2,-1 1-2,1-2 1,0 0-5,-3 0 3,3-2 3,1 2-1,0-2 3,-1 0-3,0-2 1,-1-1 0,2-1 1,-4 1 0,0 1 0,0 4 2,-2 2-1,0 0 1,-4 2-3,0 1-2,2-1 2,-2 1-2,0 1 0,1 0 1,0 4-1,1 1 0,0 1 2,0-1-2,1-2 1,-2 0 0,2-2 0,-1 0 2,-2-1-2,1 3 2,-2-3 0,0 2-4,0-1 3,-1 1-3,4 1 1,2-1-1,1 4 2,2-1-1,4 0 2,1-1-2,0 1 0,0-2 0,4 1 0,2 2 2,-2 1-1,1 3 0,-4-1-1,0-1-2,-1 2 2,0 0-2,0 1 1,-2 0 0,-1-1 0,0-1 0,1-1 0,1-1 3,-2-3-3,2 0 3,-1 1-1,1-2-4,-1 0 4,1-2-2,1 2 0,0-1 0,0 1 0,0 0 0,0 2 0,1-1 0,2 0 0,0-1 0,3 1-2,-2-4 5,0 4-2,1 1 4,-2-3-3,-1 2-4,0 0 2,-2-1-3,0 0 2,0 2 1,0 0 0,-2 0 0,0-3 0,-1-1-1,1-3 2,1 1-1,-1-1 1,1 0 5,1 3-4,0-3 2,0-2-4,0 2 0,1-3-2,4 1 2,0 1 2,2 1-2,1 3-2,-1-1 1,1 1 0,-1-2 0,1 3 2,0-1-2,-1-2 1,0 3 2,3-3-2,-2 1 3,0-1-2,2-1-2,-3-2 1,2 2-2,0 2 4,1-3-4,-1 0 4,0 2-4,0-3-1,0 0 3,-3 1-1,5-3 0,-3 2 3,-1-3-2,-1 1-2,1 1 4,0-1-3,-2 2 3,2-3-1,-1-1-1,0-2-1,-1 1 1,1-2 0,-2 3-1,-1-1 1,0 2 0,-1-1-1,-2 1 1,1 0-1,-1-2 1,0 2 0,0-2 0,0 0 0,0 0 0,0 0 0,0-1 2,1 2-1,-1 3 1,2-1-2,-1-3-1,1 2 1,-2 0 0,5-1 0,0 1 0,-1 3 1,2-1-2,0 4 1,1-2-1,-1 2 1,-1-1-1,1 0 1,0 3 1,3-2-1,-1 3 4,0 3-3,2 0 2,1 1-1,0 2-2,1-1 0,0 0-1,1 2 0,3-1 0,-1-1 1,2 0-1,0-1 2,0-2-2,3-2 2,1-1 3,2-2-1,2 0 1,1-1-1,3-3-3,-2 0 0,6 0 0,1 1 0,-1-3 0,5 2 1,-4-1-2,4 0 1,-2 1-3,3-1 2,0-1 2,1 0 2,-1-1-3,2-2 0,-1-1 1,1-2-1,1 0 4,3-2-4,-2-1 1,3-1-1,-1-2 0,0-3 0,0 0-1,-1-1 1,1 0 0,1-3 0,0 1 0,-2-3 0,1-1-1,-2 0 1,1 0 0,-3 1-1,4-1-1,-1-1 1,-2-1-1,1 0 2,-2 0 0,-1-1 0,-4 0 2,-1-1-2,-2-2 0,1-3 0,-2 0 0,-5 0 0,2-2 0,-3-1 0,-2 0 1,-2 0-2,1-1 2,2-5-1,2 0 2,1-5-1,2 1-1,0-3 1,2 1-1,0-1 1,0-1 0,-2 0-2,-1 1 2,-3 1-1,-1-3 0,-5 4 1,2-4-1,-2 4 1,0-3 3,0-1-4,0 1 1,-2-2 0,1 1-2,-2-2 2,-1 1-1,1-4 0,-1 4-4,2-4 4,1 1-3,-1-1 3,2-1 0,-1-1 1,4-1-1,2-2 1,-1 0-1,4-3 0,-4 1 1,3-4 1,-3 3 1,-1-3-3,-1 2 1,-5 0 0,-1 2-3,-4 0 2,0-2 2,-1 2-2,-4-2 1,2-2 0,1-1-2,-1-1-1,-1-3-4,0-3 5,2 0-2,-5-1 2,3-2 3,-2-4-2,0 2 1,0-3 0,0-2 2,0 2-2,0-2 1,2 2-1,-2 1 1,0-3-2,0 0-2,1-1 2,2 0-3,-3-2 3,4 1 1,0 1-1,0-3 2,-1 3 0,0-2-2,0 1 0,0 2 1,0-2-2,-1 1 2,1-3 0,-2 1-3,2-5 2,-3-1-1,-1-3 0,0-3 2,-1 0-1,2-2 2,0 2-1,-2 0 2,-1 2 0,1-2-3,-2 2 2,1-3-1,-2 0 2,-1-1 2,0-1-3,2 1 2,-2 2-1,0 2 0,0-1-1,1 1-3,2-1 3,0-3-3,2-1 2,0-3 1,-1-1-2,1 0 6,-1-1-3,-1 3 3,1-2-1,-1-1-5,-1-1 1,0-1-1,0-2 1,-2 0 2,0 0-1,0 3 0,0 4 0,-2 2 2,-5 2-3,1 0-3,-1-1 3,0 0-3,-2-3 0,2 3 5,1-2-3,-1 6 1,1-1 0,-1 2 0,1 1-2,0-1-2,-1 0 1,1-1-1,-3-2 3,1 0 2,-1-1-1,-1 1 1,0 2-1,-2-1 1,1 3-2,-1 1-2,1-4 1,-1 3-2,2-1 2,0-2 2,1 2-2,1 1 1,0 2-1,-3 0 2,5 5-1,-4 2 0,0-1 0,0 2-4,-3-2 2,1 2-1,-2 1 1,-2 0 3,0-2-1,-3 1 0,-1 1 0,0-2 1,-4 4-1,1 0 2,3 1-3,-2 1 3,2-2-2,4 1-3,0 2 3,3-5-2,-1 3 0,2 2 2,1 0-1,-3-2 0,3 1 0,0 2 1,1 2 0,1-1 1,-1 4-1,1 0 0,-1 3 1,4 0 0,-1 2 2,0 0 0,4 2-2,-2-2-3,2 1 2,1-3-2,0-1 1,2 2 1,0-4 0,0 1 0,0 0 0,0 1 0,0 4 0,2 1 1,-1 1 0,0 1 0,0 1-2,3-1 2,-1 1-1,0-1 1,1 0-1,1 2 1,0-2 0,1 0-3,0 1 2,0-2-3,-1 0 2,4-1-1,-2 0 2,2-3 0,-2 0 0,3-1 0,-3-3 0,2 2 2,0-1-1,-4 2 0,1 3 0,-3 0-1,-1 3-1,1 0 1,-3 1 1,1 1 0,-1 0-2,0 0-2,0-2 0,0 0-1,-4 3 4,2-3 0,-2 0 0,-1 0 0,1-3 0,-1-2 0,-1 2 0,0-5 0,-3 0 1,-1-2 0,-1 1-1,0 2 1,-2 0-1,2 1 1,-2 1 0,1 0 2,-1 0-2,0-1-3,1 0 0,0 1-2,0-2 3,0 2 2,0-1 0,0 0 0,-1-1-2,1-1 1,1 1 0,-2-1 1,0 2 0,0 2 0,1 0-1,-2 4 2,2-2-2,-1 4 0,-3 0 1,2 1 0,-2-1-1,0 1-1,-1-2 2,-2 1-3,1-2 2,0-1-2,-1 1 2,-3-1 0,1-1-1,2 1 1,-2 0 0,1-2 3,0-1-3,-2 1 1,-2 1-2,-1 2 1,1 4 0,-1 1 1,0 0-1,-1 2 1,0 1-1,-1 1-1,0 2 1,1 1 0,-1 0 0,0 2 2,-1 0-2,-1 0 0,2 1 2,-2-1-3,0-1 2,2 1-3,-2 2 2,0-2-2,0 0 1,2 1-1,-2 2 2,4-1 0,-3 2 0,1-1 2,0-1-2,-2 1-2,1-1 2,-1 1 0,-1 0 0,0 0 0,-4 2 0,0-1-1,0 1 0,-3-1 0,1 2 1,-2 0-1,0 1 0,1 1 1,-2 0 0,3-1 1,0 1-1,-1 0 0,3 1 1,-1 2-1,2-1 0,0 0 0,-1 3 0,-1-1 0,2 3 1,-4 0-1,3 0 0,-3 5-1,2 1 1,3 2 0,1 0 0,2 1 0,3 2 0,0-1-1,4 0 1,0 1-1,4 0 2,6-4-2,0 2 2,4-3-1,0 1 0,0-2-1,0 1 1,-3 4 0,4-4 0,-4 4 1,2 0-1,-2 2 0,0 1-1,-4 1 1,4 1 0,-4 1 2,1 0-1,0 2 3,-1-1-6,-1 1 4,2-3-4,-1 2 2,2-4 0,-1 3 0,1-3-1,-3 3-1,1 0 2,0 3 0,-3 0 0,-2 5-1,-3 3 0,-2 6-1,-2 1 0,-1 4-3,-2 5 0,1 0-4,1 1-5,4-2-11,9 2-25,5-4-53,10 3-121</inkml:trace>
  <inkml:trace contextRef="#ctx0" brushRef="#br1" timeOffset="256691.682">14776 7611 139,'0'0'15,"0"0"4,0 0 3,0 0 3,0 0 0,0 0-5,0 0-4,0 0-2,0 0-2,-10-5 2,8 5-1,2 0-3,0 0-1,0 2-2,6 6-1,6 1-1,3-1-2,7-1-2,3 0 0,5-4-2,9-1 1,5-2 1,5 0-1,1-7 4,1-2-2,-4 1 2,-5 1 0,-5 2 0,-11 3-1,-6-1-2,-7 3-1,-7 0-1,1 0 0,-7 0-3,0 0 1,0 0 1,1 0-3,-1 0-1,2 0-2,-2 0-5,0 3-5,0-2-6,0 0-22,0 4-44,-2-2-84</inkml:trace>
  <inkml:trace contextRef="#ctx0" brushRef="#br1" timeOffset="256963.6975">15053 7694 269,'0'0'32,"0"0"0,0 0-8,0 0-2,0 0-5,0 0-3,0 0-1,-40 77 0,40-45 0,4 4-4,4 0 1,3 0-3,1 0-2,0-2-1,-1 0-1,-1-4-2,-1-1-1,-1-2-2,-4 0-1,-2-2 0,-2-1-2,0-2-4,0 0-8,-3-3-15,0-3-34,0-1-63,2-6-89</inkml:trace>
  <inkml:trace contextRef="#ctx0" brushRef="#br1" timeOffset="257250.7139">14601 8442 337,'0'0'19,"0"0"1,0 0 3,0 0 1,0 0-1,0 0-3,0 0-6,0 0-2,94-52-1,-67 52-4,4-2 1,3 0-1,1 1-1,0-3 0,-2 4-2,0-3-2,-4 3-1,-2 0-1,-7 0-1,-3 0-1,-7 0-6,-5 0-7,0 3-19,-4-1-42,1 3-117</inkml:trace>
  <inkml:trace contextRef="#ctx0" brushRef="#br1" timeOffset="257671.738">15330 7986 252,'0'0'27,"0"0"-1,0 0-3,17-79-5,-14 54-5,1-1-6,-2-2-3,1-5-2,1-4-1,-3 2 1,3-2 2,-1 1-1,3 4 4,-1 5 2,-1 7 1,-1 10 2,-2 5-1,-1 5-1,0-2-2,0 2-1,0 0-1,-4 14 0,-6 9-1,-1 10 2,2 4-1,3 6 1,6 5 2,0 4-4,0 5 1,13 2-5,-2 0 1,5 2 1,3-2 1,0 0 2,0-1-2,1 0 2,-3-4-1,-2 3 1,-2-3 0,-2 1-1,-4-2 3,-2-3-4,-2-1 1,-3-5 2,0 0-3,0-4 1,-2-3-3,-4-4 1,-1-3-2,-2-5-1,-2-4 0,2-6-1,0-4-1,3-5-1,1-3-2,-4 0-4,3-3-6,-5 0-19,-6-5-35,1-5-48,-3-8-131</inkml:trace>
  <inkml:trace contextRef="#ctx0" brushRef="#br1" timeOffset="258523.7867">15448 7495 144,'0'0'0,"0"0"1,0 0 2,0 0-2,0 0 2,0 0 3,0 0 1,0 0 4,-81-43 1,71 45 1,0 9 1,1 2 0,-2 6 2,3 2 0,1 3 1,1 4-3,-1 1-3,1 7-2,2 3 2,1 5 2,0 4 1,0 5 0,3 3-6,0 3-1,0 0-4,2 3 2,6 0-3,1 3 0,4-4 1,-1 2-1,1-3-1,-2-1 2,0-2 1,-2-1 0,-1-3 1,-4-3 2,-1-1 2,-3-3 0,2-1 2,-2-3 0,0-1-2,0-2 0,0-7-3,0-2-2,0-8 0,1-2-4,0-8-1,-1-2-1,2 0-1,-2-5-3,1 2-2,-1-7-4,0 2-9,0 3-24,-3-2-54,-7-1-124</inkml:trace>
  <inkml:trace contextRef="#ctx0" brushRef="#br1" timeOffset="258804.8028">15084 8313 253,'0'0'12,"0"0"3,0 0 3,0 0 0,0 0-1,94-30-2,-54 22-3,2-1-2,4 0-5,1 1-2,0 1-3,-2-1-4,-2 2-4,-3 2-8,-7 2-15,-6 2-63,-2 0-109</inkml:trace>
  <inkml:trace contextRef="#ctx0" brushRef="#br1" timeOffset="260054.8743">16216 7530 232,'0'0'30,"0"0"2,0 0 2,0 0-5,0 0-5,0 0-3,0 0-7,0 0 3,0 0-3,-3 76-2,7-21-3,3 4-1,1-1-1,-1 0-3,3-1-1,-5-5-2,2-7 0,-4-6 2,-1-13 2,-2-5 0,0-7 0,0-8-1,0 0 1,0-6 0,0 0-1,0 0-1,0 0-1,0 0-2,0-1 0,3-16-1,6-7 2,2-8-2,4-2 1,5 0-2,3-4 0,3-2 0,2 1-1,-1-1 3,0 3 1,-2 2-2,0 3 2,-1 3-1,-3 2 1,-2 4-1,-3 2 1,-2 4 1,-4 5-2,-4 4 0,-3 5 0,-3 3 0,0-2 0,0 2 0,1-1-2,1 1 4,-1-2-4,-1 2 2,0 0 2,0 0-2,-7 10 0,-11 5 1,-5 10 0,-1-1-1,-5 5 0,-3 0 0,-2 0 0,3 0 1,-2-2 4,2-1-3,8-2 1,0-1-3,10-2 0,4-7-2,6 2 2,2-1 1,1 0-1,4 3 1,8-1-1,2-3 1,5 3-1,2 2 0,2-1 0,1 1-1,1-2 0,-5 1 1,0 2-1,-3 0 1,-2-1-2,-3 0 0,-2-1-4,-5-6-3,0 2-7,1 0-22,-2-6-61,2 2-142</inkml:trace>
  <inkml:trace contextRef="#ctx0" brushRef="#br1" timeOffset="260673.9097">17193 7977 351,'0'0'9,"0"0"4,0 0 5,0 0 3,0 0-2,0 0-1,0 0-5,0 0-4,0 0-1,0 0 0,9-74 0,-9 74 0,0-1-1,0 1 0,1 0 2,-1 0 2,2 1 0,0 13 0,3 9 0,0 6-3,-2 2 0,3 4-4,0-3 0,3 0-2,2 0-2,1-5 1,-1-3-1,-2-7 0,-3-5-1,-3-9 0,-3-3 2,4 0-1,6-3 0,3-9-1,4-8 1,-3-3-1,-1-5 1,1-3-3,-1 0 2,0 0 0,-1-1 1,1 1 0,-5 4 1,1 2 0,-3 10 2,-1 5-3,-3 6 1,-2 4-2,0-1 1,0 1 0,7 0 1,4 0 1,4 7-1,6 6-1,0 2 2,2-2-1,3 2-1,5-1 1,-1-2-1,2-1-1,-3-1 1,-4 1-1,-4 1 1,-8-3 0,-9 2 0,-4 4 1,-4 2 0,-11 5 1,-6 2 0,-4-2-2,-5 0 0,-3-1-5,1-1-1,-3-4-8,5-4-36,8-4-95,0-8-118</inkml:trace>
  <inkml:trace contextRef="#ctx0" brushRef="#br1" timeOffset="260929.9244">17278 7589 413,'0'0'17,"0"0"-9,0 0-4,0 0-7,0 0-9,0 0-19,0 0-86,0 0-106</inkml:trace>
  <inkml:trace contextRef="#ctx0" brushRef="#br1" timeOffset="261568.9609">18591 7515 186,'0'0'33,"0"0"3,0 0 3,-100 74 2,74-45-4,2 3-4,2 1-6,6 1-2,5-1-5,9-2-2,2-1 0,12 0-6,7-3-1,5-4-7,5-3-2,3-6 1,3-5-2,1-6 1,0-3 1,3 0-2,-3-12 0,-1 0 1,1-5-2,-2-4 0,-3-1-3,-5-2-1,-3-1 0,-6 6 4,-5 4 0,-6 6 2,-3 6-1,-3 3 2,0 0 0,-8 3-1,-6 7 2,-6 9 1,0 5 4,2 3-5,1 4 2,7-4-4,4-1 0,6 1-1,3-5-2,10-2 0,5-3-2,4-5 1,4-3-1,3-6-1,2-3-1,1 0-1,-1-10-1,1-2 1,-4-5-2,-6-2 2,-3-4 0,-6 0 2,-3-3 1,-4 0 0,-6-3-2,0 3 4,-1 1-2,-8 4 3,-1 1 1,2 11 1,-4 1 0,-4 3-1,-1 5 0,-8 0-1,3 2-2,1 6-1,4-2-15,5 0-37,6 0-107,3-4-85</inkml:trace>
  <inkml:trace contextRef="#ctx0" brushRef="#br1" timeOffset="261891.9794">19192 7275 321,'0'0'36,"0"0"-5,0 0-5,0 0-2,0 0-2,0 0-3,-15 110-3,15-56-2,4 7-3,7 6-3,2 2-4,5 1 2,-1 2-3,3-2 4,-1 0 1,-3 2-2,-2-1 4,-3 0-2,-2 1 1,-5-4-2,-2-4 0,-2-3 0,0-7-4,0-6 0,-4-7-5,-1-9-1,0-9-6,2-11-7,3-2-28,0-6-71,0-1-146</inkml:trace>
  <inkml:trace contextRef="#ctx0" brushRef="#br1" timeOffset="262172.9955">19184 7700 468,'0'0'19,"0"0"-4,0 0-1,0 0-2,0 0-2,101-51-2,-74 51-3,2 4-3,-1 8-2,-3 6-3,-3 5 3,-4 3-4,-6 3 2,-9 3 3,-3-1-4,-11 1 4,-9-3-4,-6-3 2,-4-5 1,-2-4 1,0-4 0,3-1-1,10-7-2,4-2-4,12-2-10,-3-1-32,4 0-53,1-4-144</inkml:trace>
  <inkml:trace contextRef="#ctx0" brushRef="#br1" timeOffset="262524.0155">19625 7592 387,'0'0'12,"0"0"2,0 0-2,0 0 3,83-18 2,-62 18-2,-1 2 1,-1 7-2,0 0-3,1 4-2,0 3-3,-1 1-4,1 3 1,-1 1-3,-3 0 2,-2-2-2,-2 3 2,-3-4 0,-3-4 1,-2 1 2,-3-6-1,-1 2 2,-1 3-6,-5-5 0,-3 4 0,-2-6-1,1-4 1,-5 1 1,-2-4 0,5-2 0,-3-8 1,4-6-2,4-5 2,4-4-1,1-5 3,2-3 2,3-1 0,6-5 2,3 3-2,4 1-2,1 3-2,0 3-1,4 6-2,-1 3 0,5 3-2,1 5-3,1 2-7,-5 2-19,-2 5-50,-4 2-176</inkml:trace>
  <inkml:trace contextRef="#ctx0" brushRef="#br1" timeOffset="263693.0824">20174 7614 224,'0'0'18,"0"0"1,0 0 2,0 0 4,0 0-1,0 0 0,0 0-5,0 0-2,0 0-2,0 0-1,2-55 0,4 55 1,2 8-1,1 8-2,0 8-5,-4 5-2,1 5-3,-3 2-1,-2 1 0,1 1 3,1-2-6,1 0 6,2-7-6,0-3 2,0-9-2,2-4-2,-2-6-6,-3-3-10,10-1-22,3-3-62,4-7-127</inkml:trace>
  <inkml:trace contextRef="#ctx0" brushRef="#br1" timeOffset="263953.0973">20089 7207 315,'0'0'27,"0"0"-4,0 0-2,0 0-2,0 0-1,0 0-7,0 0-3,0 0-7,79-75 1,-64 75-5,1 2-2,5 9-7,-3 5-16,-2 6-45,-3 2-145</inkml:trace>
  <inkml:trace contextRef="#ctx0" brushRef="#br1" timeOffset="264788.145">20422 7542 317,'0'0'10,"0"0"1,0 0 3,0 0 1,0 0 0,30 93-3,-17-61-3,-2 1-2,1 0-5,1 0 1,-1-2 2,-1-1-4,-1-7 3,-4-8 0,-3-4-1,0-6 3,-3-5 5,0 0 3,0 0 2,0 0 0,0 0-1,-2-9-3,-3-7-6,-4-8 2,3-1-5,0-1 2,2-2 1,3 4-2,1-1 1,0 4-2,0 7-2,1-1 1,3 6-2,3 2 2,-1 1-1,3 2-1,5 4 1,-1 0-1,6 7-1,-4 5 2,3 5-2,0 1 1,1 3 0,-1-1-1,-1 0-2,1-5 4,-6-2-2,-2-3 1,-2-5 3,-5-1-3,2-1 1,-5-3 2,0 0-1,0 0 0,0 0 1,0-12-1,0-4 0,0-6-1,-3-1 1,0 0-1,1-3 0,1 2-1,1 1 1,1 1-2,5 3 1,5 3 0,-4 3 0,6 4 0,-5 5 2,4 2-2,4 2 0,0 0 0,1 6-1,0 3 2,-2 5-1,-2 0 0,-2 0 0,0 4 0,-1-4-3,0 3 4,0-1-2,1-3 1,1 2 1,4-4-2,-2 0-2,4-2 2,1-3 0,-2-3-1,0-3 4,2 0-3,-2-3 0,2-8 1,-2-4-1,-6-2 1,-2-2 2,-4-5-2,-5-1 1,0-3-1,0 5 0,-5-2 0,-3 6 1,1 6 0,-3 1-1,1 5 0,-2 4 2,-5 0-4,1 3 2,-3 1 0,3 8-1,1 6 1,3-1 0,3 4 1,2-4-1,4 4 0,2 2 3,3 0-2,7 9 0,4-7 0,3-1-2,1 0 2,0-2-1,4-1 0,1-1-1,-1-2-1,4 0-3,0-1-3,-1-1-4,3 0-18,-9-5-30,1 2-61,-6-3-130</inkml:trace>
  <inkml:trace contextRef="#ctx0" brushRef="#br1" timeOffset="265095.1626">21568 7054 335,'0'0'24,"0"0"-2,0 0-3,0 0-2,0 0-1,0 0 1,0 0-1,0 0 0,0 0 3,0 0-7,26 112 1,-20-68-7,0 2 0,1 1-2,4 1-1,0-1-1,6 1-1,-4 1 1,5-6-5,-4-2 3,0-4-2,-4-3-4,0-3-9,0-6-17,-4-8-40,0-1-100,-2-5-67</inkml:trace>
  <inkml:trace contextRef="#ctx0" brushRef="#br1" timeOffset="265527.1873">21474 7468 394,'0'0'2,"0"0"-1,0 0 0,0 0 1,0 0 2,81-27 0,-47 18 0,4 2-2,0-1-1,8 0-1,-3-1 1,1 1-1,-4 1 0,-4 2 0,-4 0-1,-10 4 3,-5 1 2,-7 0 2,-5 0 1,-2 4 5,-3 11-3,0 7-1,-8 7-2,-2 0 2,0 1-1,1 0 0,0 1-1,3-3-3,3-2-3,3-4 0,0-1-2,3-5 1,3-4-3,3-1 1,3-3-1,4-3 0,4-1 2,2-3 2,-1-1 0,-2-5 1,1-9 1,-1-3 1,-4-3 0,-2-4 0,-3-3 2,-4-2 1,-3 0 1,-3 1-1,0 3 2,-6 3-2,-6 1 1,-2 6-4,-4 1 0,-2 6-1,-1 3-2,5 2 0,-3 3-1,-1 0-1,5 3-1,-5 6-5,8-1-7,5 4-11,2-3-18,5 4-37,0 7-155</inkml:trace>
  <inkml:trace contextRef="#ctx0" brushRef="#br1" timeOffset="265995.2141">22582 7368 419,'0'0'11,"0"0"-1,0 0 3,0 0 3,0 0 1,0 0-2,-28 84-1,27-58-1,1 3-4,0 0-2,6-1 0,3-5-3,0-3 0,-1-6-1,-2-7 0,-3-3 1,-3-4 1,0 0 0,3 0 1,2-9 0,1-8-2,-2-7 1,-3-2-1,-1-3 3,0 1-3,0-1 0,0 0-2,0 3 0,0 3-2,6 3 0,0 6 0,2 4 1,4 1-2,-2 5 1,6 0 0,2 1-1,1 3 1,2 0-1,2 7 1,-5 3 0,0 1 1,-2 3-2,-1-1 1,-4 2-1,2 2 1,-3 0 0,-1-5 0,-3 0-1,1 2 0,-1-2 0,1 1-2,1-1-4,0-1-8,-2-2-33,6 2-114,-4-4-106</inkml:trace>
  <inkml:trace contextRef="#ctx0" brushRef="#br1" timeOffset="266936.2679">23547 7715 355,'0'0'10,"0"0"-5,0 0-2,0 0 0,0 0 1,0 0-1,-59 89-2,49-62-2,-3 2-6,-3-1-13,-6 2-78,-5-1-116</inkml:trace>
  <inkml:trace contextRef="#ctx0" brushRef="#br1" timeOffset="268270.3442">15199 9346 281,'0'0'11,"0"0"0,0 0 0,0 0 5,0 0 0,0 0 1,19-77-5,-9 77 1,5 7-1,4 10 2,-1 8 1,0 8-4,-1 5 1,2 6-4,-5 3 0,1 2-4,-4-2 0,0-1-4,-6-6 1,1-3-2,-5-3 0,-1-5-3,0-2-7,0-8-7,-1 1-20,1-7-52,-2 1-132</inkml:trace>
  <inkml:trace contextRef="#ctx0" brushRef="#br1" timeOffset="269037.3881">15154 9661 265,'0'0'3,"0"0"1,0 0 1,0 0 4,0 0 0,96-37-2,-56 27-1,7-2-2,1-2-2,1 0 0,1-1-2,-3 0 0,1 0-3,-4-1-1,-6 1 0,-1-1-2,-11-3 4,-4 1 0,-8-1 2,-7 4 0,-5-2 3,-2-2-1,0 2 4,-7-3 0,0 6 4,-4 1-2,1 5 3,0 1-2,-3 0 1,4 2 1,-3 2 1,1 0 1,4 1 2,4 2-2,3 0-3,-1-2-2,1 2-2,-2 0-1,-3 0 1,5 10 0,0 7-1,0 10 2,14 5-3,-1 7 4,4 10-2,1 6 0,1 3 0,-2 0 0,-1-1-3,-1-5 3,-1-3 0,-4-5-4,-2-6 4,0-7-4,-6-9 1,2-12 1,-3-3 3,-1-7-2,0 0 0,0 0-3,1 0-1,1-10 1,-1-9-6,0-3 4,-1-5-2,0 2 0,0-2 2,0 0-1,0 0 0,0 1-1,0 6 1,0 4 0,2 4 1,-2 6 0,6-2 0,-3 5-1,4 2 1,5 1 0,6 0-1,5 9 1,3 3 0,1 2 0,2 1 1,1 1-1,2 0-2,2-3-2,-1-1 0,-1-3 0,-1-2 1,-11-2-2,2-4 1,-9 1 0,-3-2-1,0 0 3,-4-5 2,-1-2-1,-5-5 1,0-8 0,-11-1-1,-4-6 1,-2 0 1,0 1 0,-2 2 1,0 4-1,2 6 0,4 2 0,4 7 2,-1 5-1,-1 0 1,-4 7-1,-2 7 3,9 6 0,6 2-1,2 4 2,5 0-2,8 1-1,3-2-1,6-1 0,-2-2-2,4-2 0,1-2 1,-2-2-2,2-1-3,-3-3-5,1-3-4,0-3-9,1-1-15,0-5-22,-2 0-32,-1 0-41,-2-3-34</inkml:trace>
  <inkml:trace contextRef="#ctx0" brushRef="#br1" timeOffset="269343.4056">16435 9627 298,'0'0'36,"0"0"-7,0 0-8,0 0-5,0 0-1,0 0 0,0 0 0,0 0 0,0 0-3,5 40-1,7-19-3,3-3-2,1 0-3,3-2-2,1-3 0,-2-2-1,-4-3 1,-1-3 0,-3 0 1,-6-3 2,0 0 0,-2-2 1,1-2 0,0-10-1,-1-5 1,-2-5 0,0-4-1,0 1-1,0 7 2,0-2-2,-2 8 1,2 6 0,0-1-3,0 3 2,0-1-1,0 2 0,6 1 0,10 4 0,4 8 0,10 3-2,3 4-1,1 0-1,0 0-7,1 1-7,-4-3-28,-4 2-68,-8-5-138</inkml:trace>
  <inkml:trace contextRef="#ctx0" brushRef="#br1" timeOffset="269730.4277">14978 9818 262,'0'0'13,"0"0"-3,0 0 2,0 0-1,0 0 0,81-56-4,-43 47-5,7-1 0,11-2-5,8 0-2,9 0-5,5 2-9,5-2-26,-1 4-90</inkml:trace>
  <inkml:trace contextRef="#ctx0" brushRef="#br1" timeOffset="270579.4763">17337 9203 291,'0'0'37,"0"0"-1,29-78 3,-21 63-1,-2 6-6,-4 5-8,-2 4-7,2 0-6,4 14 0,1 11 1,3 11-3,0 5-2,2 5-7,2 1-1,2 3 1,2-2-2,0 4 2,0-4-5,-2 0-1,0-5-5,-4-3-2,-3-8-8,-3-11-9,-2-3-14,-1-8-23,-3-5-37,0 0-46</inkml:trace>
  <inkml:trace contextRef="#ctx0" brushRef="#br1" timeOffset="271331.5193">17358 9506 220,'0'0'33,"0"0"-9,0 0-9,0 0-5,0 0-2,0 0-1,0 0-1,0 0-1,52-78-2,-19 64 0,2 1-1,6-3-2,3-1-2,1 0-1,-2-4-1,1-1 0,-1 0-2,-7 0 3,-5-3 2,-6 1 1,-7 2 2,-6 5 5,-5 8 4,-4 5 2,-3-2 1,0 1 1,0-1-3,0 2-2,0 4 0,-5 0-1,-1 0 0,-5 0 0,2 5 2,5 5-5,-1-1 3,4 1-1,1 0-3,0 0 0,0 0-1,3-1 1,0 1 0,-2-5 1,2 0-2,-2-3-1,3 1 1,-3 1-2,2 1 0,-3-5 2,0 0-2,0 0 3,0 0-1,0 2-3,3-1 2,-3 1 1,1 0 1,-1-1 1,2 1 1,-2 0 0,0-2-1,1 0-2,-1 0 0,0 0 0,0 0 0,0 0-1,0 0-1,0 0-2,-1 0 2,-1 0-2,-3 0 1,0 3 0,-1 9 1,0 8-1,4 8 2,0 1-1,2 5 0,0 0 2,4 1-3,2-5 0,-2-3-1,1-8 1,-2-7 0,0-7 1,-3-5 0,0 0 0,0 0 1,0 2 0,0-1-1,0-1 1,0 2-3,0-2 0,0 0 0,-4-7-2,-1-3 2,2 0 0,0-2 0,2 1 0,1-1-1,0 0 0,0-1 0,3-4 0,3 0 1,4-5 0,-2 1 0,0 1 1,2 0-1,0 0 0,-1-2 0,-1 4-1,4 0 1,-3 7-1,1-1 0,-2 7 0,2 1 0,1 1 1,0 3 1,1 2-1,2 11 0,1 6 2,-4 3-2,-1 3 1,0 2-2,0 1 1,1 1-1,2 0 1,-1-3-1,0-1 0,1-3-1,0-1 1,0-2-3,0-2-3,0-4-2,3-1-5,-4-1-9,5-1-19,-7-2-30,2 1-52,-4-1-119</inkml:trace>
  <inkml:trace contextRef="#ctx0" brushRef="#br1" timeOffset="271673.5389">18387 9566 324,'0'0'-3,"0"0"-1,0 0 4,0 0 2,0 0-1,0 0 1,0 0-4,84-73-3,-75 55-1,-2-1-1,-1-2 4,-3 5 1,-2-2 2,-1 2 1,0 3 2,0-3 2,-4 6 2,1 6 0,-6 1 3,-1 3 2,-6 1 3,-4 10 2,1 3 3,2 6-1,2 4 2,3 2 1,7-1-5,2 1 0,3 0-6,8-2-5,6-1-2,7-4-3,5-4-1,6-1-6,4-7-7,4-2-8,1-5-18,3 3-44,-4-3-145</inkml:trace>
  <inkml:trace contextRef="#ctx0" brushRef="#br1" timeOffset="272211.5696">17080 9573 272,'0'0'14,"0"0"1,0 0 3,0 0-1,0 0-3,0 0-6,87-29-3,-43 20-5,6-2-3,12-1-6,9-2-11,10-2-20,6-1-67</inkml:trace>
  <inkml:trace contextRef="#ctx0" brushRef="#br1" timeOffset="272971.6131">19321 9411 262,'0'0'7,"0"0"8,0 0 2,0 0 8,0 0 1,0 0 0,0 0-4,0 0-2,0 0-4,64-51-5,-34 33-3,1 0-5,-1 0-3,0-2-1,-5 2-1,-5-1-2,-8 5-1,-5 1-2,-3 4-2,-4 2 2,0-3 1,0 5 0,-7 0 2,-3 0 2,-6 5 1,-4 3 4,-4 7 1,1 7-1,2 2 3,0 3 1,3 2 0,3-2 0,2 1 1,7-6-2,6 1-1,0-1 0,9 0-2,8 4-3,3-4-3,7-5-6,0-1-9,2-6-22,0-3-43,0-2-138</inkml:trace>
  <inkml:trace contextRef="#ctx0" brushRef="#br1" timeOffset="273309.6324">19837 9196 392,'0'0'11,"0"0"0,0 0 5,0 0 2,0 0 0,0 0-1,0 0 0,1 85-4,7-67-3,-2-6-5,2-1-1,-3-3 1,-2-5-3,0 2 2,-3-5 1,0 0 2,0 0-1,0 0 1,0-4-3,0-4 0,0-5 0,0-5-2,-3 4 1,1-6-2,2-1-1,0 9-5,0-8 3,0 5-2,5 6 4,0-4 0,1 6 0,-2 4 0,-2 0 0,4 3 0,4 0 0,3 0 3,3 6-4,-1 4 3,-1 2-5,1 1-4,0-1-7,1-1-17,1-1-41,-3-3-113,3-2-64</inkml:trace>
  <inkml:trace contextRef="#ctx0" brushRef="#br1" timeOffset="273568.6473">20149 8707 246,'0'0'39,"0"0"-4,0 0-4,0 0-2,0 0-5,0 0-3,0 0 1,0 0-6,44 81-2,-34-37-5,-1 5-5,2 1-4,1 1 0,2-1-3,-1-2-3,1-4 2,0-4-5,-2-1 0,-1-7-5,-4-3-9,1-4-8,-4-8-25,-1-8-63,-2-3-94</inkml:trace>
  <inkml:trace contextRef="#ctx0" brushRef="#br1" timeOffset="275183.7396">20119 9065 199,'0'0'47,"0"0"-5,0 0 1,0 0-6,0 0-2,0 0-8,0 0-4,0 0-4,0 0-4,0 0-7,-17-22 0,14 20-5,3 2 0,0 0 0,0 0 0,0 0 0,12 0 1,8-2-2,5-1 0,5-1 0,4-2-1,0-1 0,2 2 0,0-2-1,-2 2-1,0-2-1,-5 4-4,-7-2-6,-4 3-10,-6 1-18,1-1-35,1 1-80</inkml:trace>
  <inkml:trace contextRef="#ctx0" brushRef="#br1" timeOffset="275447.7547">20575 8994 398,'0'0'24,"0"0"0,0 0-1,0 0-3,0 0-4,-33 91-6,31-72-2,2 5-7,0-3 0,0-1-6,4-3-4,1-2-7,0-1-3,-2-6-8,-1-3-31,4 4-71,-4-4-102</inkml:trace>
  <inkml:trace contextRef="#ctx0" brushRef="#br1" timeOffset="275725.7706">20466 8743 390,'0'0'-24,"0"0"-7,0 0-20,0 0-97</inkml:trace>
  <inkml:trace contextRef="#ctx0" brushRef="#br1" timeOffset="276027.7879">20701 9039 328,'0'0'13,"0"0"6,0 0 0,0 0-1,0 0-4,0 0-3,0 0-3,0 0-4,86 70-1,-80-65-2,5 6 1,-3 0-3,-2-4 3,-3-1-2,2-1 4,-5-5 3,0 0 7,0 0 0,0 0-2,2 0 0,-2 0-4,1-7 2,0-4-4,1-8-1,4 3-1,1-7-4,2 3 1,5 1-8,1-3-8,4 2-14,1 1-37,2 1-89,1 0-82</inkml:trace>
  <inkml:trace contextRef="#ctx0" brushRef="#br1" timeOffset="276345.8061">21235 9147 419,'0'0'24,"0"0"6,0 0 3,0 0-2,0 0-11,11-79-6,3 55-5,1-1-4,2 1-2,-1 1 0,0-2-3,4 1 0,-6 4-1,1 1-2,-5 7 2,-4 4 1,-3 4 0,-3 4 3,0 0-3,0 0 0,0 0 0,0 0 1,-8 4 1,-9 8 0,-3 6 0,-5 1 2,-1 1 0,2 0 3,1 2 1,2-2 0,4 0 0,5 1-2,3-6 1,5 2-3,4 0 1,6 2 1,7 5-3,6-5 4,10-2-4,4-3 2,5-2-7,5-4 0,6-5-4,2-1-9,-2-2-8,0 0-43,-1 0-99,-6-5-112</inkml:trace>
  <inkml:trace contextRef="#ctx0" brushRef="#br1" timeOffset="277412.8671">20771 8536 188,'0'0'49,"0"0"-4,0 0-1,0 0-3,0 0-4,0 0-3,0 0-7,0 0-5,0 0-5,0 0-3,-78-69-4,64 69 1,-5 7 1,6 5-5,0 1 4,6 3-7,1-3-1,4 4-2,2 0 0,0 0 0,0 4-1,5-7 0,1-2 0,0-5 0,-1-2 0,4 1 1,-6-4-1,5-1 1,1-1-1,6-5 1,-1-5-2,-3-2 1,-2-4-1,-3 4 1,-1-3-2,-4-5 1,-1 1-2,0-5 2,0 0-2,-7 4 3,-4 4 1,4 4-1,-6 5 2,5 2 1,-8 3-1,-5 2 1,0 0-1,-8 8 2,3 3-1,1 2 1,5 1 0,1 1-2,9-3 0,2 3-4,8 2-3,5 0-7,10 5-19,9-5-79,5-3-153</inkml:trace>
  <inkml:trace contextRef="#ctx0" brushRef="#br1" timeOffset="278374.9222">15736 10672 459,'0'0'0,"0"0"-1,0 0 1,0 0-1,0 0 1,0 0 2,0 0 1,-91-27 8,66 37 5,-1 4 1,0 3 1,0 3-3,1 4-1,-2 4 1,-2 3-2,3 4 1,-3 4-2,2-1-1,2 5-4,1-1 1,8 0-5,1-5 1,9-3 1,6-2-4,2-7 1,13-3-5,10-6-2,8-6-6,8-9-7,7-1-28,4-3-54,7-6-150</inkml:trace>
  <inkml:trace contextRef="#ctx0" brushRef="#br1" timeOffset="278774.945">16000 10842 363,'0'0'18,"0"0"7,0 0 6,0 0-1,0 0-2,0 0-4,-85-23-5,69 28-5,-1 7-3,2 3-2,7 5-2,0 3-3,1 3 1,3 1-2,0 2 0,2-4-1,0 0-1,2-4 0,2-3 0,6-3-3,7-2 2,3-6-2,3-2-1,5-5 0,3 0-3,3-1 1,1-9 1,1-2 0,-1-3-1,-3-2 4,-2-3 0,-5 0 2,-5-4 0,-7-2 3,-7-4 0,-4 0 2,-4-2 1,-12 0 1,-5 1-4,-5 6 2,-4 4-1,-3 4-1,-2 5 0,2 6-1,1 4-1,6 2-1,1 2-1,10 4-1,4 3 0,6 3-3,5 2-5,0 1-12,14-2-41,9-3-130,8-3-75</inkml:trace>
  <inkml:trace contextRef="#ctx0" brushRef="#br1" timeOffset="279072.9621">16321 10314 352,'0'0'30,"0"0"4,0 0 0,0 0 2,0 0-4,0 0-5,0 0-4,0 0-4,0 0-5,43 96-2,-31-50 0,-2 3-4,-1 0 1,-2 3-4,-1-1-1,-3-1 0,0 1-3,-3-4 1,0 1-2,0-4 0,0-3 0,0-4-1,3-6-3,0-2 1,-2-12-4,3-2-8,-1-6-18,4-5-47,4 0-120,4-4-73</inkml:trace>
  <inkml:trace contextRef="#ctx0" brushRef="#br1" timeOffset="279556.9898">16578 10655 231,'0'0'20,"0"0"16,0 0 12,0 0 7,0 0-6,0 0-10,0 0-6,0 0-9,0 0-4,0 0-3,7 12-2,0 18-4,-2 3 1,1 4-3,1-1-1,-2 0-1,2-2-3,2-2-1,1-2-2,-2-5-1,4-1 0,-4-9-1,3-3-1,-6-5 0,5-7-1,7 0-2,-4 0-2,11-12 0,-2-5-4,1-7 2,-1-5 1,-2-4 1,2-3 1,-6-2 5,-2-2 0,-2 2 3,-1 4 0,-5 2 1,1 11 1,-5 7 3,1 7 1,-3 7 0,0 0-1,0 0 0,0 0 0,0 0 1,-6 9 0,-2 11 0,-1 7 1,6 4-1,3 3-1,0 0-3,3 2 0,8-3-4,2-3 1,3-2-1,0-7-2,4-3 0,1-6 0,0-3-2,-5-5 0,1-4-3,0 0-2,1-5-3,1-7-3,-4 0-2,-1-8-3,-7 3 0,4-6-7,-6 2-5,-1 5-13,-4-3-13,3 7-15,-3 6-56,0-1-77</inkml:trace>
  <inkml:trace contextRef="#ctx0" brushRef="#br1" timeOffset="280515.0446">17217 10602 430,'0'0'13,"0"0"3,0 0 4,0 0 3,0 0-1,0 0-4,0 0-2,0 0-4,-1 92-2,11-64 0,1 1-2,0 1 1,-2 1-1,-1-1-1,1-5 4,-3-2-4,-3-7 2,-2-5-3,-1 0 0,0-4 1,0-2-2,0 2 1,0-7-2,0 0-1,0 0-1,0 0 0,0 0-1,0 0 2,0-14-1,-1-5-1,1-9 1,0 1-1,0 0 0,1-2 0,5 0-3,0 1 2,1 0-1,4 2 2,0 2 0,0 3-1,1 4-2,-3 5 2,0 3-1,-1 4 0,-5 2 1,1 1-1,0 2 1,8 0 1,-1 7-2,3 5 1,-2 3 1,-3 4-1,0 1 0,-2 2 0,2 2 0,-2 2 0,-1-1 1,1 3-1,-3-1 0,-1-2 0,0-7 2,-2-2-2,-1-3 0,0-1 0,2 1 0,-2-6 0,0-2 0,0-5 0,0 0 1,0 0-1,0 2 0,1-1 0,-1 1 0,0 0 0,2-2 2,-2 0-2,1 0 0,1 0 0,1 0-2,0-5 1,-2 0 0,3 3 0,-4 2 0,1-5 1,1 0-1,0 1 0,2-5 1,-3 4 0,2-5 1,0-1-1,0-1 1,0-6 0,-1 1-2,1-5 2,-2 5-3,2 0 2,-3 0-1,2 5 1,1-6-1,0 7 1,-1 0 1,4 1-1,0 2 0,-1-1-1,4 3 0,-2 0-1,2 2 2,1 0 0,-2-1-1,2 3 0,-5 1 0,6 1 1,-5 0-1,5 0 1,0 0 1,-4 5-1,2 7 1,-3 4-1,2 5 0,-2 0 1,-1 1-1,-3 3 0,1-1 1,0 4-1,-1-1 2,-1-1-4,2 1 2,-1-3 0,2-1 2,-3-7-2,2 0 0,-1-7 0,0-4 0,1 4 0,-1-4-2,-1 0 1,0-1 0,-1-4-2,0 0 0,0 0-8,2 0-12,7 0-16,7 0-30,4-1-48,7-6-126</inkml:trace>
  <inkml:trace contextRef="#ctx0" brushRef="#br1" timeOffset="281044.0748">17956 10555 399,'0'0'30,"0"0"3,0 0 5,0 0-1,0 0-5,0 0-10,0 0-4,0 0-8,-31 100-2,31-73-4,1 0-1,3 2 0,1 0 1,0-3 1,1-1-1,-1-1 0,-1-3-1,-1-6 0,-1-5 1,0-1 0,0-5 1,-2 1-1,1 1 1,-1-6 0,0 0-2,0 0 0,0-1-2,0-16 1,0-6-2,0-6 1,0-3-2,0 2 2,0-1-1,0 0 0,3-1 0,7 1 1,-1 2-1,4 2 0,1 3 0,1 3-5,1 6 5,-5 4-6,-5 5 5,5 6 4,0 0-3,4 6 4,2 6-6,-3 7 2,-4 2 2,-3 5-2,2 1 0,-5 4 0,-1-1 1,1 0-2,-1-1 2,2-2-2,-1-2 1,2-8-2,-2 0 2,2-5-3,0-2 0,3 2-6,0-6-13,2-5-33,9-1-69,0-2-155</inkml:trace>
  <inkml:trace contextRef="#ctx0" brushRef="#br1" timeOffset="281575.1052">18782 10469 249,'0'0'46,"0"0"8,0 0-1,0 0 0,0 0-8,0 0-4,0 0-5,0 0-2,0 0-3,0 0-12,1 64 0,5-37-10,4-1-5,0-2-3,2-1-2,-1-3-3,0-4-3,-4-3-6,-3-8-18,5 4-35,-5-6-73,1-1-137</inkml:trace>
  <inkml:trace contextRef="#ctx0" brushRef="#br1" timeOffset="281830.1198">18850 10147 348,'0'0'1,"0"0"-5,0 0-8,0 0-19,0 0-104</inkml:trace>
  <inkml:trace contextRef="#ctx0" brushRef="#br1" timeOffset="282178.1397">19117 10380 402,'0'0'1,"0"0"6,0 0 4,0 0 9,0 0 6,0 0 2,-78-6-1,65 6-7,5 0-3,0 4-6,5 4-2,3 7-2,2 2-1,10 7-3,2 0 2,5 3 2,2 1-4,2 1 4,1 1-6,-1 1-1,-3-2 1,0 3-3,-5-4 2,-6-2-2,-5-1 2,-4-3-1,0-2 2,-10-6-1,-1-4 1,-4-5-1,-4-1 1,-4-4 1,-5 0-1,4-7 1,1 2-1,7 1-1,1-3-2,7 4-5,2 0-9,4 2-29,2-2-52,6-5-166</inkml:trace>
  <inkml:trace contextRef="#ctx0" brushRef="#br1" timeOffset="282747.1722">20144 10239 356,'0'0'14,"0"0"7,0 0 5,0 0 6,0 0 0,0 0 0,0 0-3,0 0 2,0 0-4,-93 26-2,73 1-4,1 3-4,1 3-4,3 2-2,1 0-1,5-1-4,2 0 2,7-5-8,0 0-1,9-5 0,5-2-3,2-5 2,7-1-2,-1-7 0,2-1-2,2-7 2,0-1 0,2-5 1,-1-5 3,-1-6-1,0-4 1,-1-3 0,-2-3-4,-3 0 5,-5 2-3,-4 6 4,-2 2 1,-5 8-1,-2 3 0,1 1 0,-3 4-2,0-3 1,0 3-1,-11 0 0,-2 7 0,3-1 0,3 6 4,2 2-5,5 1 2,0 5-3,6-3 0,5-5 0,4-2 1,3-2-1,-2-5 1,0-2-1,5-1-1,-1 0 0,8-7-2,-6-4 0,-1-3-2,-3-2 5,-5-4-1,-3-1 5,-7-2 0,1 1 1,-4 0 2,-10 4 0,-3 1 0,-6 4-1,-4 2-1,-3 5 0,-3 3-2,-1 3 1,1 0-3,4 0 0,7 4-1,9 0-4,4-3-9,5 5-25,0 3-60,11 3-180</inkml:trace>
  <inkml:trace contextRef="#ctx0" brushRef="#br1" timeOffset="283243.2006">20671 9997 349,'0'0'51,"0"0"-5,0 0-11,0 0-4,0 0-6,0 0-4,0 0-1,0 0-4,0 0 0,-14 99-6,20-51 2,2 9-2,6 3 1,-3 5-1,3-1 2,-3 3 1,4 1-2,-4-1 3,0 1-6,1-6-2,-2 1-1,-1-4-3,1-3 1,-5-6-2,0-4 1,-2-5-3,-3-8 2,0-4 2,0-5-3,-8-4 2,3-8-3,-4-2-3,3-3-1,2-4-1,-5-2-7,3-1-14,-3 0-19,-3-8-44,4 0-66,0-13-118</inkml:trace>
  <inkml:trace contextRef="#ctx0" brushRef="#br1" timeOffset="283534.2173">20656 10378 479,'0'0'16,"0"0"0,0 0 1,0 0-1,80-57 1,-58 52-5,0 5 0,0 0-2,4 6-3,-4 8-1,-1 4-5,-4 4 0,-4 5-3,-5 2 0,-7 3 4,-1-3-3,-10-1 4,-3-2-3,-6-5 0,-2-7 2,0-2-1,-3-4 0,1-6-1,0-2 0,-2 0-1,4-7-2,4 0-5,5-4-5,5 1-17,7-2-22,0-5-36,6 2-71,7-5-83</inkml:trace>
  <inkml:trace contextRef="#ctx0" brushRef="#br1" timeOffset="283927.2397">21024 10162 561,'0'0'22,"0"0"-5,0 0-1,0 0 0,0 0-3,0 0-2,0 0-3,78 46-2,-60-25-5,-1 6-1,-1-2-2,0 1 0,-4 0-2,-3-4 1,-4-5-1,-4 0 3,-1-8 0,0-2 4,-3 1 0,0-6 0,-8-2-1,-1 0 0,-6-5 1,-4-5-2,5-4 1,-1-1 0,5-2-1,3-1-2,3 4 1,4-2-1,3-3 1,7 0 0,8-3 0,6 0 1,3 6-2,3 0 1,3 2 1,0 2-3,4 1 3,-2 3 0,-2 5 0,-1 1 1,-1 2-1,-5 2-2,-3 11 2,-5 4-1,0 2 0,-6 5 2,-3 2-1,-3 1 0,-3 2-1,0 0 1,0-2-1,-3-1 0,-2-4 0,0-6 0,2 0-2,1-7-1,1-6-4,-1 2-8,2-5-20,-1 0-44,-1 0-108,0-1-94</inkml:trace>
  <inkml:trace contextRef="#ctx0" brushRef="#br1" timeOffset="284222.2566">21366 9886 487,'0'0'14,"0"0"-9,0 0-4,0 0-3,0 0-6,0 0-8,0 0-16,0 0-42,80 12-162</inkml:trace>
  <inkml:trace contextRef="#ctx0" brushRef="#br1" timeOffset="284927.2969">21609 10067 513,'0'0'15,"0"0"5,0 0 4,0 0 0,-2 84 0,6-63-5,0 1-6,-1 1-2,0 0-5,0 2-2,-2-9 2,1 0-4,0-3 0,-2-7 1,1 0 1,-1-2 1,0 1 1,0 0-1,0-1 0,0-4-2,0 0-1,0 0 1,0 0 0,-1 0 1,-4-1 0,2-4 0,0-5 0,3 4 0,0-8-1,0-5 1,0-1-1,2-5 1,3 1-1,3 1 1,1-1-3,2-1 2,1 3-3,2 1 2,1 6-1,0-2 0,-3 8-1,-6 3 0,-2 4-1,0 2 1,8 0 0,0 8-1,2 6 1,-4 8 0,-1 5 1,0 5-2,-2 5 2,-1 0-2,1 2 1,-3-3-1,3-4 2,-4-5-1,0-7 0,-1-10 0,-1-3 1,-1-7-1,0 0 1,0 0 0,0 1 0,0-1 0,0 0-2,-5-8 1,0-7 0,-5-6 0,4-2-1,3-1 2,0-4-2,2 2 1,1-4-2,0 3 1,3 0-1,4 2 1,0 5-1,2 4 1,-2 4 0,1 6 1,-6 2-1,8 1 0,1 3 1,2 7-1,4 6 1,-4 4 0,0 4 1,-1 4-1,-1 0 0,-1 2 0,0-2 0,-1-3-1,-3-5 1,0-1 0,-4-7 0,3 0 0,-2-2 0,-2-3 0,2 0 0,-3-4-2,6 0 2,2-6-2,4-6 0,3-5 0,-1-2-1,0-3 2,-1-2-1,0-2 2,0-1-2,1-2 1,-2 0-1,0 0 2,-1 0-1,-2 6 2,-4 4 0,-1 1 1,-3 7-1,-1 5 0,0-4 1,0 5-1,-1 0 1,-6 2-1,-4 3 0,-3 0 1,-2 13-1,3 5 1,2 6 1,3 6-2,1 4 1,3 0-2,2 2 0,2 0-1,0-2 3,6 0-2,3-2 1,1-4-2,3-7 0,3-3-1,1-6 0,1-5-3,5-3-2,-3-4-7,3-2-11,1-7-23,6-2-27,0-2-64,1-2-141</inkml:trace>
  <inkml:trace contextRef="#ctx0" brushRef="#br1" timeOffset="285249.3154">22578 9482 365,'0'0'34,"0"0"-4,0 0-2,0 0 1,0 0-1,-5 87-3,2-37-6,1 5-2,2 6-4,0 0-4,3 1 0,6-1-4,2 0-3,3-3-1,3-3-3,-1-4-1,3-6-2,-3-8 1,2-7-4,-3-6 1,-4-10-7,-5-7-9,-3-4-16,-1-3-31,-1-7-34,2-9-64</inkml:trace>
  <inkml:trace contextRef="#ctx0" brushRef="#br1" timeOffset="285609.336">22493 9944 455,'0'0'36,"0"0"-4,0 0-8,0 0-1,0 0-5,0 0-9,0 0-5,100-17-4,-58 12-4,4 2-1,1-1-1,0 1-1,-5 1 3,-3-1 2,-7 2 2,-6 1 2,-10 0 0,-4 8 4,-8 5 3,-4 6 1,0 7 5,-4-1-1,-4 3 1,2-3 0,2 1-2,4-3-3,0-2-4,4-6-3,8-1-3,4-3 0,1-5-3,6-3-2,1-3-3,3 0-3,0-9-4,-3-4 1,-1-3 4,-3-5 3,-6-3 5,-1-5 2,-5-3 3,-7 1 0,-1 0 1,-4 2 3,-9 2 0,1 8 1,-3 4-1,1 6-1,-2 4-4,-4 5-1,-3 0-4,-4 8-6,-2 3-11,4 4-51,0-2-200,1 3-9</inkml:trace>
  <inkml:trace contextRef="#ctx0" brushRef="#br1" timeOffset="286375.3798">15243 12000 475,'0'0'5,"0"0"-2,0 0 4,0 0 1,81-42-1,-55 51 0,-2 14 0,-2 9 2,-2 7 1,-2 7 2,-2 1-6,-1 0 0,-3 3-1,-1-5-2,-2-4 1,-2-7 4,-2-10 0,-4-9 2,1-9 2,-2-6-1,0 0 2,0 0-3,0 0-2,0 0-2,2-15-1,3-8-3,2-11 1,2-3-1,4-4 0,0-4 0,5-3-2,3 3-1,3 2 2,3 4-1,4 3 1,1 6 0,0 6-1,1 4 0,-2 9-1,-3 2-1,-2 7 2,-4 2 0,-3 4 0,-2 8 1,-4 6 0,0 4 0,-4 2 0,0 4 1,1 1-1,-5 3 3,1-3-3,-1 2 1,-1-2-3,2-3 1,-2 1 0,2-5 1,1-2-1,4-3-2,1-5-1,3-3-5,1-1-4,0-5-12,2 0-19,4-3-30,1 0-57,7 0-135</inkml:trace>
  <inkml:trace contextRef="#ctx0" brushRef="#br1" timeOffset="286661.3961">16592 12204 541,'0'0'34,"0"0"0,0 0-5,0 0-9,0 0-8,0 0-10,0 0-10,0 0-20,0 0-79,43-79-173</inkml:trace>
  <inkml:trace contextRef="#ctx0" brushRef="#br1" timeOffset="300653.1964">15215 13241 227,'0'0'21,"0"0"-3,0 0 0,0 0-4,0 0-2,0 0 0,0 0-4,0 0-2,0 0-2,-58-7-1,58 7 2,0 0 2,-1 0 1,1 0-1,0 0 2,0 0 0,12 0 0,6 0-1,6 3 0,2-3-2,4 0-2,6-3 2,0-4-5,3 0 0,0 1-2,-1 1-2,-7 4-1,-4 1 0,-9 0-4,-3 0 1,-7 4-1,-5 0-5,2-1 0,-5-3-6,0 4-6,0 2-8,-2 2-7,-2 1-7,-6-4-14,0-2-14</inkml:trace>
  <inkml:trace contextRef="#ctx0" brushRef="#br1" timeOffset="300947.2132">15087 13459 200,'0'0'14,"0"0"-4,0 0-5,0 0-2,81-16-4,-60 23-2,0 2-3,-1 1-2,3 2-4,-2 0-3,-3-1-5,0-2 0,-6-2-2,4-4 4,0-1 0,-3 0-10,5-2-30</inkml:trace>
  <inkml:trace contextRef="#ctx0" brushRef="#br1" timeOffset="301383.2382">15406 12937 327,'0'0'18,"0"0"0,0 0-7,0 0-1,0 0 2,0 0-2,0 0-4,108 4-2,-71 4 0,5 1-4,1 1 2,-1 1-3,0 0 0,-2-3 0,-4 0-2,-4-3 2,-3-2 1,-4-2-1,-5-1 1,-4 0 0,-3-4 0,-5-1 1,0-3 1,-2 1 2,-3 2 2,-2-3 0,-1 1 1,0 2 2,0 0-1,0 5-2,0-2 2,0 2-4,-9 2-2,-2 8-1,-2 5-1,2 7 0,2 3 2,0 6-3,0 4 2,-1 3 1,1 4-4,1 4 4,-1 0-3,-1 0 0,2 0 2,0-1-1,-2-3 0,1-1 2,0-1 2,1-2 1,-1-5 3,2-2-4,1-6 1,2-6-3,-1-2-1,1-7 0,2-5-1,1 1-1,1-6-1,-1 0-1,1 0 0,0 1-4,0-1-7,2 0-16,16 0-26,3-10-61,7-6-114</inkml:trace>
  <inkml:trace contextRef="#ctx0" brushRef="#br1" timeOffset="301975.272">16213 12978 351,'0'0'17,"0"0"-2,0 0-2,0 0 1,0 0-2,0 0-3,91-39-2,-54 34-3,4-4 0,4 2-3,0-2 1,1-2-1,-3 1 0,1-2 1,0 0-2,-3 1 2,-2 0-2,-6 2 0,-3 2 0,-9 2-3,-2 2 1,-9 1 0,-3 2-1,-1 0 1,-6 0 0,0-2 1,0 2 2,0 0-1,0-5 1,-10 0-1,1 0 1,-1-3-1,-5 1 0,7 3 0,-4-1-1,2 0-2,5 3-3,-3 1-3,4 1 0,-6 0 0,-4 5 1,6 2 2,-5 3 2,3-2 0,2-1 4,-4 3 2,1-1 0,4-3 4,-4 4-1,2 1 4,2 1 4,-2 6-1,5 3 3,2 5-1,2 6 2,0 5-1,0 7 3,3 5-3,3 2-5,-2 3 0,0 3-4,-1-3-2,0-1 1,-1-1-5,-2-5 2,0-3-3,0-6 3,-2-5-2,-4-5 0,4-11 0,-4-1-1,2-6-1,2-5-1,1 0-4,1-5-11,0-2-26,0-10-42,3-10-99</inkml:trace>
  <inkml:trace contextRef="#ctx0" brushRef="#br1" timeOffset="302663.3114">16700 12900 293,'0'0'22,"0"0"-1,0 0 1,0 0 1,0 0-2,0 0-4,-10 83-4,10-48-2,5 6-2,6 4 1,0 3-1,2 4-4,-3 0 2,1 1-2,-1-4-1,-3-3 5,-3-3-3,-2-7 1,-1-11-1,-1-3 3,0-9-1,0-6 0,0 0 3,0-7-3,0 0 1,0 0-3,0 0-3,-3-12-2,0-10 3,2-5-4,1-7 1,3 0 1,7-3-2,3 1-1,2 0 2,2 2 0,0 3 2,0 6-1,-1 5-1,-3 8 0,-6 6 0,3 6-1,-2 0 0,1 13-2,-1 3 2,0 7-2,-4 5 2,-1 1 0,0 0-1,0 1 1,1 0 0,0-1 0,2-2-2,4-3 2,-1-4-2,2-5 2,4-3-1,-5-5 0,6 0 0,0-7 0,3 0-2,5-5 3,-3-9-1,3-1 0,-4-9 2,-1-1-3,-2-4 2,-2-6 0,-1-2-1,-3-4 3,0 0-2,-2-1 2,-2 0-4,-4 5 2,0 2-1,-2 11 2,-1 7 0,-1 5 0,-6 7 2,-1-1-2,-2 6 0,-7 0 2,4 11 0,-6 6 0,7 2 2,2 6 0,7 4 0,3 1-3,2 2 1,9 0-2,4-3 0,3 0-1,4-1-1,4-4 1,2-1-2,4-4 2,1-4-1,0-3-1,5-2 1,-5-8 0,0-2-1,-1 0 1,-2-7-1,-1-3-2,0-5 2,1-4-2,-1 1 0,0-2-5,-4 1-7,-2 1-16,-4 1-23,-7 6-27,-4 3-75,-5 6-77</inkml:trace>
  <inkml:trace contextRef="#ctx0" brushRef="#br1" timeOffset="303211.3427">17640 13336 387,'0'0'17,"0"0"-1,0 0-3,0 0-4,0 0-2,0 0-6,0 0-1,0 0-1,0 0 0,0 0-1,-11-39 1,11 27 2,2 3-2,1-1 5,-3-2 0,2 4 5,-2-4 1,1 1 5,-1 0 3,3-1-1,0 2-4,1-7-1,0 8-4,4-3-1,-1 6-1,4 3-1,7 3-1,2 2-1,3 8 2,-4 7-4,0 5 0,-8 6-3,1 4-1,-6 2-2,-3 2 2,-2-2 0,-1-1 0,0-6 3,-3-8-1,-4-4 2,2-8 3,1-4 0,-6-1 2,-2-2 1,-5-10-1,0-6 0,2-4 1,6-5-3,5-2-1,4-2-2,0 1-2,6-1 0,7 0-3,4 7-7,3 2-14,4 5-34,3 1-66,2 7-137</inkml:trace>
  <inkml:trace contextRef="#ctx0" brushRef="#br1" timeOffset="303533.3611">18144 13316 383,'0'0'32,"0"0"-1,0 0-7,0 0-8,0 0-7,81-67-4,-54 40-3,0-2-6,-5-2 3,1-1-3,-5 3 2,-6 0 1,-6 1-1,-6 4 2,0 4 0,-10 3 1,-6 7 2,-6 5 3,-1 5 2,-6 5 4,-3 10 5,0 6 1,-1 5 3,4 6 0,3 2 1,8 3-2,7 3-8,10-2 0,1-3-7,13-1-3,10-5-1,7-4-3,5-7-5,8-4-9,4-6-27,5-6-75,4-2-159</inkml:trace>
  <inkml:trace contextRef="#ctx0" brushRef="#br1" timeOffset="304675.4265">19476 12898 269,'0'0'22,"0"0"2,-41-97 2,24 68-3,1 5-1,-1 5-4,5 6-2,-2 6-3,1 7-1,-3 0-1,-3 10-1,0 5 2,1 9 1,0 2 1,1 8-1,-1 4-1,1 4-4,2 1-1,1 2-4,3-1 0,1 1 1,5-2-3,4-3 1,1-2-3,3-3-1,7-7-1,0-4-1,3-5 3,-2-9-1,3-3 1,3-7 0,-1-2 1,7-8-1,-3-9 0,-2-3 1,-1-7 0,-4-4-2,0-4 3,0-4-2,0-1 2,-3-2 1,2 1 0,0 2 1,0 3 2,-2 3 0,3 6-1,-5 11 2,-3 8-2,-3 5-2,-2 5 0,0-2 1,4 4 1,-1 11 1,0 9-2,1 8 1,-1 4-3,0-3-1,3 1 2,4-1-2,0-2 0,3-4 0,3-4 0,4-1-1,-1-6 1,3-4 0,-1-3-1,-5-4 1,1-3 0,0 0 0,-6 0 0,2-8 1,-3-4 0,-3-5 0,-3-5 0,-1-4 0,-3-2-1,0 0 1,0-3-1,0-3 1,0 2-1,3 0 1,3 0-1,1 5 3,3 2-3,-1 1 1,2 5-1,3 2 2,-5 5-2,2 4 1,-2 3 0,1 3-1,4 2 1,-1 4-2,2 7 2,-2 8-1,-4 5 0,-1 5-1,2 5 2,-2 2-3,-1 3 2,-1 0 0,2-1 0,-2-5 0,0-1 1,-1-5-1,0-10 0,0 0 0,0-7 0,0-3 0,3 0-1,2-7 0,5 0 0,3-4-1,4-9-1,0-6 1,1-6-1,-3-4 1,2-6 0,-2-1-1,-2-6 2,-1 0 1,-5 1 0,-4 2 2,-4 4 0,-4 8 1,-1 5-1,-5 8 1,-8 9 1,-2 5-1,-5 0 0,-4 10 0,1 7 1,5 2 0,4 8 0,6 0 1,5 2-3,4 1 0,0 2 1,10-2-2,6-1 2,4-1-3,3-7-1,6-2-1,1-4-2,4-4-5,0-4-7,-4-2-31,0-3-52,-4-2-166</inkml:trace>
  <inkml:trace contextRef="#ctx0" brushRef="#br1" timeOffset="305227.458">20952 12545 411,'0'0'18,"0"0"-4,0 0-1,0 0-1,0 0-1,0 0 5,0 0-1,0 0 0,-85 92-2,76-60-4,2 3-1,7-1-2,0 0-4,10-2 0,1-4 0,5-1-2,2-5 2,2-2-4,1-6 0,1-4-1,1-3 2,1-7-1,-1 0 1,-1-7 2,-2-8 1,1-4-2,-2-4 1,1-4 1,-1-5 1,-1-2 0,-3-3-1,-3-3 0,-4-1-2,-3 2 1,-2 0 0,-3-1-3,-8 4 3,-4 2-4,-7 6 0,-3 11 1,-7 7 0,-3 8 2,-2 2 0,-1 9 3,3 6-1,5 3 2,5 5-4,5 1 2,9 3-3,6 0 0,2-1-1,10 2-1,8-3-5,3-2-31,6-1-64,1-9-154</inkml:trace>
  <inkml:trace contextRef="#ctx0" brushRef="#br1" timeOffset="305576.478">21249 11774 282,'0'0'31,"0"0"-6,0 0-6,0 0-3,0 0-2,0 0 1,0 0 4,0 0-6,-21 120 1,8-52-6,1 9-2,-1 7 0,-2 7-2,0 5 2,-2 1-2,0 1 0,-1 2-2,-2 1-1,1-3-1,-4-1 2,-1-2 4,0-2-2,0-6 2,0-4 2,0-3-4,2-8 2,2-7-3,4-7-1,-1-8 1,5-10 2,1-11-2,2-10-1,5-9-2,2-5-2,2-5 1,-1 0-2,1-12-1,0-8 0,0-6-6,7-6-9,4 0-35,1-5-90,4 0-99</inkml:trace>
  <inkml:trace contextRef="#ctx0" brushRef="#br1" timeOffset="305871.4949">21535 12102 355,'0'0'28,"0"0"5,0 0-1,0 0-4,0 0-2,0 0-9,0 0-1,0 0-3,0 0 0,-37 131-4,20-66-1,1 5 1,-1 3-2,4-1-2,1-4-2,7-2-1,5-7 1,0-6-4,6-6-1,8-6-1,2-8-1,1-5-3,1-9-4,0-5-14,2-4-25,-5-7-62,1-1-142</inkml:trace>
  <inkml:trace contextRef="#ctx0" brushRef="#br1" timeOffset="306216.5146">21711 12438 438,'0'0'29,"0"0"1,0 0-4,6 87-3,-3-48-8,1 2-4,3-2-3,3-1-5,1-1 1,-1-1-5,1-7 1,-4-9-1,1-5-1,-4-5 2,-1-7 2,3-3-2,-4-6 1,3-13-1,-1-4 0,-2-8 1,-2-1-1,0-3 1,0 0-2,0-1 2,1 0 1,2 0-3,0 6 3,0 9-5,4 4 3,-4 7 0,-1 5 1,6 3 1,2 2 1,5 5 1,5 9 0,-3 4 1,2 5-5,-1 1 1,2 0-5,1-1 3,0 0-2,2-2-6,-2-3-6,-6-4-32,1-5-53,-8-4-160</inkml:trace>
  <inkml:trace contextRef="#ctx0" brushRef="#br1" timeOffset="306538.533">22065 11812 510,'0'0'37,"0"0"-4,0 0-7,0 0-5,0 0-2,98 34-7,-74 9 0,5 12-7,-3 11-4,-3 7-1,-5 4-3,-6 5 0,-6-1-2,-6 0-5,-1-2 3,-11-5-3,-4-2-1,-2-7 0,-5-6-7,-1-5-3,-1-10-19,2-6-35,4-9-103,5-13-77</inkml:trace>
  <inkml:trace contextRef="#ctx0" brushRef="#br1" timeOffset="307371.5807">16230 14539 100,'0'0'25,"0"0"-3,0 0-7,0 0 0,0 0-2,0 0 0,0 0-1,0 0 2,0 0 2,0 0-2,-88-63 4,65 77-4,0 3 0,-2 5 0,4 0-5,1 4 1,5 1 0,3 3-2,5 3-1,6 3 0,1 3-3,8 2-2,5 2 1,4 1-3,3-1 0,4-3 1,2-5-2,0-7-2,1-7 1,1-4-4,4-9-3,-2-4-9,3-4-35,2-5-81</inkml:trace>
  <inkml:trace contextRef="#ctx0" brushRef="#br1" timeOffset="307743.602">16629 14500 255,'0'0'9,"0"0"2,0 0 2,0 0 4,0 0 5,0 0-5,-86 19 5,72 5-2,6 3-7,1 4 2,7 1-5,0 1 0,8 2-2,5-2 0,3-1-2,3-3-4,4-3-2,2-6 0,2-3 0,0-5 0,1-7-1,-3-3 2,4-2-2,-5-9 1,-1-6-1,-1-4 0,-6-1 1,-3-3 0,-6-2 0,-4-2-2,-3 0 4,-3-1-4,-10 1 4,-3 2 0,-4 1-1,-5 5 0,1 2 3,-4 6-4,1 8 3,-1 3 1,4 0-3,1 7 1,5 1-3,4 2-2,8-4-4,5 5-6,1 1-33,8 3-133,10-2-45</inkml:trace>
  <inkml:trace contextRef="#ctx0" brushRef="#br1" timeOffset="308575.6496">17051 14154 281,'0'0'20,"0"0"2,0 0 4,0 0 1,-60 90-1,56-45-4,4 4-4,4 4-3,7 4-2,4-1-4,8 1-4,0-3 0,0-5-6,0-1 1,0-8 0,-1-1-1,-3-8-2,-2-3 0,-2-8-1,-4-3-1,-2-7 1,-3-3-2,-3-4 1,0-1-1,-1-2-2,5-9 1,2-8 0,0-8-2,-2-4 4,0-2 1,-2-3 4,-2-5 0,-1-2 1,1-1 0,0 0 3,0 0-1,0 5-1,-1 3 5,-1 11-4,2 10 6,-3 7-2,0 6-3,0-2 0,0 2 0,-6 5 2,-3 11-1,1 8 6,2 7-3,0 5 4,5 2-7,1 2-1,0-1-1,7-3-3,2 1 0,2-5-1,3-3 1,3-3-2,1-4 2,0-6-2,2-2-1,-1-2 1,-5-7-1,0-2 0,1-3 0,-2 0 0,6-4 1,-3-5-1,-5-3-1,3-4-1,-2-1-3,0-3-2,-1 0-3,1-3-5,-3 0-5,-1 0-3,-2 6-3,-4 0 5,-2-2 5,0 2 9,-6-3 6,-6 3 5,5 6 5,-3 2 2,3 4 5,-3 1 1,0 1 0,6 2 0,2-1-3,2 2 0,-2-2-5,2 2 1,-2 0-1,1-1 0,1 1 0,-1-2 2,1 2 0,0-1 1,0 1-1,0-2 0,0 2 0,0-1-3,0 1 2,0-2-1,1 2 0,-1 0 1,1 0-1,-1 0 0,2 0-2,-2 0-1,2 2 1,-1 4 2,0 4-2,2 7 1,2 0-1,1 4-1,0-2 1,0 1 2,2 1-2,-1-1-1,0 0-1,2-2-1,-2 1 1,0-1-1,1-1 1,0-1-1,-1-3-2,2-3-1,6-3 1,-1 1-1,8-1-1,2-3 1,0-4-7,3 0-8,2-3-19,-2-6-45,1-3-94,-2 0-64</inkml:trace>
  <inkml:trace contextRef="#ctx0" brushRef="#br1" timeOffset="309095.6793">17933 14485 277,'0'0'28,"0"0"4,0 0-1,0 0-2,0 0-2,0 0-6,0 0 0,0 0-6,-8 83-4,16-51 0,4 2-5,-1 1-1,1 0-2,-1 0 0,-2 0 0,-1-3-1,-4-2-1,0-11 1,-3 1 0,-1-8 1,0-7 3,0 4-1,-5-6 2,4 1-2,-5-3 0,3-1-1,-6-5 0,3-12-2,1-3-1,0-10-1,5 0 1,0 0-2,5-2-1,4-1 1,2 0 1,3 1-1,1 1 2,0 5-3,0 6 2,-2 1-3,-2 9 3,-3 2-1,-1 4-1,0 4 0,2 0 0,3 5 1,-4 7 0,2 8 2,-4 1-1,-2 4 0,-1 0 0,1 0 1,4 4-1,-2-3 0,-1 1 0,3-3-1,0-1 0,-2-2 1,1-7-2,-1-3 2,2 2-6,-3-8-2,1 3-13,-3-4-20,-3-4-30,0 0-56,3 0-105</inkml:trace>
  <inkml:trace contextRef="#ctx0" brushRef="#br1" timeOffset="309590.7076">18244 14545 246,'0'0'9,"0"0"1,0 0-1,0 0-2,0 0-1,0 0-2,0 0-2,0 0-2,0 0 0,20-16 1,-7 16 0,2 0 3,1 9 2,1 1-2,-3 3 6,-2 3-3,-3 0 2,-2 1-3,-3-4 1,-1 3-2,0-5 1,-3 1 1,2 1-5,-2-6 2,1-2-2,-1 1-2,0 1 2,0-2 1,0 2-3,0-4 2,-1 2 1,-1 0 1,1-1 4,1-4-4,-5 1 2,2 2 1,-1 1-3,1-2 2,3-2-4,-1 0 2,1 0-3,-2 0 1,2 1 3,-1-1-1,1 0 1,-1 0 0,-3 0 2,3-3 2,-5-7 0,0-5 1,1 4-1,1-6 0,2 7-1,2-5-2,0-1 0,0 6-2,3-4-3,1 7 0,5 0 0,-2 2-1,-4 2 2,7 1 0,0 2-1,3 2-1,4 6 0,-5 5 0,-3 3 0,-2 4 0,-1 2 0,0 6-1,-2 1-2,-1 3-1,1 0 1,-1 0-2,0 0 0,-2-2-6,0-3-4,1-7-11,1 0-15,-1-5-45,2-3-120</inkml:trace>
  <inkml:trace contextRef="#ctx0" brushRef="#br1" timeOffset="310374.7525">18640 14464 336,'0'0'24,"0"0"2,0 0 0,0 0-2,0 0-7,0 0 2,0 0-5,0 0 0,77 90-4,-68-58-6,1 1 1,-3 0-1,0-2-1,1-3 0,0-6 0,-4-5 1,0-8-1,-2-4 1,-2-5 1,0 0 3,0 0-1,2 0 2,-2 0-2,1-2-1,2-11 0,-2-11-1,4-5-2,-1-1-1,0 0-1,1-1 0,3-1-2,3 0-2,1 3 2,3 0-3,2 7 4,2 4 0,-8 8 0,3 2 0,-3 5-2,-1 3 2,6 0 0,-4 12-1,1 6 1,-3 5 4,-5 6-4,0 3 4,-2 2-3,0-3-2,-2 1 1,2-3-1,2-4 0,-1 0 0,-1-10-1,3-2 2,-3-3-5,4-6-1,7 1-2,1-5-5,8-2-5,0-10-11,3-4-14,0-8-7,2-2-5,0-3 9,0-5 13,-2-2 17,-3-3 9,-2 0 7,-4-3 7,0 0 1,-8-1 5,-5 1 2,-1 2 1,-3 4 1,-5 4-3,-5 4 1,-5 7-2,-2 6 1,3 8 1,-2 3-3,-1 4 2,2 0-1,-3 9-1,6 2 1,3 4-1,5-3 0,2 6-5,2 4 1,0 0-1,6 8-1,6-3 3,0 0-2,3 1 2,3-3-3,0 1-1,1-2 4,2 2-4,-1-1 3,0 0-5,0-1-1,0-2-1,-2-1 1,1-3-1,-6-2 0,4 0 3,-7-8-3,0 4 1,-4-7-2,-5-2 0,-1 6 0,-3-1-2,-11 3 0,-8 2-3,-5 1-7,-6-2-7,-8-1-27,1-2-39,-5-3-152</inkml:trace>
  <inkml:trace contextRef="#ctx0" brushRef="#br1" timeOffset="311775.8326">20338 14067 353,'0'0'5,"0"0"1,0 0 3,0 0 4,0 0 3,0 0-3,-31 77 1,23-36-3,-1 5 0,1-2 1,3 1 0,2-3-5,3 0 1,0-6 2,3-1-6,7-8 3,2-4-6,5-9 1,3-7 1,3-7-2,3 0 1,2-10 0,-2-5-2,1-6-4,-3-3 4,-1-4-2,-2-2 4,-2-2 0,-3 0 0,0 3 1,-3 5-2,-4 7 2,-6 8 1,2 6 0,-5 3-1,0-2 1,0 2-1,1 0 3,2 0 0,3 9-2,0 5 0,3 1-1,4-3-1,0-3-1,4-3 0,5-3-2,-2-3 1,3 0-2,0-3-2,-4-6-2,0-1-2,-4-2-2,-4 1 0,-4 0 2,-2 2 0,-4 5 5,1-7 0,-2 7 2,0-1 1,0 0 0,-2 5 1,-5 0 1,-2 3-2,-2 7 2,5-3 1,3-2-1,0 3 3,3 2-4,6 0 1,8 0-2,7-10 0,3 0 0,3-13-2,4-6 0,2-9-2,2-4 2,0-5-2,-1-4 4,-2-3-1,-3-2 1,-7-1 0,-4 0 1,-6-2 1,-6 1-3,-2 0 3,-4 4-2,0 1 1,-7 6 1,1 8 2,2 7 0,-2 6 1,0 8 0,4 4-3,-4 3 0,3 1 0,-2 5 0,1 8 2,4 6-2,0 3 0,0-1 1,10 2-1,0 0 0,2 1 2,-1 1 3,4 8-2,-3 2 4,3 4-4,-2 5 0,0 3 1,-1 4 1,0 1 0,-3 2-1,0-3-1,0 1-1,-1-5-1,-2-8-3,-1-5 2,-1-12-2,-1-10 2,-2-5 1,-1-7-1,0 0 1,0 0-2,0 0 0,-1 0-2,-6-4 2,-1-6-2,-2-7 1,3-3 0,3 1-2,2-5 1,2 2 0,0-2-1,0 0 3,8-2-3,0 1 1,5-2 1,0 3 0,3 1 0,-1 4 2,2 0-3,-1 6 1,-3 2 0,-1 4-2,-1 3 0,-2 4-1,4 0-1,-3 10 2,1 6 2,-2 5-2,-1 5 2,-2 4 0,0 4 0,0 2 0,0-1 2,2-2-4,1-1 4,1-6-4,2-4 2,-5-8 2,2-3-2,0-6 0,-5-3 0,4-2-2,1 0 1,2-7 1,3-8-2,-4-2 0,0-7-1,-4-1-3,-1 0 2,0-2 3,1 1-1,-1 8 5,0 1-1,-3 9-1,0 3 2,1 1 0,-3 4 0,0 0 1,0 14 0,-5 8-2,0 5 0,-1-2-4,6 0 1,0-1-5,2-6-9,5-4-39,3-4-74,2-8-139</inkml:trace>
  <inkml:trace contextRef="#ctx0" brushRef="#br1" timeOffset="312080.85">21721 13906 305,'0'0'14,"0"0"-3,0 0-10,0 0-11,0 0-24,0 0-88</inkml:trace>
  <inkml:trace contextRef="#ctx0" brushRef="#br1" timeOffset="312487.8733">21858 14144 386,'0'0'22,"0"0"1,-24 81-4,19-56-6,5-2-3,0-2-4,11-2-5,7-4 0,4-3-2,7-5-1,5-4-1,-1-3-3,4 0-1,-1-7 1,-2-6-3,-3-1-1,-2-6-3,-1-6 2,-5-4 1,-1-6 3,-2-5 0,-2-5 6,-1-3-1,-2-1 2,-1-1 1,0-2 0,-4 3 5,-3 4 0,-5 4 6,-2 10 3,-6 6-1,-7 9 1,0 6-2,-2 8 1,0 3 0,1 10 0,-1 7-1,6 3-4,5 8 1,2 3 0,2 6-6,2 2 3,5 3-4,2-2-3,2 1 3,-1 0-2,1-1 0,4-3 2,-2-1-3,2-4 0,-1-6 1,-1-4-2,-6-7 2,-3-6-1,0-4 2,-4-5 0,0 0 1,0 0 2,0 0-3,1 0 0,-1-1 0,0-16-1,2-8 0,-1-4 1,4 0-1,1 0 1,3 4-1,1 2 1,2 1-2,1 2 2,1 3-2,-1 3 0,-3 6 1,-2 1 1,0 5-1,3 2 0,3 7 0,1 8-1,-1 5 1,-1 7-1,-1 4 1,2 2-1,1 3-1,2-2-1,-1-1-1,2-4-6,1-5-7,-4-7-30,0-6-71,0-8-146</inkml:trace>
  <inkml:trace contextRef="#ctx0" brushRef="#br1" timeOffset="313344.9223">23350 13798 244,'0'0'41,"0"0"-6,0 0-2,0 0-5,-85 0 1,58 17 0,-1 5-2,4 2-2,5 1-4,2 1-5,5 1-3,4-1-3,3 0-4,5-1-2,0-3-3,3-2 0,7-2 0,-1-3-1,2-3-1,-1-5 1,1 0-2,-3-2 2,-3-5-3,0 3 2,1-3 0,4 0-1,6-3 2,2-7 1,-4-2-1,-1-3 1,0-3-1,-2-3 1,2-2 0,-2-1 2,0 2 0,-3 5 3,-3 0-2,-2 9-1,-3 2 2,0-5-1,0 7-2,0-1 1,0 0-3,0 5 0,0-1 1,0 1-3,0 0 0,0 0 0,0 0-1,0 0 2,0 0 0,0 5 0,0 8 1,0 7 0,0 4 1,0 0 1,0 1 2,3 1-2,0-2 1,0-1-1,1-2 0,-1-7 0,3-2-1,-1-4 0,4-3 1,0 2-2,4-7 0,6 0 0,-1-8 0,7-6 0,-5-3-2,-1-4 2,-3-2-1,-3-1 1,-4-2 1,-3 1 0,1-3 0,-5 3 0,0-2 3,-2 9-3,0 2 1,3 3-1,0 5-1,0-2-2,0 6 2,4 1 1,3 3 0,2 5 4,3 7-5,-2 3 0,1 5 0,-2-1 0,2 2 0,1 1-1,-1-3 1,-2 1-1,0-1 0,-5-7 0,2 0-1,-5-6 0,-2-4 1,1 3 0,-3-5-1,3 0 2,7-1-1,2-8 1,3-6 0,-2-4 0,-1-3 1,-2 0 2,-1 0-3,1-1 0,-5 6 2,-1 0-2,0 7 0,-4 3-1,0-3 1,0 5-2,0 1 2,0 0 1,-4 4 0,-5 0 3,-3 3-1,-2 7 2,5 0-3,4 5 0,5 4-1,0 1 1,0 3-1,6 1 0,5-2-1,2-1-2,4-1-1,3-1-4,3-4-9,3-3-26,7-4-42,3-5-131,7-2-45</inkml:trace>
  <inkml:trace contextRef="#ctx0" brushRef="#br1" timeOffset="314230.973">16279 15731 239,'0'0'32,"0"0"4,0 0-2,0 0-5,0 0-8,0 0-6,0 0-2,0 0-1,-79-33 3,63 54 2,3 6 4,1 9 2,-1 6 0,2 3-5,-1 6-2,2 2-4,3 0-5,2-4 2,5 0-5,2-6-2,10-5-1,5-8-1,5-8-4,4-6 3,3-8-3,1-6 0,5-2 3,2-14-3,2-8 1,2-7 1,0-4-1,-3-4 3,-3 0 1,-5 1 0,-5 4 1,-7 2-2,-6 11 3,-7 8-2,-1 7 0,-4 4 2,0 0-2,-6 10 2,-4 9 0,-4 6 2,0 3-4,3 1 2,4-3 0,4 1-1,3-5-2,6-4 0,9-4-2,8-6 1,4-7 0,10-1 0,1-4-1,2-7-1,1-4-2,-2-1-1,-4-4 2,-5-1 0,-4-3 5,-9 4-2,-2-2 2,-9 7-1,-5-2 0,-1 0 0,-10 4 3,-7-2-3,-4 5 0,-5 10 0,-4 0-3,-1 7 5,0 6 0,0 4 1,7 0 0,7-6-3,6-2-2,10-1-3,1 2-6,15 0-35,9 0-94,9-6-120</inkml:trace>
  <inkml:trace contextRef="#ctx0" brushRef="#br1" timeOffset="314543.9909">17046 15530 338,'0'0'37,"0"0"-1,0 0-2,0 0-4,0 0-7,0 0-4,0 0-3,14 108-6,0-49-1,-1 6 0,5 4-2,-2 6 3,0 2-5,4 3 0,-3 2-1,3 2-5,1-3 4,-4-1-5,2-5-1,-5-3 3,1-6-6,-4-4 1,-3-9 0,-1-6-9,-5-8-5,0-11-24,-1-11-32,-1-10-86,0-7-81</inkml:trace>
  <inkml:trace contextRef="#ctx0" brushRef="#br1" timeOffset="314886.0105">17155 16016 335,'0'0'36,"0"0"0,41-101 0,-17 77 1,4 2-6,5 9-7,0 4-9,4 7-7,-1 2-5,-1 12-5,-4 8-2,-3 6 0,-7 5-3,-5 4-1,-7 5 0,-9 1-4,0 1 3,-13 2 0,-4-4 3,-8-4 3,-2-4 1,-4-6 3,1-8 0,0-6 1,2-10 2,4-2-1,6-7-1,5-10-4,7-5-4,6-2-7,0-3-13,12-3-22,2 3-29,5-5-53,-1 6-68</inkml:trace>
  <inkml:trace contextRef="#ctx0" brushRef="#br1" timeOffset="315248.0312">17662 15850 326,'0'0'41,"0"0"-4,91 18-10,-62 0-12,-2 4-8,-3 3-5,-2 5-7,-4 4 2,-4 0-3,-4 1-3,-3-2 0,-4-3 0,-1-9 1,-2-3 5,0-7 3,0-7 2,0 3 3,-3-7 0,-4-8 3,-4-6 0,2-9 2,3-2-2,3-4-1,3-1-3,0-2-2,7 0-1,4 1 2,1 2-2,5 5 1,-1 2 0,4 7 0,2 1 0,-1 4 0,3 5 0,-1 3-1,2 2 2,-3 0 0,-2 9 1,0 3-1,-3 1 1,-1 4 0,-3 3-1,-1 1-1,-4-1-1,-3 4-2,1-2-1,-5 1-4,-1-2-3,0-2-10,-1 2-15,-5-9-39,0-2-76</inkml:trace>
  <inkml:trace contextRef="#ctx0" brushRef="#br1" timeOffset="315288.0335">18069 15690 368,'0'0'16,"0"0"-6,0 0-10,0 0-13,0 0-42,78-18-163</inkml:trace>
  <inkml:trace contextRef="#ctx0" brushRef="#br1" timeOffset="315987.0735">18310 15933 367,'0'0'12,"0"0"6,0 0 1,-6 82-3,6-57-5,0-2-2,0-4-1,0-2 1,0-7 4,0-3 2,1-2 4,-1-5-2,0 0 2,0 0-3,0 2-2,0-1-2,0-1-3,0 0-2,0 0-2,0-4-3,0-10-1,0-5 0,4-2-1,3-5 1,5 1-1,5 1-1,2-1 1,3 3 0,1-2 0,0 3 0,-3 3-2,1 3 1,-8 6 2,1 2-3,-5 4 4,1 3-3,1 0 1,-2 7 0,2 8 0,-5 4-1,-3 4 1,-1 3 0,-2 0 0,0 2 1,0-1-1,0-1 0,0-8 0,1-2 1,0-4 0,-1-8 0,2 2 1,-2-6 0,0 0 0,0 0 0,2-3-2,-1-11 0,2-6 0,1-5 0,2 0 0,-2 3-2,1 0 2,-2 3 0,2 3-1,0 5 0,-2 1 0,-2 5 0,2 3 2,-3 2-1,0-2 1,6 2 1,5 0-2,8 4 2,1 4-2,2 1 0,3-2 1,0-2-1,4-2 0,3-3-1,1 0-1,2-6 1,-1-3-2,-4-3-1,-1-2 0,-5-1-1,-3 0 3,-3-2-1,-6-2 3,-2 5-1,-7-3 1,-3-3-1,0 0 3,-3-6 2,-4 5-2,-5 4 1,5 5 0,-5 4-2,4 4-1,-4 4 1,-3 0 1,3 12 0,-4 4 4,4 9 0,4 4 0,3 5 3,4 2-5,1 3 4,1 0-3,8-1 0,7-1 1,1-4-2,7-4-3,4-4-3,4-4-1,4-8-3,0-4-3,5-6-7,-4-3-22,0 0-43,0-6-72,-3-6-119</inkml:trace>
  <inkml:trace contextRef="#ctx0" brushRef="#br1" timeOffset="316290.0908">19895 15305 381,'0'0'32,"0"0"1,0 0-2,0 0 3,0 0-3,-13 110-4,13-57-5,4 4-7,2 5-2,0 2-5,0 0-2,0-4 0,2-4-7,-1-3 3,2-7-5,3-7-5,-2-10 0,-3-9-14,3-3-26,-4-8-73,0-5-143</inkml:trace>
  <inkml:trace contextRef="#ctx0" brushRef="#br1" timeOffset="316680.1131">19778 15795 381,'0'0'22,"0"0"4,0 0-4,0 0-6,0 0-5,85 29-7,-53-32-2,1-6 0,4-3-6,-1-4 4,0 2-2,-5-2 2,-3 3 3,-2 1 1,-9 3 4,-7 6 1,-5 2 3,-3 1 3,-2 11-2,0 7 1,0 7 1,-8 5-7,-2 1 3,3 1-6,0-1-2,5-5-1,2-2-2,7-6-2,8-6 0,3-5-1,5-2-2,1-5 3,2-3-6,1-6 0,1-6 0,-1-2 2,-2-2 4,-3-5 2,-2 1 5,-5-5 1,-4 2-2,-7 1 5,-4 3-3,0 1 0,-10 5-2,-7 7-2,-3 5-2,-4 4-1,-2 0 1,-1 9-1,1 3-1,1 3 0,6-1 0,1 1-10,6-5-13,7-3-47,2-4-107,3 0-78</inkml:trace>
  <inkml:trace contextRef="#ctx0" brushRef="#br1" timeOffset="317204.1431">21198 15366 436,'0'0'29,"0"0"8,0 0-1,0 0-4,0 0-7,0 0-5,0 0-2,0 0-4,20 89-3,-16-48-4,1 0-2,0 1-4,3 2 2,-1-5-3,3-4 1,-4-5 0,4-6 1,-5-7 2,0-7-4,-4-5 5,-1-5-2,0 0 0,0 0 2,0 0-5,2 0 2,-2 0-4,0-13 4,1-9 0,4-7-1,1-1 1,4-4-1,3-1-2,3-6-2,4 0 2,4 2-2,2 1 3,5 6-2,-2 3 1,-1 7-1,-1 7 2,-9 6-2,1 9 4,-4 0-2,2 9 0,1 8 0,-4 5-3,-5 5 3,-2 5 0,-2 2 1,1 1-1,-1 1 0,0-1-2,3-3 2,0-3-2,1-5 2,-3-8 1,-2-6-1,-1-6-1,-3-4 1,0 0-1,0 0 2,2 0-1,1 0-1,3-9 0,2-9 0,0-9-2,2-5 1,4-2-2,0-4-5,3 2-6,2-2-14,-1 3-18,1 8-24,-4 3-41,-3 9-82</inkml:trace>
  <inkml:trace contextRef="#ctx0" brushRef="#br1" timeOffset="317510.1606">22356 15722 628,'0'0'-3,"0"0"-2,0 0-13,0 0-66,0 0-185</inkml:trace>
  <inkml:trace contextRef="#ctx0" brushRef="#br2" timeOffset="342151.57">7365 5150 9,'0'0'10,"0"0"1,0 0-2,0 0 3,0 0 0,0 0 0,0 0 4,0 0-2,0 0 1,-29 0-3,29 0-3,0-4-2,6-1-3,9-3 1,8-1 1,6-1-2,5 5-2,2-1 0,0-1-2,2 3 0,1 1 0,-1 1-1,0 2 0,-1 0 1,-3 0-1,-3 0 0,-2 4 0,-3-3-2,-8 0 3,-2-1-1,-4 2 0,1-2 0,0 0-3,-9 0-1,3 0 1,-7 0-2,0 0 0,0 0-1,2 0-3,-2 0-3,0 6-8,-3 2-13,-7 2-16</inkml:trace>
  <inkml:trace contextRef="#ctx0" brushRef="#br2" timeOffset="342461.5877">7366 5289 75,'0'0'24,"0"0"-7,0 0-8,0 0-4,0 0-3,0 0 1,0 0 0,0 0 2,0 0-3,74 2 0,-35-2-2,4-3-2,4 0 2,-1-2 0,-1 0 0,0 1 0,-4-1 0,-4 1-2,-4 1 2,-12 0 1,0 1 2,-8 1-3,-6 1 1,5 0-2,-5 0-1,-3 0 2,6 0-3,-5 0-4,-1 0-9,4 6-22</inkml:trace>
  <inkml:trace contextRef="#ctx0" brushRef="#br2" timeOffset="343271.634">7498 6682 30,'0'0'18,"0"0"1,0 0 2,0 0 3,0 0 0,0 0-2,0 0-1,0 0-1,0 0-5,0 0-1,-75-58-1,62 55-2,2 2-2,6 1-1,-6 0-2,7 0-1,-3 0 1,3 0-1,4 0 2,-2 0 2,2 0 3,0 0 0,2 0 1,15 0-1,8-1-2,9-2 0,1-1 0,0-1-4,-1 0 1,3 0 0,0 0-1,1 1 1,1-2-1,0-1-1,3-2 1,-2 2-1,2-3 0,3 2-1,-2 1-1,2 0 1,-4 1-2,-2 2 1,-3-1 0,-5 0-5,-11 2 5,0 2-6,-10 0 3,-2-1 3,-2 2-6,-6 0 2,0 0-3,0 0 1,4 0-4,-2 2 0,2 5-4,-4 5-8,-1 1-10,-9 6-17,-3 1-16,-5-1-32,0 5-55</inkml:trace>
  <inkml:trace contextRef="#ctx0" brushRef="#br2" timeOffset="343699.6585">7468 6863 152,'0'0'14,"0"0"2,0 0 4,0 0 4,0 0-1,0 0 2,0 0-1,0 0-6,0 0-1,-21-10-5,21 10 0,0-4 1,3 0-3,9-3-1,6 0-1,4-1-1,1 2-1,6-1 0,3 0-2,4-1-1,2-1-1,1 2 0,1-2 0,2 1 0,2 0 1,0-1 0,0 1-1,2-1-2,-3 5 0,2 0 0,-4 0 1,-4 1 0,0 3 0,-7-4 0,2 3-1,-4-2 0,0 0 2,-8 1-1,-1 1 0,-8-2 0,-5 3-1,2 0 2,-8 0 1,0 0 2,0 0-1,1 0 1,1 0-2,-1 0 0,2 0-3,-2-2 0,0 2-1,1 0-3,-1 0-2,1 0-1,-1 0-3,3 0-3,0 0-6,2 9-19,-1 1-68,0 1-104</inkml:trace>
  <inkml:trace contextRef="#ctx0" brushRef="#br2" timeOffset="345252.7474">7751 14287 174,'0'0'42,"0"0"-7,0 0-4,0 0-5,0 0-4,0 0-3,0 0-5,0 0-3,0 0 1,19-83-2,7 69 1,4 2 2,5 0-2,5 0-1,8-1-1,5 1-3,5 1 0,1-2-1,2 1-1,1-1 2,-1 1-3,-1 0 1,-1 2 1,-3 0-2,-4 2 0,2-2 0,-4 1-1,-2 1-2,0 1 1,-6 0-2,-2-1-1,-5 4-1,-12-1-1,-3 3-4,-6 2-3,-8 0-5,-1 0-4,-5 0-4,0-1-2,0 1-12,3 0-17,-3 0-46,-3 4-90</inkml:trace>
  <inkml:trace contextRef="#ctx0" brushRef="#br2" timeOffset="345679.7718">7751 14475 242,'0'0'22,"0"0"2,0 0 4,0 0 1,0 0-3,0 0-5,0 0-1,0 0-3,0 0-1,-23 3 1,29-5-4,9-2-1,4-2 1,4-2-4,5 2 1,4-3 0,5 0 0,8-2-4,6-3 0,5 1-2,3-4 2,4 0-4,0 0 2,2 1-3,-4 3-1,-3-2-1,0 5-1,-4 1 1,-2 2-1,-1 2-1,-5 1 1,-1 2-1,-6 0 0,-1 2-1,-5 0 1,-4-1 2,-8 1-1,-3 0 1,-6-2 0,1 2 0,-1-1 1,-7 1-2,2 0 1,-7 0-2,0-1 0,0 1-1,2 0-1,-1 0-2,-1 0-3,0 0-7,3 0-16,-3 2-18,0 9-37,-3-2-104</inkml:trace>
  <inkml:trace contextRef="#ctx0" brushRef="#br2" timeOffset="359999.5908">7667 15109 88,'0'0'12,"0"0"-1,0 0 1,0 0-3,0 0-4,0 0 1,0 0-1,0 0-2,0 0 2,0 0 1,-17-11 1,17 11 3,4-1 0,-3 1 4,1-2 5,-1 2 3,-1 0-1,2 0-2,-2 0-3,0 0-2,-2 0 0,-9 2-1,-2 9-2,-6 6 3,3 2-4,-3 7 2,-2 4-4,-4 6-2,-6 4-1,-6 9-2,-5 5-1,-7 8-1,0 4 1,-3 2-2,3 2 1,2-6 3,3 0-3,6-8 1,5-8-1,5-5 2,4-4-1,5-5 1,3-6 2,1-1-1,4-2 2,1-3-2,2-6 1,3-1-3,-1-5-1,2-6 2,4 1-5,0-5 2,-2 0-1,2 0 0,0 3-1,0-3-1,0 0-1,0 0-6,9-3-6,2-9-11,8-2-23,0-6-44,6-4-90</inkml:trace>
  <inkml:trace contextRef="#ctx0" brushRef="#br2" timeOffset="360791.6361">7640 15133 130,'0'0'2,"0"0"4,0 0 0,0 0-1,0 0 1,0 0-3,0 0 4,0 0 2,0 0 1,-70 7 1,50 6 3,0 2-1,0 4 0,1-2-2,1-2-3,-1-1 3,2 3-2,1-5 2,0 3-2,0-1-1,-1 2 3,1-1-3,-1-1 1,1 1 1,-3-3 0,3 3 3,0-3-4,6-2 1,-4-3 0,9-2-2,1-5 0,1 4-1,3-4-1,-1 0-3,1 0 2,-2 0-5,2 1 2,0-1 0,0 0 2,0 0-1,2-5 0,6-7 2,4 0-1,1 0 1,-1-1-2,2 1 0,0 1 2,4-3-3,-2 2 1,4-2-1,0 1 1,2-2-1,1-2 0,1-1-2,2 0 0,0-2-1,-1 1-2,-3 1 3,1 3-3,-4 3 4,-8 3 1,-4 3-1,-2 4 1,-5 2-1,0-1 0,0 1 2,1 0 0,1-2 1,-1 2 1,2 0-1,-2 0-1,1 0 1,-1 0-2,1 0 0,0 2 1,2 3-2,0 2 1,-2 1 1,3 0 3,0 5-4,3-6 5,-1 7-5,1-1-1,-1-1 1,0 3-1,-3-1 3,-1-6-1,-3 5 0,2-2 0,-2 3-2,0 0 0,0-2 0,0 2-1,0-2 2,0 1-2,1-3-2,1 2 2,-1-8 0,2 5 0,0-5 2,-1 0-2,3 4-2,-2-5 1,0-1 0,-1 2-2,-2-4-4,0 0-10,0 8-32,0 2-108,-7 6-89</inkml:trace>
  <inkml:trace contextRef="#ctx0" brushRef="#br2" timeOffset="363158.7715">2851 16462 101,'0'0'12,"0"0"-1,0 0-2,0 0 6,0 0-5,0 0 5,0 0 0,0 0 0,-58 79 1,58-54-2,7 8-2,2 0-3,1 5 2,3 2-2,0 2-1,2 4-1,-4 0-2,-1 1 0,0 0 2,-4-3-4,-1-3 3,-2-2 0,-3-6-3,0-3 3,0-3 0,0-8-6,-2-4 9,1-3-10,-1-8-2,2 1-7,0-5-8,-1 0-8,-1 0-27,1-5-39</inkml:trace>
  <inkml:trace contextRef="#ctx0" brushRef="#br2" timeOffset="363479.7899">2791 16644 93,'0'0'18,"0"0"-3,0 0 0,0 0-1,0 0-3,0 0 0,0 0 0,0 0-1,62-78-2,-39 66-1,4-1-2,2 3 2,1-1-3,2 5 4,-1 3-7,-4 0-1,-1 3-4,-4 3-3,-5 5 0,-1 4 0,-3 2-5,-4-3-12,2 3-8,-4-4-50</inkml:trace>
  <inkml:trace contextRef="#ctx0" brushRef="#br2" timeOffset="363832.8101">3005 16874 345,'0'0'-3,"0"0"1,0 0-1,0 0 3,0 0 0,0 0 0,87-42-1,-59 35-1,1 2-4,0 1-6,0 3-4,-8 1-16,1 0-36,-6 5-120</inkml:trace>
  <inkml:trace contextRef="#ctx0" brushRef="#br2" timeOffset="363863.8119">2954 17250 323,'0'0'-2,"0"0"3,0 0 7,0 0-3,0 0 4,0 0-1,102-5-1,-60-7-1,0-1-8,0-4 3,-1 0-8,-2 5 6,-6 4-2,-5 4-1,-7 4-4,-6 0-3,-7 7 1,-2 3-12,0-3-7,-3 2-21,-2-4-36,1 0-46</inkml:trace>
  <inkml:trace contextRef="#ctx0" brushRef="#br2" timeOffset="364198.831">3342 16460 367,'0'0'20,"0"0"-4,0 0-3,0 0 0,0 0-3,0 0-1,0 0 0,0 0 4,0 0-2,0 0 3,-21 77-5,33-39 0,3 2-3,3 1-1,1 0-1,0-1-4,-1 2 0,-1-1 0,-3-4 1,-3-2-1,-1-1-1,-3-7-2,-2-7 2,-4-3-4,1-3 0,-2-11-6,0 4-8,0-7-14,0 5-19,0 0-34,0 0-70</inkml:trace>
  <inkml:trace contextRef="#ctx0" brushRef="#br2" timeOffset="364568.8522">3727 17012 405,'0'0'2,"0"0"7,0 0 0,0 0 3,0 0-1,0 0-2,0 0 0,91-85-4,-68 56 2,0 0-3,-3 0 1,-2 0-2,-2 2-2,-8 2-1,-1 8 0,-6-1 0,-1 2 0,0 7 0,-10 0 0,-5 4 0,-1 5 0,-7 0 1,0 5 0,0 7 3,1 8 1,1 1 0,2 5 2,2 3-1,4 1 2,5 2-3,5 0 1,3-2 0,2-1-4,8-2 4,6-1-3,2-6 2,5 0-4,2-3-1,4-2-1,0-3 1,2-3-4,-1-1 0,-1-5-3,-2 2-6,-1 0-8,-3 1-28,-6-3-46,1 0-87</inkml:trace>
  <inkml:trace contextRef="#ctx0" brushRef="#br2" timeOffset="365835.9247">4215 16787 337,'0'0'5,"0"0"4,0 0 4,0 0 5,0 0-3,0 0 0,0 0 0,37 105-4,-32-75 0,2 2 0,-2 1 0,1-4-2,1-4-1,-2-7-1,-1-1-1,-1-8 0,-2-4 2,1 0-1,-2-5 1,0 0 0,0 0-1,0 0 1,0 0-6,0-10 0,-7-7-2,-1-4 1,1 0 0,3-1 1,-1 5 1,4 0-2,1 5 1,0-2 0,0-3-1,0 5 1,2-4-1,3 9-1,-3 4 0,1 0 0,4 3 1,4 0-2,4 5 1,5 7 0,-3 6 0,-2 2 1,1 0-1,-2 2 0,2-1 0,-1-1-1,0 0 1,-1-5-1,-4-3 3,-2-6-2,-2-2-1,-4 0 2,2-3 1,-1 3 2,-3-4 3,0 0-3,0 0-3,-5-11 2,-3-6-2,-5-4 0,1-1 1,3-5-1,3 0-3,1-2 3,5-3-2,0 2 2,7 0-1,3 2 0,2 6 1,5 2-1,-1 8 1,-1 5-1,1 4 0,2 3-1,2 5 1,4 7 0,-1 3 1,-3 5-1,-4 3 0,1 2 0,-2 3 0,1 1 1,-2 0-1,2-2 0,3-2-1,-3-1 1,2-7 0,-1 0 1,1-3 0,0-3-2,-6-4 1,3-2 0,-5-2 0,2-3 1,3 0 0,0-5-2,1-5 0,-2-4 0,-2-2 0,-2-3 1,-1-1 0,-3-7 1,1-2-3,-2-4 2,0-2-2,-4-3 3,-1 2 0,0 0 1,-3 6 0,-3 6 1,0 9-1,-3 4 0,3 6 0,-5 5 0,-7 0-1,5 1 0,-4 11 1,4 3-2,4 5 2,3 1-1,5 4-1,1 2 1,0 2 0,8 1-1,7-1 2,0-2-3,6-2 1,2-1 0,2-2-1,1-3 1,0-2-1,3-2 0,-5-7 1,-7-1 0,3-4 0,-3-3 0,-4 0-2,7-6 0,-5-5 0,-3-4-1,-1-5 0,-3-2 1,1-7-1,-5 1 3,-2-4 0,-2 0 2,0-1 0,0 4 1,0 7-1,-5 5 2,4 6-1,-1 6 0,-1 1 1,3 4-2,0-2 0,-2 2 0,-1 9 0,2 9-1,1 8 3,0 3-2,6 3-1,5 0-1,5 0 2,1-2-2,3-1 3,-1-3-2,-1-3 0,-1-5-2,-6-7 1,-3-4 2,-6-4 2,-2-3 2,0 0 0,0 0-1,0 0-4,0 0 2,0-15-3,-1-5 1,-3-9 1,-2 2-1,3-1-2,-1 3 1,1 5-1,3 3 2,0 6-1,0 0 0,0 0-1,3 1 1,4 1-1,-1 2 0,1 2 1,-4 2-2,8 3 2,2 0 1,6 0-3,3 3 2,0 2 1,-2 2-2,0-2 1,1-1 0,3-1-1,-3 2 0,0 2 1,0 0 0,-2 4 2,-3 1-2,0 0 1,-4 2-3,-2 0 1,1-5 0,-6-2 2,-1-1-1,-1-3 0,-2 1 0,2-1-3,-3-3 1,5 0 0,3 0-2,1-12-1,2-1 0,-1-5-1,-4 3 0,-3-2-3,-1 5-2,-2-3-1,0-4-11,-5 4-1,0-2-9,-2 5-14,-2-3-21,1 4-48,-4-5-116</inkml:trace>
  <inkml:trace contextRef="#ctx0" brushRef="#br2" timeOffset="366510.9633">5648 16235 411,'0'0'22,"0"0"2,0 0 0,0 0-2,0 0-6,0 0 0,0 0-1,0 0 2,0 0 1,28 77-3,-3-31-1,1 5-4,-2 2-7,-2 3 4,-5-4-5,-2-2-1,-5-2 2,-4-6-5,-2-3 1,-2-4-2,-2-4 1,0-9-3,0-3-4,-5-3-2,2-5-5,-1 0-14,2-7-17,-3-4-19,-7 0-15,-1-7-13,-3-7 1,2-3 4,3-3 24,0 0 39,-1 1 36,2 2 30,0 5 11,2 2 6,-3 0-6,1 5-5,-1-2-8,3 3-8,3 2-10,1 1-7,4 1-6,0 0-6,0-3 0,6-3-1,8-2 3,12-4 0,4-2-1,5-3-1,5-2 1,2-4 3,-1 0 1,-5-2-1,-5 7 1,-10 2 4,-8 8 4,-6 5 4,-7 3 4,0-1-2,-4 1 1,-12 0-1,-7 3-2,-8 6-2,4 3-2,1 2-2,4-1-3,6-2-1,7-3-1,4-3-4,3 0-1,2 5-2,0 2 1,10-2-2,9 4 1,5-2 0,3 0 0,6 2 0,3 1 1,0 3-1,0 3 0,1 3 0,-5 5 1,-4 3-1,-5 0 0,-6 0-1,-6 0 1,-7-3 0,-4-4 3,-1-1-2,-12-2 0,-3-3-3,-7-4 1,-3-2-4,-3-1-6,-3-4-16,0-3-45,-1-1-120,9-4-69</inkml:trace>
  <inkml:trace contextRef="#ctx0" brushRef="#br2" timeOffset="367633.0274">6730 16693 154,'0'0'36,"0"0"2,0 0-5,0 0-1,0 0-2,0 0 2,0 0-1,0 0 2,0 0-5,-45-49-4,44 49-4,1 0-4,0 0 0,0 17-3,0 5-4,1 11-1,5 3-4,-1 1-2,2 1 0,1-3-4,1-3 2,-2-5 0,2-7-2,-2-3-5,-4-10-6,0-2-19,-3-5-32,0 0-106,3 0-72</inkml:trace>
  <inkml:trace contextRef="#ctx0" brushRef="#br2" timeOffset="367951.0456">6636 16543 232,'0'0'-6,"0"0"0,0 0-5,0 0-8,0 0-30,0 0-92</inkml:trace>
  <inkml:trace contextRef="#ctx0" brushRef="#br2" timeOffset="368313.0663">6906 16666 253,'0'0'18,"0"0"3,0 0 3,9 91 3,0-69-3,-2-3 0,-1-6-2,0-1-2,-3-3-1,-2-6 0,2 2 0,-3-5 3,0 0-1,0 0-1,0 0-2,0 0-6,0-10-3,-4-5 0,-5-4-3,6 5-1,-3-1-2,6 5-1,0-2-3,0-5 2,0 7-2,3-4 0,1 7 1,2 0-1,2 2 1,-6 1 0,10 4-1,-1 0 0,8 4 1,3 6 0,-3 2 0,-1 5-1,-2 1 0,2 2 0,-4 5 1,2-1-1,-1-2 0,-1 1-4,-2 0 1,-1-1-6,-4-2-8,-1-5-35,-3-6-57,-1-5-146</inkml:trace>
  <inkml:trace contextRef="#ctx0" brushRef="#br2" timeOffset="368710.089">7754 16249 366,'0'0'32,"0"0"1,0 0-5,0 0-3,0 0-4,0 0-2,0 0-2,0 0-3,-5 121-2,11-70-6,-2 7 1,1-4-4,-4 1 1,-1-2 0,0-2 0,-1-4 2,-5-7 1,-1-3-1,-1-6 1,1-10-1,3-10 0,2-6-1,2-5-1,-1 0-1,-2-1-1,-2-11 0,0-10-2,-1-7-1,6-9 2,0 1-2,0-6 2,7-1-2,1-2 2,-1-5-1,0 1-3,3-4 4,0 1-3,1 3 2,3 4 2,-1 4-2,1 10 1,1 6 1,-4 11-2,1 4 0,-5 6 0,5 5 0,1 5 2,4 15 0,4 8 0,-3 8 2,2 5-4,-2 4 3,1 5 2,0 1-5,-2 2 4,0-5-4,-2-3 0,2-3 1,-4-6 0,3-5 0,-5-2-2,2-4 1,-1-5-1,-4-6-2,2-4 0,-4-5-3,-3-3-2,0 1-4,-3-3-12,0 0-22,0 0-38,0 0-60,0-3-117</inkml:trace>
  <inkml:trace contextRef="#ctx0" brushRef="#br2" timeOffset="369076.11">7720 16751 394,'0'0'23,"0"0"2,0 0 1,0 0-2,0 0-3,0 0-6,0 0-5,80-41-5,-48 32-1,4 1-4,0 1 1,-1 1-1,-1 1 0,-3 0-1,-3 3-2,-9-1-1,-1 1-1,-7 0-1,-6 2-3,1 0 2,-6 0-4,0 0-4,0 0-7,1 0-19,-1 0-43,3 0-72</inkml:trace>
  <inkml:trace contextRef="#ctx0" brushRef="#br2" timeOffset="369532.1361">8218 16244 357,'0'0'26,"0"0"2,0 0 0,0 0 2,0 0 1,0 0-7,0 0-2,-8 93-7,19-48-4,1 4 2,0 4-6,4 1 3,0 1-4,3-4-5,-3-8 1,5-3-2,-2-5 1,-3-6 1,-3-4-1,-4-8 0,-6-8 0,1-4 1,-4-5 0,0 2 2,0 1 0,-7-3-2,-6 0 0,-2-12-1,-3-10 0,0-5 1,1-5-3,1-7 2,4-1-1,4-6 0,0-5 3,5-6-5,3-4 4,0 0-5,5 0 1,7 4 3,2 3-1,2 9 3,1 6-2,-4 7 2,-1 13 0,-7 9-2,-2 5 0,-3 5-2,6 0-1,5 0 2,6 10 2,3 7-2,-3 5 0,1 0-1,-3 4-1,4 0 0,-4-1 0,1-1 1,-3 1 0,-5-4-1,-3 3 1,-5-4 1,-3 3 0,-13 0 0,-4 1 1,-7 0 3,-4 3-3,-8-5 2,3-1-4,-1-1 0,3-7-1,3-2 4,10-3-2,9-5 1,8-1-1,4-2-1,-3 0-1,3 0 1,0 0 1,0-4-6,8-1-3,6-2-11,4 1-44,7 0-138,-3 3-64</inkml:trace>
  <inkml:trace contextRef="#ctx0" brushRef="#br2" timeOffset="375257.4635">9234 16629 238,'0'0'30,"0"0"2,0 0 1,0 0-3,0 0-1,0 0-2,0 0-3,0 0-4,0 0-6,9 69-4,-15-31-5,-5 3 0,-3 2-1,-2-3 1,1-1 0,-3-2 0,1-7-1,3-4 1,3-9-2,3-3-3,0-6 0,6-6-3,0 1-5,2-3-7,0-10-19,13-7-27,5-10-65,8-4-108</inkml:trace>
  <inkml:trace contextRef="#ctx0" brushRef="#br2" timeOffset="375618.4842">9996 16232 247,'0'0'19,"0"0"20,0 0 4,0 0-7,0 0 0,-29-84-17,22 74-2,-2 1 3,3 3-5,-2 4-1,-7 2-3,2 7-1,-5 8 2,0 9-3,-1 6 5,2 5-1,-3 4-1,1 5 3,4-3-3,3 2-3,3-2 0,6-4-7,3-6 2,4-3-4,8-8 0,5-3-1,5-4-2,2-6-2,1-1-4,1-5-7,3-1-10,1 0-22,-2-1-39,1-3-49,-4-4-115</inkml:trace>
  <inkml:trace contextRef="#ctx0" brushRef="#br2" timeOffset="376247.5202">10467 16274 227,'0'0'27,"0"0"7,0 0 4,-81-24-1,64 19-8,-3 4-1,1 1-6,-1 0-4,-5 8-3,5 4-2,1 5 1,2 2-1,1 6 0,-1 4-3,1 1 2,4 2-7,2 2 1,2-2-5,6-1 0,2-3-1,0-3 0,9-5-1,2-4 0,-1-6-1,2-2 2,2-4 0,-4 1-1,6-5-1,2 0 0,-3-5 1,6-4-1,-4-7 3,1 0-2,-3-6 2,0-3 0,-1-5-1,-2-2-2,1-4 3,-2-5-3,1-2 2,-2-6 2,-3-2-4,-1-4 3,0-3 0,1-3 2,-1 1 0,0-1 0,0 1-2,0 6-2,3 4 1,-3 8 0,-1 8 0,-3 13 4,-2 9 0,2 7-2,-2 5 0,0-1-1,0 1-2,0 0 2,-2 9 0,0 11 0,-4 8 1,3 8 3,0 3-2,0 5 2,0 3-2,1 4-2,2-2 2,0 4-2,0-2 2,0 3-2,6-4 4,0-2-3,0-4 1,1-1-2,3-5 1,-1-2 2,0-4-2,2-3 3,1-4-5,0-2 1,1-4-2,-3-7 2,1-3 0,-2-6 1,4-2-1,6-1-1,0 0-1,7-1-1,-3-8 0,3-2 0,-3-4 1,0-2-4,0 0-1,-3 0-9,-2 0-2,-4 5-17,-4 3-27,-2 2-55,-4 4-141</inkml:trace>
  <inkml:trace contextRef="#ctx0" brushRef="#br2" timeOffset="376830.5535">11193 16460 295,'0'0'41,"0"0"1,0 0-10,0 0-6,0 0-9,0 0-7,0 0-3,0 0-2,0 0-5,0 0-2,-3 0 0,3-2-3,0 1-11,0-1-7,0 2-32,0-2-112</inkml:trace>
  <inkml:trace contextRef="#ctx0" brushRef="#br2" timeOffset="380050.7377">11617 16040 193,'0'0'13,"0"0"9,0 0 9,0 0 5,0 0-3,0 0-10,0 0-8,0 0-5,0 0-3,-22-9 4,21 9-2,-1 0 2,-2 0 2,0 0 0,-4 2 0,1 3 1,-2 1-1,2-2-1,4-1-2,0 1-1,3-4 0,-1 0 0,1 3-2,0 7-1,1-1-2,7 1 0,2-2-1,0-3 0,4 1-1,3-1 1,1-3-2,7 1 0,-2 0 0,1-3 2,-8 0-2,4 0 0,-1 0 0,-6 0 0,7 0 0,-8 0 1,-2-3-1,1 0 2,-6 2-1,1 1 0,-6 0 1,0-1-1,0 1 0,1 0 0,1-2 1,-1 2-3,1-2 0,-1 2 0,-1-1 0,0 1 0,1 0 0,-1 0 0,0 0 0,0 0 0,2 0-2,-2 0 0,0 0 3,0 0-2,0 0 1,0 0 1,0 0-2,0 0 1,0 0-1,0 0 1,0 0-1,0 0 1,0 0-3,0 0-2,0 0-3,0 0-3,0 0-11,0 0-20,0 0-26,0 0-60,3 0-111</inkml:trace>
  <inkml:trace contextRef="#ctx0" brushRef="#br2" timeOffset="380488.7627">11611 16327 244,'0'0'40,"0"0"2,0 0 0,0 0-2,0 0-9,0 0-7,0 0-4,0 0-6,0 0 0,0 0-5,0-12 0,12 12-2,8 0-3,1 0-1,7 1-1,-4 3-1,4 0 1,0-1 0,-1-1-2,0 1 0,1-3 0,-1 0-2,1 0 2,-11 0 0,3 0-1,-9 0 1,-3 0 0,-2 0 1,-6 0 2,0 0-1,0 0 0,0 0-1,1-1-1,-1 1-1,0-2 0,0 2-2,0 0-6,0-2-9,-5 2-29,0-3-47,-2 1-141</inkml:trace>
  <inkml:trace contextRef="#ctx0" brushRef="#br2" timeOffset="381199.8034">12201 16009 281,'0'0'17,"0"0"4,0 0 5,0 0 4,0 0-6,0 0-2,0 0-7,81-40-4,-61 49 0,-2 4-1,-1 5-1,-3 3 0,-1 4-3,-4 2 3,-2 4 1,-4 4-2,-1-1 1,-2-1-4,0-1 2,-5-5 0,-1-1 4,-1-6-1,1-6 2,-1-2-2,3-4-1,1-6 1,1 3-1,2-5 0,0 0 0,0 0-2,0 0-3,-2-2-1,-1-2-1,1-7 0,2-8 0,0-3 0,7-8 0,5-2-1,0-3-1,4-3 2,2-2-2,2-1 1,2 1-1,2 2 1,1 3-1,0 5 1,1 2-1,-2 7 0,-2 3-1,0 4-1,-7 5 4,0 3-3,-3 3 4,1 3-3,1 0 0,1 7 0,-2 7-2,0 4 1,-8 6-3,0 1 4,-4 5 0,1 4-2,-2-1 5,0 2-4,0-3 1,0-3-2,0-3 0,0-3 2,3-7 1,0-2-1,1-5 0,1-1 0,3 4 0,-4-6 1,3 4 1,-1-4-2,3-1 0,0 0 0,-1-1 1,4-1-2,-4-3 1,3 1 0,0-1 0,-2 0 0,1-3-2,4-2 1,0-4-1,1-1 0,-2 0 1,-2 2-3,-2-1-2,2 0-3,-1 0-8,0 0-4,0-1-10,-3 6-19,-4 1-25,3 0-44,-3 3-88</inkml:trace>
  <inkml:trace contextRef="#ctx0" brushRef="#br2" timeOffset="381517.8216">13339 16273 417,'0'0'12,"0"0"6,0 0 6,0 0 0,0 0-10,0 0-12,0 0-8,0 0-12,0 0-12,0-11-37,0 11-141</inkml:trace>
  <inkml:trace contextRef="#ctx0" brushRef="#br2" timeOffset="390034.3087">13295 16197 211,'0'0'28,"0"0"-1,0 0-5,0 0-4,0 0-2,0 0-2,0 0-1,0 0-2,0 0 0,7 21-3,-1 5-4,0 1 3,-2 0-1,-2 0-4,-2-1 5,0-2-1,-3 0 4,-4 0-1,-2-2 1,-1-2-1,0-3-3,1-5-3,5 0-3,-2-4-3,3-4-4,2 0-5,1-4-8,0 0-18,0 0-98,0 1-82</inkml:trace>
  <inkml:trace contextRef="#ctx0" brushRef="#br2" timeOffset="391711.4046">10451 17420 169,'0'0'18,"0"0"3,0 0 4,0 0-4,0 0 2,0 0-5,0 0-1,0 0 1,0 0-4,26 54 2,-21-52 0,-1 0 0,-4-2 0,0 0 0,0 0-2,2 0 3,-2-2-4,0-4-3,0-6-2,-5-3-6,-2 1-1,-4-6 1,0 1 0,1-2-3,-1-3 1,-1 2-4,-1-2-3,1 1 5,-4 2-4,1 3 0,-5 1 4,-1 5-6,-2 9 7,-1 3 7,-1 10-6,-2 7 6,-1 6-6,-1 6 0,3 3 5,-2 7-1,2 2 2,3 3-5,3-1 5,5 1-4,5-3 1,4-8 3,6-6-4,0-7 2,11-3 0,2-5-2,4-2 1,-4-3-1,5-7 0,1 0 2,-1-3-2,7-6-2,-5 1 2,0-6-1,-1-1-1,-1-5 1,-3-1-1,0-2 2,-2 0 3,-2-1-1,0 0 1,0 2-1,-5 7 0,1 0-1,-4 8 2,-1 2 4,2 0-5,-4 5 0,0-1 3,2 1 1,3 12 4,1 9 1,0 9-5,-2 11 0,-1 1-7,1 5-1,0 1 4,0 3-3,3-3 5,-4-1-2,2-1-2,-2-3 1,-2 3 1,-1 0-1,-5 5 0,-10-1 1,-5 1-2,-4-2 0,-4-5 1,-2-6-2,-2-7 4,-1-7-3,-1-8 1,1-9-3,3-7 1,1-5 0,4-15 0,6-5 1,4-6-2,6-4 1,4-2-2,5 1 1,0 1-3,5 6 1,2 8-4,-1 7-5,4 6-2,-4 1-9,3 5-26,4-3-42,2-2-95,6-5-69</inkml:trace>
  <inkml:trace contextRef="#ctx0" brushRef="#br2" timeOffset="392072.4253">10680 17237 237,'0'0'15,"0"0"8,0 0 5,0 0 2,-84 21-3,73-3 2,3 5-4,2 7 1,2 6-7,-2 3 0,4 4-2,0 3 2,1-2-5,1 0-4,0-2-4,0-5 3,5-3-6,4-3-1,3-5-1,-1-3-5,5-7 1,3-4-3,0-4-5,2-6-10,1-2-28,0-3-40,1-9-86</inkml:trace>
  <inkml:trace contextRef="#ctx0" brushRef="#br2" timeOffset="392533.4517">11116 17345 251,'0'0'26,"0"0"7,0 0 2,0 0-7,0 0-5,-94-12-8,73 24-1,3 8 0,4 5-2,3 5 3,0 5-2,4 1 0,0 0 1,4 3-8,0-4-1,3-3 0,0 0-2,9-6 1,-2-6 0,3-8-5,4-7 0,2-5 2,4-1-1,4-10 1,-4-2-1,-3-6-2,-2-3 0,-1-3 1,-4-4 1,-1-4 0,-3-1 0,-3-7 0,-2-1 0,-1-4-3,0-1 3,0-4-3,-4-1-4,0 5 5,2-2-5,-1 7 7,2 6 4,1 11-1,0 12 0,0 7-1,0 6 0,0-1-2,0 1 4,0 0 0,0 10 0,0 10 3,1 10-4,2 7 2,-2 6 9,2 3-10,2 4 8,-2 2-4,5 1-6,1-3 2,3-3-3,1-1 1,4-7-1,-1-1 2,4-6-1,0-3-3,-1-5-3,1-5-5,-1-4-9,-7-8-18,-3-2-38,3-5-67,0-7-100</inkml:trace>
  <inkml:trace contextRef="#ctx0" brushRef="#br2" timeOffset="392897.4725">11810 16872 337,'0'0'5,"0"0"6,0 0 6,-91 94 3,73-61 2,2 4-5,6 1 0,5 8 5,5 5-13,0 7 9,8 5 1,4 5-5,0-2 4,2-2-3,1-3-3,0-5-5,0-6 1,-2-4-5,2-4 0,-2-6-3,0-5 3,-2-7-3,-2-7-3,1-7 1,-4-3-3,0-2-2,1 0-5,3-5-19,8-2-36,-1-15-51,6-12-120</inkml:trace>
  <inkml:trace contextRef="#ctx0" brushRef="#br2" timeOffset="393293.4951">12165 17169 349,'0'0'16,"0"0"-3,-13 87 12,13-52-1,0 2-6,3-3 4,2 0-8,1-4 0,3-2-5,-6-11 2,2-7-3,-2 0 0,-1-6 4,-2 1 3,3 0-2,-3-5-2,0 0-2,0-12-6,-3-7 2,-3-4 0,2-2 2,2 0-4,2-4 0,0 0-3,2 0 2,3 0-6,4 3-4,1 4 9,3 0-11,-4 9 12,0 4 0,-1 2-1,1 7 2,4 0-2,1 9 8,1 7-6,-1 5 7,-2 5-3,-1 3-4,0 3 1,-3-1-2,2 1-1,-1-2 2,-2-1-3,1-4 1,-1-1 1,-3-9-5,2-1 3,-3-6-2,-2-4-1,2 4-6,0-6-4,0 1-11,0 1-19,1-4-49,5-4-76,2-11-83</inkml:trace>
  <inkml:trace contextRef="#ctx0" brushRef="#br2" timeOffset="393662.5162">12870 17404 442,'0'0'17,"0"0"3,-23 82 7,12-49-5,0 2-4,1 1-3,-1 0-6,1 0-1,2 0-3,0-2 1,2-6-6,2-7 2,1-10-2,3-5-2,0-6-2,0 0-4,0 0-4,0 0-9,0-6-22,8-11-38,5-9-92,3-5-65</inkml:trace>
  <inkml:trace contextRef="#ctx0" brushRef="#br2" timeOffset="394123.5426">13182 17142 323,'0'0'40,"0"0"-5,2 96 8,-2-61-11,0 1-10,3 3 0,0-3-11,-1-3-3,5-3-3,-3-4 0,1-8 1,-2-7 3,-2-6 0,-1-5 1,0 0 1,0 0-2,0 1 1,2-1-3,-2 0-1,0 0-2,0-15-3,-2-7 2,2-5-1,0-1-2,0-3 0,8-1-4,2-2 3,5 0-4,-1 2 4,5 3-1,1 3-7,-2 4 9,-4 7-8,-2 6 8,-2 4 0,1 5 0,2 2 1,0 15-1,0 7 11,-4 4-8,-3 7 6,-1 3-4,0 2-8,-2 1 8,0-4-3,2-2-1,1-6 0,3-7-1,-3-7-1,-2-8 2,-1-2 0,-3-5 2,3 0-1,1 0-3,3-7 0,0-8-2,-4-4 4,2-10-1,-2-3 1,0-3-3,1 0-1,1 1-2,3-2 2,2 5-1,0 2-4,2 4 8,-4 11-8,-3 2 8,-1 9 0,-4 3 0,6 0 0,2 3 0,3 11 10,3 6-9,-5 4 8,-2 2-4,0 3-4,3-2 3,-1 0-5,3 2 1,2-7-1,5-3 2,-2-2-3,2-4-2,-2-5 0,-2-1-4,-6-4-7,1-2-15,-3-1-54,0 0-76,5-3-100</inkml:trace>
  <inkml:trace contextRef="#ctx0" brushRef="#br2" timeOffset="394493.5638">13807 16757 298,'0'0'10,"0"0"8,0 0 2,0 0 2,0 0-1,0 0-3,0 0-4,0 0-5,49 109 0,-24-66-1,-1 4 3,0 1-1,-3 6 3,-2-1 7,-6 2-15,-4 1 11,-6-4-6,-3 3-5,-2-5 8,-8-1-7,0-3 1,-4-1 2,-1-3-1,-1-7-1,0-1 0,-3-6-6,2-2 1,0-2 0,0-4-4,2-1-1,4-8-6,5-3-15,3-5-23,3-6-86,0-14-116</inkml:trace>
  <inkml:trace contextRef="#ctx0" brushRef="#br2" timeOffset="394876.5857">14323 17124 411,'0'0'-3,"0"0"7,0 0 0,0 0 0,0 0-4,91-43 0,-66 41-4,-1 0-2,0 2-1,-1 0-10,-2 0-6,-5 3-24,-7-2-38,-5 1-103</inkml:trace>
  <inkml:trace contextRef="#ctx0" brushRef="#br2" timeOffset="394911.5877">14309 17367 411,'0'0'12,"0"0"10,0 0 2,0 0-2,0 0-6,0 0-6,0 0-4,0 0-5,85 38 1,-63-32-2,7-3 0,-3 2 2,0-4-6,-6 1-3,-3-2-7,-2 0-21,-10 0-53,3 0-153</inkml:trace>
  <inkml:trace contextRef="#ctx0" brushRef="#br2" timeOffset="395316.6108">14958 17127 459,'0'0'-2,"0"0"10,0 0 4,0 0-1,0 0-2,0 0-5,0 0-2,81-71-2,-58 58 1,-3-4-1,-1 0 3,-4 0 2,-4 3 0,-5 6 3,-2 1 4,-2 5 1,1-3 0,0 2 0,-3 3-3,0-2 0,0 4 1,0 11-1,-3 11 0,-3 7-1,0 3-5,0 1 1,2 2 6,-2 2-7,5 2 6,1-4-5,0 1-4,0-4 4,0 0-4,3 0 0,1-2-1,-1-1 1,-1-2-2,-2 0 1,0-2 1,0-1 0,0-1-2,0-7-3,0-3-6,0-5-8,0-5-17,0 1-37,0-6-122,0-1-76</inkml:trace>
  <inkml:trace contextRef="#ctx0" brushRef="#br2" timeOffset="395677.6315">15913 17437 389,'0'0'0,"0"0"3,0 0 2,0 0 0,0 0-7,0 0-10,0 0-19,0 0-75,0 0-101</inkml:trace>
  <inkml:trace contextRef="#ctx0" brushRef="#br2" timeOffset="403102.0562">10684 18078 203,'0'0'4,"0"0"-6,0 0 2,0 0 8,0 0-1,0 0 4,0 0-1,0 0 7,0 0-6,0 0 0,77-7 1,-60 7-9,1 0 4,-7 0 1,11 0 2,-2 0-2,0-2 0,5-1-1,0 1 3,-1-3 4,5 0-1,2 0 3,4-7-10,2 2 3,1-1-1,0 1-2,1 3 3,0 3-5,3 0 1,-3 4-2,2 0-1,-1 3 0,-1 2-1,-4 0 0,1-1-1,-2-4 4,-4 0-4,0 0 4,0 0 4,0 0-3,0-7 4,0 1-1,1 0-5,-1 1 6,-1 1-2,1 0-2,1-1 4,2 3 1,4 1-1,1 1 0,2 0-2,4-2-6,2-2 3,0-1 0,-1-1 1,1 0-3,-2 0-3,2-2-1,-1-1 2,-2 2 1,-1 1-1,-4 1 2,-3 0-5,-2 0 3,0-2-1,-5 0 3,0 2 1,-2 0-1,-1 1 1,-2 4-1,1-1 3,-2-3-3,1 4 3,0-5-3,2 5 0,1-2 0,-1 2-2,4 0 3,1 0 1,2 0 0,0-3-4,2 0-1,1-4 0,-3 5 2,2 0 2,1 2-1,0-1 2,1 1-3,3-2 0,-1 0 0,-1 1 2,1-6 0,1 0-2,-3 0 2,-2-1-3,3 3 0,-2 2 1,2-1-2,-1 1 3,2 2-2,-2-1 1,2 2 2,-1 0-5,-1-1 3,3-2 0,1 0 0,0-2 0,0 0 1,1 3-1,-1 0-2,-2 2 1,-2-1 0,-1-3-2,-3-3 2,-2-2 0,0-1 1,-1-2 0,-3 5-1,0 2 0,-4 1-3,-6 1 3,3 1 0,-3 1-1,-5-1 1,8 0 0,-2-1 1,2-1 0,4 1 2,2 0-3,-1-1-1,2 4-1,3-3 1,0 3 1,1-4-1,2-1 1,0 1-2,0-2 0,0 0 2,-2 2-1,0 1 0,-1 1-3,-1 0 3,-2 1-2,-1-3 3,-2 2 1,-3 1-2,-3-3 2,1 3-1,-7-2 2,8 1-2,-7 1 0,0-1-2,5 0 1,0-3-1,-3 0 2,4 1 0,-4-1 1,-2 4-2,4-4 1,1 1 0,-7 1 1,6-2 1,-6 2 0,0 1-2,1 1-4,-6 1 3,5-2 1,-5 2 0,2-1 1,-2 1-1,0-1-2,1 1 2,0 0 0,5-4 0,-7 3-2,1-1-4,-1 2-1,-4 0-10,0-3-36,0-2-78,0-11-127</inkml:trace>
  <inkml:trace contextRef="#ctx1" brushRef="#br2">7467 12874,'0'0,"24"0,-24 0,25 0,0 0,-25 0,25 0,0-25,-1 25,-24-25,25 25,25-25,-50 25,49-25,-24 25,0 0,25 0,-50 0,49 0,-24 0,-25-24,50 24,-50 0,24 0,-24 0,25 0,0 0,0 0,-25 0,49 0,1 0,-50 0,25 0,0 0,-25 0,25 0,24 0,-24 0,0 0,-25 0,25 0,-25 0,24 0,-24-25,25 25,-25 0,25 0,0 0,24 0,-49 0,25 0,0 0,-25 0,0-25,0 25</inkml:trace>
  <inkml:trace contextRef="#ctx0" brushRef="#br2" timeOffset="633335.2247">15889 12634 36,'0'0'19,"0"0"0,0 0 1,0 0-3,0 0-3,0 0-4,0 0-4,0 0 2,0 0-2,0 0 4,36-19-2,-29 49-1,0 9 0,-4 8-2,0 11-1,0 4 1,-1 9-3,-1 7 2,1 2-2,-2 5 1,3 1 0,-2 4 1,-1-1-1,1 3 0,1 0 0,-1 4 3,-1 2-1,0 3 0,0 3-2,0 3-3,0-1 0,-3-2 0,-2 0 4,-1-5-2,0-4 0,-3-3 0,2-1-1,0-6 1,-1-7 3,-1-2 1,0 0 2,0-2-1,-2 3 0,1 0 0,2-2-4,-2-6 3,4-2-2,0-4-1,2 2 2,1 0-3,2 1 5,-1-2-2,-1 2 2,-1-7 2,0 1-5,-2-2-1,0-2-1,-1-1 1,0 3-2,1-2 1,-1 4-2,2-4 2,0-3 3,-2-5-2,1-6 1,1-3-1,1-6 0,1-1 2,0-3 2,-1 2 2,1-2 4,-4 0-1,1 2-1,-3-2 2,-2 0-3,-1-2 0,-1-2-3,2-1-1,2-7-5,2-3-1,4-4-2,1-6 0,1 2-2,1-6-10,-6 0-17,3-5-35,-3-12-85,2-12-69</inkml:trace>
  <inkml:trace contextRef="#ctx0" brushRef="#br2" timeOffset="634662.3006">16057 12572 4,'0'0'6,"101"-18"-2,-46 7 2,1-2 0,4 2 3,3-4-3,5 0 2,3-3 2,3-2 0,10-5 2,3-1 0,9-6 1,7-2 0,8-2 4,8-3-1,8-2 0,7 2-2,2 3-2,2 3-4,-1 6 1,2 2-1,-5 6-2,1 2-2,-2 5 0,-2 0-2,-1 4 0,-5-2-1,2 1 2,-4 0 1,-2-2 0,1-2 2,1 0-2,0-4 3,1-2-4,3-1 2,-1 1 0,1-2-3,0 1 2,1 0-3,-1 0-1,1 2 1,0 2 1,-6 0 0,0 2-1,-4-1 0,-5 4 0,-4-1-1,-1 1-1,-5-1 2,-3 3 0,-1-4 2,-3 3 0,-1-4-1,-1 2 1,-2-2-1,1 0 2,0-1-2,-1 1 0,1-1-1,-4 1 2,0 1-1,-3 3 2,-3-2 0,-4 5-4,-2 0 3,-3 1 0,-4 0-1,-6 2 2,-3 0-2,-9 1 0,1 0 1,-5 0-1,0-1 2,-2 1 0,2-2 0,2 0-1,4 1 1,1-1-3,5 1 2,0 1-1,0 0 1,0 1-1,-5 1-2,0 1 1,-5 0-1,-3 0 1,-6 5-1,-4 0 1,-7 5-1,-6-2 0,-5 3 0,-6-3 2,-4 1-2,-5-3 0,-1 3 0,0 2 1,-3-1 0,2 2-2,-2 2 2,0 6 0,0-1-1,5 9 2,0-2-2,5 1 0,3 2 1,1 1 1,3 0 0,-1 4-1,0-1 2,-3 2 0,2 0 1,-5 0-3,-1-1 1,1 1-1,-2 1-1,-2-1 0,0 4-1,-3-3 1,0 2 1,0 2 0,-3 1 0,0 5-1,0-1 1,-2 1 1,-3 1 1,-3-1-1,-1 4 0,-3 4-1,-3-1 4,2-1-4,-1 2 0,-1 2 0,4 2-1,-1-1 2,2 0-2,1-6 5,2-2-2,1-2 0,-1 2 1,4 2-2,-1-3 3,2 0-3,-1-2 2,2 0-1,-1 3-2,0 2-2,0 4-1,-1 0 1,2-1-1,1-1 4,0-5-4,0 3 2,-4 0 0,4 4-2,-3 1 1,-2 0-1,1-3 2,0-4 1,-1-3-1,-1-5 0,1 1-1,-3 0 1,3-1-3,-3 1 2,-1 3 5,-2-1-2,0 0 4,-5 4-4,3 6-4,-5 3 1,2 7-1,1 4 2,4 0-2,4-1 2,3-3-1,4 0 0,0-2 2,6 2-9,-2 1 4,2 0-2,-5-4 0,-1 2 9,0-4-33,-3 5-1</inkml:trace>
  <inkml:trace contextRef="#ctx0" brushRef="#br2" timeOffset="637799.4801">15759 17133 93,'0'0'12,"0"0"-4,0 0-4,0 0 1,0 0-3,0 0 2,89-32 0,-70 32-3,0 0 2,-1 0 0,6-1 3,-2-4 3,-1-2 0,0-1 2,3-2-1,2-1 1,3 0 3,3 1 1,3 1 0,2-1-1,4 2 0,2 1-2,2 0 1,5 0-4,5 4 2,3-4-3,4 0-1,6 0 1,6-1-2,3-4 2,8-1 0,3-4-1,8-2 1,4-2-2,11-3 2,4 0-2,5 0-1,5 1 3,2 1 0,3 2 0,3 0 1,-4 3-1,-3 1-1,-5 3-3,-2 3-2,-4 3 0,-2 0 0,-7 2 1,-5-2 1,-2-1 2,-5 1-2,-1 0 0,-2-1-1,0 0-1,2-1 0,2-1-1,4-1 2,0-2 0,5 2-1,-2-1 1,-1-2-3,-2 1 0,-3 1 0,-7 0-2,-3 0 4,-8 4-5,-5-2 2,-6 1 2,-5 2 0,-5-3 1,-4 0-2,-5 0 2,-1 0-1,-4 0 1,0-1 0,-3-2-1,1 0 0,1-2 0,1 0-1,3-2 0,2-2 0,6 2 1,2 3 0,6-1-1,3 1 0,2 2 2,6 0-2,0 1 0,-1 2 0,0 0 0,-2 4 0,-2-4 2,-2 1-2,-1 0 0,-3-1 0,-1-1-2,0 0 2,0 1 0,1-2 1,0 0 0,0 1-1,2 2-2,-3-1 2,3 0 0,-3 1 0,-2 2 2,-2 0-3,1 2 0,-8-1-1,-2 2 1,-4-1 0,-3-1 1,-3-1-1,-3 2 1,-2-3 1,-3 2-1,-1-2 0,-1 2 1,-1-2-2,-1 1 2,-1 0-1,0 0 0,-1-1 1,0 2-1,-2 0-1,-7 3 0,2-3 1,-7 5 0,0-2 0,0 0 0,-5 1-1,0 1 2,-2-3-1,2 2 0,0-2 1,3-4-2,-3 1 0,1-1 1,4-2 0,-3 6 1,1-4-1,6-1 2,1 1 0,6 0-2,1 1-2,3 2 1,4 1 1,-2 2 0,3-1 0,-1 2 1,0 0-2,-2 0 1,1 0 0,-3 0 0,-3 0 1,-5-1-1,-1-2 0,0 0 2,-6 0-5,5-3 0,-4-2 4,-4 3-4,3-7 4,-6 5-1,-1-1 0,0-4 0,-1 0 0,-1-6-1,1 5-2,-1-6-2,1-1-6,-2-1-15,0-5-38,0 0-123</inkml:trace>
  <inkml:trace contextRef="#ctx0" brushRef="#br2" timeOffset="640947.6601">8508 2983 1,'0'0'4,"0"0"-3,0 0 4,0 0-2,-88 81 3,61-41-1,-4 4 1,-3 3 2,-4 4-4,-5 6 2,-1 0-4,-2 6-2,0 2 2,-3 2-2,1-1 3,3 0 0,-1-8-1,4-7 0,9-7-1,2-10 7,7-11-1,8-7 5,1-5 0,8-7-2,3-2-1,1-1-1,3-1-2,-2 0-3,-4 0 1,1 0 0,-1 0-3,-3 0 1,6-3 0,-1-8-2,-3 3 2,6-6-4,1-7 0,0-4 1,9-4 1,0 0-1,3-3 2,-2 0-1,-1 0 0,-2-2 1,-4 1-1,-2 0 1,-1 1 0,0 4 2,-6 4-2,2 9 3,-2 0 1,2 7-2,-1 3 2,0-1-3,2 1-1,0 3-2,2-1-1,1 3-1,-2-2 1,1 2 2,-3 12 2,2 5-2,-1 7 1,0 0 1,-1 2-1,1-2 0,2 1 0,-1-6 0,1-2 1,-1-3-1,2 0-1,0-1 1,0-1 0,0 2 1,0-2 0,0 1-1,0-9-2,0 7 2,0-7 0,0 1 0,0 0 3,0-5 1,0 0 0,0 0 3,2 0-1,-1 0-3,5 0 0,2 0-2,0-5-2,3-3 1,1-1-2,-2-3 1,0 4 1,3 1-1,-6 0 0,2 3 0,1 1-1,-6 2 0,5-1-1,-3 2-1,5 0 1,3 5-2,0 3-3,2 8-6,3 0-65</inkml:trace>
  <inkml:trace contextRef="#ctx0" brushRef="#br2" timeOffset="649307.1383">8242 3092 6,'0'0'12,"0"0"0,0 0 2,0 0 1,0 0 1,6-83 0,-6 78-4,0-1-4,0 2-3,0 4-4,0 0-1,-4 8 1,-7 11 3,-4 10 0,-1 8 2,-6 3 0,-2 4 3,-2 6-1,-2 4-2,-1 6 0,0 1-4,2 2-1,-1-1 2,4-3-2,0-6 0,4-10 3,4-6-1,2-5 3,2-6 4,1-2 1,-2-5 4,-2-2-1,0-2-3,0-3 0,2-3-3,1-1 1,5-2-2,3-5 1,-2 2-2,6-3-1,-1 0-1,1 0-2,-2 0-1,1 0 1,-1 0 1,1 0 2,-1 0 1,1 2-2,0-2 1,-1 0-2,1 0 2,-2 0-2,0 0 2,-2-2-1,-2-5-2,1 1 0,2-2-2,-1 1 1,1-2-1,0-1 3,0 0-3,0-6 0,1-1 0,0-4 0,-2-3 0,2 1 0,-1-1 1,0-3-2,0-1 1,1-3 0,0 2 1,0 0-1,0 9 1,0 2-1,-1 6 1,1 3-1,0-2 0,-1 7 0,2 1-1,2 3 1,-1-1-1,1 1 0,0 0 1,-3 0 0,-1 4 0,-2 11 0,-2 8 1,0 4 0,0 5 1,0 3 1,-1 4-1,-4 1 0,3 1 2,-4 0-1,2 1 2,0-2-2,1-3 0,4-1-1,1-6-2,4-11 2,1-6 1,1-2 2,0-7 2,0 0-1,0 1 0,0-5 1,0 0 0,0 0-2,0 0 2,1 2-5,1-2 2,4 0-3,2-2-1,2-1 1,3-4 0,1-3 0,1 1-1,7-2 1,0-4-2,5 4 1,2-4 1,2 1-1,2-1 2,-1 1-2,2-1-3,-1-1 2,-2 2-1,-4 2 2,-2 2 2,-8 2-2,-3 1 1,-3 2-2,-7 4 2,1-1-1,-5 2 1,0-2 1,0 2-1,0 0 2,2-1-4,-2 1 1,2 0 0,-2 0-2,1-2 2,-1 2-1,2 0 1,-2 0-4,1 0-1,-1 0 0,5 0-5,5 0-9,-3 3-24,6 6-71,-2-1-98</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17:44.144"/>
    </inkml:context>
    <inkml:brush xml:id="br0">
      <inkml:brushProperty name="width" value="0.05292" units="cm"/>
      <inkml:brushProperty name="height" value="0.05292" units="cm"/>
      <inkml:brushProperty name="color" value="#002060"/>
    </inkml:brush>
    <inkml:context xml:id="ctx1">
      <inkml:inkSource xml:id="inkSrc26">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4T04:18:21.191"/>
    </inkml:context>
  </inkml:definitions>
  <inkml:trace contextRef="#ctx0" brushRef="#br0">2610 3616 5,'0'0'18,"0"0"8,0 0 5,0 0 5,0 0 0,0 0-2,0 0-5,0 0-7,0 0-5,0-7-3,0 4-2,0-2-1,0-4-2,0 4-1,0-7 0,0 5 0,0-5 1,0-1 0,0 1-1,0-2 0,-2 0-1,-1-5-1,0-1-1,-2-6 2,-3 1 0,-2 3 2,-1-2-1,-1 7 1,-1-1-2,3 7 0,0 0-3,0 6 1,0 0-2,-1 2 0,-1 0-1,2 1-2,5 2 0,-6 0 0,5 0 0,-5 0 1,0 0-1,2 5 0,-4 3 0,0 0 0,-1 4 1,2 1 0,2-1 0,1 2 0,2 2-1,-1 0 0,2 4 1,-1 1-1,1-1 0,-3 5 2,5 1-2,-1-3-2,4 2 4,0-6-2,1-2 1,0 3 2,0-3-2,5 3 2,3-2 1,-1-6-2,0-1 0,-3-2 2,1 0-2,-1 0 0,-1-1-1,2 2 0,0 0 1,-2-1 1,1-1 0,-1 1-1,-1-6 0,4 3 0,-4-3 1,7 2 1,-3-1-1,2-3 1,1 2-2,3-3 0,-2 2-1,3-2 0,4 0-1,-4 0 1,3 0-1,-6-2 1,-3 1 0,4-1-2,-7 1 2,2 0-1,1 1 1,-4-3 2,1 3-1,0-3-1,4-2 2,-5 1-1,2-5 0,4-3 1,-3-1-2,1-4 1,-1 0-1,1-1 1,-3-1-1,-2 0 1,4 0-1,-3-2 0,-1 1 0,1 3 0,-1 0 1,-2 5 1,0 5-1,1 2 0,-1-2 0,0 1 0,0 1-2,0 0 0,0 5 0,0-2 0,0 2-2,0-1 1,0 1-1,0-2 1,0 2 1,0-1 0,0 1 1,0 0-1,0 0 1,-1 7-2,-4 8 2,1 4 0,1 5 2,-1-2-2,1 3 0,0-1 1,-2 1-2,4-1 2,0-1-1,1 1-1,0-5 0,0-4 0,1-1 0,6 1-1,1-2 2,-2-1 3,4-2-3,1 0 3,-4-6-3,8 2-2,-1-4 1,3-2-4,0 0 4,0 0-3,-1 0 3,-5 0-1,5-2 0,-7 1 0,-3-1-1,4 0 0,-5 2 0,0-1-1,6 0-1,-5 1-4,5-2-3,1 1-12,-1-1-18,-1 2-25,1 0-53,-1 0-103</inkml:trace>
  <inkml:trace contextRef="#ctx0" brushRef="#br0" timeOffset="465.0266">3127 3864 116,'0'0'29,"0"0"0,0 0-4,0 0-2,0 0-4,0 0-2,0 0-7,0 0-4,0 0-1,0 0-2,-17-15 3,12 23-1,0-1 1,-3 9 0,3-1-3,2 2 2,-2-3-3,1 3 2,0-1-1,1-5 1,-3 3 1,3-5 2,0-1-1,1 1 0,0-5-3,1 1 0,1-5-2,-2 0-1,2 0 0,0 2 0,-1-1 0,1 1-1,0-1-4,0 1-3,0-1 0,0-1-8,0 0-23,0 2-75</inkml:trace>
  <inkml:trace contextRef="#ctx0" brushRef="#br0" timeOffset="1411.0807">3664 3514 59,'0'0'36,"0"0"7,0 0 0,0 0-5,0 0-8,18-98-5,-19 74-2,-9 3-3,-2 0-1,-2 1-2,-2 2 0,-1 1-3,-1 2 1,5 5-1,0 0-4,3 8-1,-4 0-7,-1 2 1,-2 0-3,-5 4-1,5 6 1,0 0 1,0 4-1,0 1 0,1 1 1,0 4-3,2 2 2,0-1 0,3 4 0,1 0 2,2 2-2,2 2 0,2 1 2,4 1 0,0-2 1,5 0 0,4-1-2,5-5 0,1-2 0,2-3-2,2-3 2,0-3 0,1-3 2,-7-2-1,4-4 1,1-3 0,0 0-1,4-4 1,-4-4-1,-1-4 3,-3 0 0,1-3-1,-4-2 2,0-4-1,-2-4 2,0-1-2,-1-1 2,0-2-1,-2 2 2,-3 3-1,0 6-2,0-1-3,-3 9 1,3 4 0,-2 2 0,-1 4 0,0-3-2,0 3 0,0 0-1,2-3-1,-2 3 1,0 0 0,0 0 1,0 10 1,-3 5-1,-3 6 1,0 2-2,3-7 1,1 3-1,2 1 1,0-3 0,8 8 3,2-6-4,4-2 2,1-2-3,2-1-1,2-2 0,1-1 0,2-1 0,-1-3-3,1-1-7,0 0-16,-7-3-38,5-3-79,-3 2-94</inkml:trace>
  <inkml:trace contextRef="#ctx0" brushRef="#br0" timeOffset="1723.0986">4036 3589 229,'0'0'10,"0"0"0,0 0 1,0 0 2,0 0 1,0 0-4,92-62-2,-62 53-4,6 0-1,3 0-1,0 1-1,3 3 0,-3 0-1,-3 0 0,-2 2 0,-4 2 0,-8 1-1,-2 0 0,-9 0-1,0 0-4,0 0-2,-7 0-4,2 4-3,-4 0-8,-1-1-23,2 1-78</inkml:trace>
  <inkml:trace contextRef="#ctx0" brushRef="#br0" timeOffset="2080.119">4154 3291 237,'0'0'40,"0"0"-2,0 0-2,0 0-11,0 0-7,0 0-8,0 0-3,0 0 2,0 0 0,0 0 0,46 38 0,-22-19-1,0 3-1,0 0 0,1 2 1,-4-1-1,-3 2 0,-2 0 3,-6 2-4,-3 0 2,0 1-1,-5 2-3,-2-2 0,0-1-1,0-7-1,0-1 1,0-6 0,0-1 0,0 0 0,0-2 1,3 0-3,-2-6 0,3 3 1,1-4-2,1 2 1,5-2-1,-7-2 0,5 0-2,-3-1-1,-1 0-4,1 0-6,-1 0-14,0 0-34,0 0-66,2 0-108</inkml:trace>
  <inkml:trace contextRef="#ctx0" brushRef="#br0" timeOffset="2868.1641">5507 3309 69,'0'0'18,"0"0"6,0 0 1,-99-50 4,71 44-4,-3-1-2,2 7-3,0 0-5,2 0 2,1 4-7,2 5 3,-1 3-3,3 3 0,-2 2-1,1 3 0,1 2 0,1 3-1,1 1-2,4 3 0,2 2-1,4 2 2,2 1-1,4-1 0,4-1-4,0-4 1,0-3 1,4-2-1,5-2 2,0-3 1,0-1-2,-1-5 2,-2-2-4,1-3 3,1-1 1,0 1 1,-4-6 2,5 2-1,-3-3-1,7 0-3,2 0-1,2-7 1,2-3-4,1-4 3,-2-3 2,0-2-1,-1-4 1,1-3 0,-2-3 1,-2 0-3,2-5 1,-3-3 0,-2 0 0,0-2-2,-5-5 1,-2 2-2,-3-4 0,-1 1 0,0-2-2,0 1 2,-3 4 0,-2 3 4,-1 2 0,-2 6-1,2 6 1,1 7-1,0 2-2,3 8 0,0 3 0,1 2 0,1 3-2,0-2-2,0 2-1,0 0 1,0 0 1,-2 11 2,2 10 1,0 10 1,2 5 1,5 4 0,1 2 4,7 1-1,0-2 0,1 1-3,0-4-1,1-3-1,-1-4 0,-1-2-1,1 0-1,-1-5 0,2 1-1,1-5 0,2-2-1,1-3-2,0-4-2,2-3-6,2-1-12,-2 0-27,-7-2-41,1 0-76,-4-2-61</inkml:trace>
  <inkml:trace contextRef="#ctx0" brushRef="#br0" timeOffset="3117.1783">5943 3601 167,'0'0'15,"0"0"2,0 0 0,-24 78 1,18-59-3,2-7-2,0 3-1,1 2-2,0-9-1,-3 8-3,2-7-2,-2-1-1,3 1-3,-1-1-3,-2-1-3,3-4-6,-2 4-13,4-2-49,-2-2-111</inkml:trace>
  <inkml:trace contextRef="#ctx0" brushRef="#br0" timeOffset="4010.2294">6931 3118 194,'0'0'21,"0"0"-1,0 0-1,-16-97-2,7 77-2,-1 0-2,-3 2-4,5 6-1,-4 3-2,4 4 0,-4 5 2,-5 0 1,0 0 2,-5 7-2,4 8 0,1 3-1,-2 4-1,1 5 1,-1 6-1,1 0 0,1 3 3,1 1-2,1 0 1,3-1-2,0-1-5,7-5 0,0-1 0,5-4-1,0-2 0,0-3 2,2-4-1,4-5 0,2 0 0,0-4 1,5 0-1,2-5-1,3-2 0,6 0 1,-3-4 0,0-4 1,-1-4-1,-3-2-1,0-4 1,-1 0 0,-4-5 2,0-1-2,-3-3 1,0-4 2,-3-2-7,0 0 4,-3 2-4,1 10 4,-4 2 4,1 6-2,-1 7 2,0 0-1,0 6 0,0-1 0,0 1-4,0 0 1,-5 6 2,-2 9-2,-1 5 6,7 4-5,1 1 5,3 2-5,6-1-1,2-3 0,2 1-1,1-5-1,0 1-1,4-4 0,0-2 0,0-1-4,3-1-1,-1-2-4,0 0-7,-1-3-17,-5 0-41,2-3-80,-4 0-79</inkml:trace>
  <inkml:trace contextRef="#ctx0" brushRef="#br0" timeOffset="4259.2436">7187 3391 277,'0'0'17,"0"0"-4,0 0-4,0 0-1,79-41-2,-47 36-3,4-1-2,2 2-1,0 1-1,1 0-1,-5 1 1,0 2-5,-4 0 1,-3 0-2,-7 0-3,-4 0-6,-4 0-10,-8 0-23,2 0-49</inkml:trace>
  <inkml:trace contextRef="#ctx0" brushRef="#br0" timeOffset="4525.2589">7412 3076 226,'0'0'22,"0"0"-3,0 0 1,0 0 0,0 0 1,0 0 1,0 0 1,0 0 1,-20 87-2,22-58-2,3 3-6,3-1-1,0-1-3,-2 2-3,-1-4 0,-3 1-4,1-2-1,0-1 0,0-1-1,0-3 1,1 0-1,1-4-1,-3-5-3,3 1 0,-2-7-5,4 1-3,3 3-9,-3-7-23,-1 2-57,2-6-122</inkml:trace>
  <inkml:trace contextRef="#ctx0" brushRef="#br0" timeOffset="4937.2824">7740 3110 324,'0'0'24,"0"0"-4,0 0 3,81-53 0,-56 46-3,0 0-5,1 6-5,-2 1-6,3 5-2,-2 5-1,-2 7-2,-1 3-1,-8 2 1,-2 3 1,-5 4-3,-7 1 4,0 0-3,-10 0 0,-1 1-2,-6-4 2,0-1 1,-1-3 0,0 1 2,-1-2 1,3-5 3,-1 0-2,3-2 0,1-6 1,3 2-1,1-5 4,6-3-1,0 0 0,3-3 1,0 0-2,0 0-1,0 2 1,0-1-1,5 2-1,8-1-1,4-1-1,3-1-1,9 2 0,0-2 0,0 1 0,1 1-1,1-1 0,-1 2 0,-1 1-1,-2-2-1,-8 1-1,-1 0-1,-8-1-5,3-1-3,-3 1-17,-6 0-36,1-2-95,0 0-61</inkml:trace>
  <inkml:trace contextRef="#ctx0" brushRef="#br0" timeOffset="5515.3155">8708 3305 161,'0'0'26,"0"0"-4,0 0 0,0 0 1,0 0-5,-38-86 4,31 80-2,-6 3-4,-3 0-1,-4 3-2,-1 0-1,0 6 1,-1 5 1,1 3 0,2-1-2,0 4-1,2 0 0,2 1-4,2 2 0,0-1-1,3 3-2,3-2-2,-2 2 0,5-5 0,1-1-2,3 1 1,0-5-1,0 5 0,3-5 0,1-4 0,8 3 0,-5-6 0,3-2 2,3 0-1,-1-3 1,6 0-1,-2-3 0,6-4 0,-3-4-1,-3-1 2,-1-3-1,-1-2 0,-2-3 0,-3-2 0,0-4-1,-3-4 2,1-5-1,-1-3 1,-2-5-2,-1-5-3,1-2 3,-1-2-1,-1 1 5,1 3 3,-3 8 0,0 12 0,0 7 0,0 9-2,0 6-3,0 2 0,0 4-2,0-3 0,0 3 1,0 13 2,0 8-1,0 6 0,0 5 1,0 2-1,1-1 1,3 3 1,-2 1 0,1-1 4,-2 1-3,-1-2 2,2-1-4,-2 0-3,0-4 1,0-2-3,0 0 0,1-3-4,0-7-3,4-2-9,0 2-21,2-5-59,4 4-143</inkml:trace>
  <inkml:trace contextRef="#ctx0" brushRef="#br0" timeOffset="5761.3296">9107 3430 157,'0'0'19,"0"0"-1,0 0 0,0 0-5,-35 88-1,21-63-2,-2 3 0,0 2 0,-3-2 0,3-1 0,0-2-2,2-3-1,-2-2 0,4-5-2,1-4-2,4-1-1,1-3-2,2-5-6,3 4-7,1-6-10,-1 0-28,1 0-126</inkml:trace>
  <inkml:trace contextRef="#ctx0" brushRef="#br0" timeOffset="6217.3556">9935 3364 301,'0'0'4,"0"0"-1,0 0-1,0 0-2,0 0-4,0 0-4,0 0-9,0 0-15,0 0-72</inkml:trace>
  <inkml:trace contextRef="#ctx0" brushRef="#br0" timeOffset="6364.364">10439 3396 190,'0'0'-47</inkml:trace>
  <inkml:trace contextRef="#ctx0" brushRef="#br0" timeOffset="6524.3732">10883 3394 190,'0'0'-28,"0"0"-48</inkml:trace>
  <inkml:trace contextRef="#ctx0" brushRef="#br0" timeOffset="7191.4113">11425 3377 266,'0'0'5,"0"0"1,0 0 3,0 0 2,0 0 1,0 0-1,0 0-3,0 0-3,40 91-3,-40-60-2,-6 1-2,-3 3-5,-6-5-11,3-2-28,-4-2-147</inkml:trace>
  <inkml:trace contextRef="#ctx0" brushRef="#br0" timeOffset="7903.4521">13149 2913 160,'0'0'38,"0"0"-2,22-106-2,-19 77-3,-3 8-6,0 4-3,-6 7-4,-1 3-7,-8 5-3,-6 2-1,-5 5-1,-8 12-4,3 4 3,-2 8-3,0 5 0,3 5-1,1 2 2,5 3-3,4-1 0,5-4 0,5-3 3,4-4 2,5-3 0,1-3 5,0-4-3,6 0 2,-1-8-3,1 1 0,0-7 0,0-3 1,1 3-1,3-7 0,3-1-3,3 0-2,3-5 0,2-7-1,2-5 0,0-3-3,1-4 3,-1-5-1,1-5 4,-2-4 3,-4-4 0,-3-1 1,-3 4-3,-5 3 2,0 12 2,-5 7-1,-1 12-2,-1 5-2,0-2-2,0 2-1,0 0 1,-5 11-1,-4 11 2,0 6-2,5 6 1,4 1-2,0 1 1,7-2-1,3 0 2,6-4 3,0-2-3,4-4 3,1-4-2,-1-6-2,0-1 1,0-3-2,-4-5-2,-2-1-2,-4-2-5,2-2-7,6 2-24,-5-2-45,8 0-110</inkml:trace>
  <inkml:trace contextRef="#ctx0" brushRef="#br0" timeOffset="8196.4688">13598 3118 170,'0'0'30,"0"0"1,0 0-3,0 0-2,0 0-5,0 0-3,91-66-4,-62 61-2,2 0-4,5 1-3,0 1-2,2 1 1,-3-1-2,1-1 1,-4 1-3,-3 1-1,-8 0-2,-2 2-5,-7 0-3,-2 0-5,1 0-5,-6 0-7,1 0-14,-6 4-47</inkml:trace>
  <inkml:trace contextRef="#ctx0" brushRef="#br0" timeOffset="8493.4858">13810 2810 189,'0'0'19,"0"0"4,0 0 0,0 0 1,0 0-2,0 0-3,0 0-3,10 83-3,-6-46-3,-1-1 0,0 4-3,0-3-1,-3-1 1,0-2 1,0-2 4,0-4 0,0 1 1,-1-2-3,-1-10-2,1 0 1,-1-5-3,2-5-1,-1 3-3,1-4-2,0 1-1,0-2-3,0-5-1,0 0-1,0 0-3,0 2-2,0-1-7,4 1-14,7-2-41,4 0-68</inkml:trace>
  <inkml:trace contextRef="#ctx0" brushRef="#br0" timeOffset="8889.5085">14517 2493 123,'0'0'24,"0"0"-1,0 0-3,0 0 1,0 0 1,0 0-6,0 0 2,-81 74 0,68-40-10,0 1 8,0 4-6,2 0 1,3 4 1,-1-1-1,1 1 1,-2-1 2,2 1-1,1-4 3,3-1-1,0-4 0,2-1-4,2-3 0,2-3 2,8-2-4,3-3 2,3-2-4,3-3-4,5-3-1,2-2-3,0-4-1,-1 2-3,2-3-2,-5-2-5,-5 0-4,-1-1-6,-2 1-11,-6-2-34,1 0-65,-4 0-76</inkml:trace>
  <inkml:trace contextRef="#ctx0" brushRef="#br0" timeOffset="9523.5447">14650 2825 182,'0'0'8,"0"0"4,0 0 0,0 0 2,12 105 2,-4-75-1,-1 1 0,1-1 2,-2-1-2,0-3-1,-1-8 0,-1-2-2,-2-5 2,-2-7 4,3 2 0,-3-6-2,0 0 1,0 0-6,0 0 2,0 2 0,0-2-1,0-2-1,-3-8 2,1-7-3,2-6-2,0 2 0,6-4-1,7-1-1,5-3-1,3-3 0,3 1-2,4 2-1,0 3 0,-2 3 1,-2 9-3,-7 4 1,-6 7-1,-1 1 0,1 2 0,0 3-1,3 6 1,-5 4 0,-4 6 0,-2 2 0,-3 2 0,0 1 0,-1 2 0,-5-2 0,2-7 0,1-7 0,1 0 0,2-3 0,0-2 2,0 0-1,0-5 0,0 0 3,0 0 0,0 0 0,0 2 0,0-2 0,0-7-2,5-8 0,0-2 0,1-3 1,2-1-2,2 0 1,1-1-2,4-2 0,4 5-1,-1-1 0,3 5 0,-1 5-2,-3 5 2,-2 0 0,2 5-1,-4 0 1,4 6 1,-4 6-3,-2 2 3,-3 6-2,-2 2 1,-2 2 0,1 2 0,-4 0 1,2-2 0,-1-6 0,-2-1 0,4 0-2,-3-5-1,0 5-3,2-7-7,-1-3-19,1 5-43,0-7-99,1 7-79</inkml:trace>
  <inkml:trace contextRef="#ctx0" brushRef="#br0" timeOffset="9804.5608">15664 3094 174,'0'0'26,"0"0"5,0 0 4,0 0-3,0 0-2,0 0-7,0 0-6,0 0-6,0 0-4,0 0-5,64-76 1,-45 72 2,3 3-4,-7 0 4,3 1-2,2-3-1,-6 3-1,6 0-2,-7-3 0,1 3 0,-1 0-6,-7 0-3,1 0-7,-7 0-12,6 0-13,1 0-46,-1 3-112</inkml:trace>
  <inkml:trace contextRef="#ctx0" brushRef="#br0" timeOffset="10107.5781">16083 2815 203,'0'0'44,"0"0"0,0 0-2,0 0-2,0 0-7,0 0-6,0 0-8,0 0-6,0 0-6,6-20-1,-2 33-1,0 9 0,2 7-2,-2-3-1,2 3 0,-1-3 0,-1 0-2,-2-1-2,1-10-1,-3 2 1,0-5-2,0 1-1,0 1 0,0-4-4,-1 2-3,-1-2-9,1 0-23,0-5-66,1 2-109</inkml:trace>
  <inkml:trace contextRef="#ctx0" brushRef="#br0" timeOffset="10595.6061">16264 2406 208,'0'0'31,"0"0"-1,0 0 0,0 0 1,0 0-4,0 0-1,0 0-7,0 0-6,0 0-5,0 0-2,60-51-5,-40 72 1,-2 8 2,1 4-2,1 6 10,-1 6-2,1 4 2,0 1 0,-4 4-5,0 4 2,-5-1-3,-2 2 1,-2-1-4,-5-3 4,-2-4-4,0-4 0,-10-4 5,-2-8-5,-2-3 3,-4-7-1,-2-3-2,1-5-1,-2-5 0,-2 0 1,9-7-2,-2 0 2,6-2-3,4-1 3,-3 0-2,4-2-2,1 2 1,-2-1-4,6-1-5,0 2-5,6 3-11,8 1-29,-1 1-66,5-2-121</inkml:trace>
  <inkml:trace contextRef="#ctx0" brushRef="#br0" timeOffset="11503.658">17121 2750 180,'0'0'22,"0"0"2,0 0 1,0 0-1,-39-77 1,29 67-3,-5 3-1,7 4-5,-11 1-3,0 2-2,-3 0-3,-5 2-1,-2 5 1,2 5-2,-1 0-2,2 1 0,0 1-2,1 1-2,4 1 1,3-1 0,4 3-1,2 0 0,1 2 0,5 2 1,2 2-1,1 5 2,1-4-2,2 2 0,0-1-2,0-3 2,5-3 0,0 1-1,0-9 1,5 1 1,-5-8-1,4 2 4,1-3-4,0-3 1,2 3 0,1-4-1,3 0 1,-3 0 0,3-4 0,-2-1-1,-4 1 0,3-4 0,2 0 2,-3-4-2,2-2 1,2-5 0,0 0 0,1-7 1,2-4-1,-1-5 0,2-3 1,0-3-2,0 0 1,-1 0 0,-1-1 1,-1 5-5,-2-1 4,-2 5-2,-3 4-4,-4 9 9,-3 1-9,-3 0 6,0 6 1,0-2 2,-1 4-2,-4 0 1,2 2 0,-1 5-2,3 0 1,-2 0 0,1 1 0,0-2 1,0 2-1,2 3 1,0-1 2,0 1-2,0-2 1,-1 2 0,-2-2-1,3 2-1,-2 0 0,-2 0 2,-4 5-3,-1 7 3,-2 6-2,4 4 0,0 5 9,1 2-3,0 5 2,1-1-4,2 0-5,0 2 1,1-1-2,2-2 2,0-1-2,0-1 0,5 1 0,0-2 0,1 0-1,1-2 2,2-1-1,-2-2 0,4-3 0,0-1 0,1-3-1,1-2 1,1-1 0,1-2 0,-4-4 1,2 0-1,0-2 0,-3-3 0,3 4 1,-1-5-1,-2 1-1,0-3 1,3 0-1,-1 0 0,0 0 0,5 0-1,-5 0 0,5 0-2,-7-3-3,1 1-4,-1-1-5,3 3-17,-1 0-43,0 0-148</inkml:trace>
  <inkml:trace contextRef="#ctx1" brushRef="#br0">2134 4316,'0'0,"24"0,-24 0,0 0,25 0,0 0,-25 0,0 0,25 0,-25 0,25 0,-1 25,1-25,50 25,24-25,0 0,50 0,-25 0,50 0,-1 0,-74 0,1 0,-51 0,-49 0,25 0,25 0,24 0,25 0,149 0,-49 0,24 0,0 0,-24 24,-26-24,-73 0,-26 0,-24 0,-26 0,1 0,0 0,0 0,24 0,26 0,-1 0,50 0,-25 0,1 25,-26-25,-24 25,-1-25,26 0,-26 0,26 0,-1 0,25 0,25 0,-49 0,24 0,-25 0,1 0,-26 0,1 0,-25 0,0 0,24-25,1 25,-1-25,-24 25,50 0,-26 0,1-24,24 24,26 0,-51 0,26 0,-1 0,0 0,50 0,-49-25,24 25,-25-25,51 25,-51-25,0 25,-24 0,24 0,-24 0,24 0,-24 0,0 0,-1 0,26-25,-26 25,26 0,24 0,25 0,50 0,-75 0,74 0,-49-24,0 24,0-25,-49 25,-1 0,1-25,-1 25,1 0,24 0,0 0,50 0,0 0,24 25,1 0,-50-25,0 0,-25 24,0-24,-49 0,24 0,1 0,-1 0,1 0,49 0,-25 0,0 0,25 0,-25 0,-24 0,-1 0,-49 0,0 0,0 0,-1 0,-24 0,50 0,-25-24,24 24,26 0,24 0,25 0,-25 0,-24 0,-1 0,-24 0,-1-25,1 25,-25 0,0-25,49 0,-24 25,24-25,0 25,50-24,50-1,49 25,-24 0,-26-25,26 0,-50 0,-50 1,25 24,-25-25,25 0,-25 0,-24 0,-26 1,1 24,-25-25,49 0,-49 25,0 0,24 0,1 0,0 0,-1 0,1 0,-1-25,-24 25,0 0,25 0,-26 0,26 0,0 0,-26 0,1 0,25 0,0 0,-26 0,26 0,-25 0,0 0,49 0,0 0,-24 0,24 0,-49 0,0 0,0 0,0 0,-1 0,-24 0,25 0,-25 0,25 0,0 0,-25 0,25 0,-25 0,24 0,1 0,0 0,-25 0,25 0,-25 0,25 0,-25 0,24 0,-24 0,25 0,-25 0,25 0,0 0,0 0,-25 0,24 0,1 0</inkml:trace>
  <inkml:trace contextRef="#ctx0" brushRef="#br0" timeOffset="44938.5704">12140 5391 73,'0'0'24,"0"0"2,0 0 2,0 0-4,0 0-1,18-87-6,-18 69-3,0-2-3,0-5 0,-2 2-2,-4 1-1,-4-2 3,0 5-4,-3 2 1,-4 5-2,-3 4-1,-4 6-2,0 2 1,-4 2-1,-1 8-1,1 5 3,3 4-4,-1 3 3,5 2-1,0 1 0,1 1 1,5 2 0,-1-1-1,6 0 2,1 2-2,1 0 1,6-2-1,2 2 2,0 0-2,7-2 1,1-1 0,1-4 0,1-3 0,4-2 0,-1-7-1,-1-2 1,5-5 1,3-3 1,2-5 0,8-7-2,-2-4-2,-2-4 2,1-3-1,-1-2 2,-2-4-2,-3 1 2,-3-3-1,-4 1 2,-6-2-1,-2-2 1,-3 5 1,-1 2-1,-1 5 2,-1 4 1,0 6 1,0 7-2,0-7 3,-1 7-3,-2 2-3,-3 1 2,2 2-5,-4 12-1,-3 6 0,8 6 0,0 5-1,3 4 0,0 3 1,2 8-2,5 4 2,1 5-2,0 5 3,0 2-3,-2 4 1,1 1 2,-1 0-1,-2 3 3,-1-4-1,0 2-2,-3-2 2,0-2-2,0-3 2,0-4-3,-5-5 3,0-6-3,-2-9 4,-5-2-2,1-8 1,-5-8 1,0-3 0,-4-5 1,-4-5-1,1-4 1,-4-1 0,1-10 1,-2-2-2,2-6-1,2-1-1,3-4-1,3-2 1,5 0-1,1 0-1,6-2 0,5 1-2,1 1-1,1 1-2,8 3-4,3 1-3,2 0-11,3 1-17,0 0-36,4 3-47,-1-2-123</inkml:trace>
  <inkml:trace contextRef="#ctx0" brushRef="#br0" timeOffset="45269.5893">12444 5268 129,'0'0'33,"0"0"-2,0 0-6,0 0-4,0 0-5,0 0 2,-77 3-3,63 12 2,2 3 0,3 5-3,-1 3-1,5 3-2,0 3-3,5 3 3,0 0-2,3 4-1,6-3-4,4-2 0,-2-3-4,5-5 0,0-1-1,3-8-4,4-2-3,-1-3-3,3-5-12,5-7-35,2 0-102</inkml:trace>
  <inkml:trace contextRef="#ctx0" brushRef="#br0" timeOffset="45824.621">12865 5246 173,'0'0'1,"0"0"7,0 0 3,-96-10 5,75 10 4,0 2-1,-1 5 0,4 4-4,0 4-2,1 3-1,5 3-3,2 3-1,2 5-2,2-1-2,4 2-1,2 1-3,0 1 1,3-3-1,5-2 0,3-5 2,2-2 0,1-6 4,-2-6-1,1-1 2,6-7-1,1 0-2,6-7-3,-1-8 0,2-4-2,1-6 1,-2-4-1,1-3 1,-2-2 0,-6-2 1,1 0 0,-6-5 1,-5-1 0,-3-3 0,-6-4-1,0 1-1,-3-2 2,-5 1 0,-1 3 4,1 7 2,-2 5 3,4 12 2,-2 7-2,2 6-1,4 4-2,1 2-2,1 3-3,-3 0 0,-3 9 0,2 9 1,-3 9 2,4 9-1,3 3 2,0 5-4,1 5 2,6 2 3,1 1-4,0 1 2,1-2-2,0 0-1,-1-3 1,1-3 0,2-3-2,0-1-1,0-7 1,2-3-2,0-5 2,2-5-2,-2-7 0,-1-2-3,-6-7 1,5-2-3,-5-3-5,5 0-8,-1 0-11,-1-1-22,-2-3-29,0-4-63</inkml:trace>
  <inkml:trace contextRef="#ctx0" brushRef="#br0" timeOffset="46155.64">13532 4767 206,'0'0'5,"0"0"0,0 0 7,0 0 4,0 0 4,0 0 1,-79 79-1,67-48-1,4 6-3,-2 8 0,2 4-2,3 9 3,0 1 4,2 5 1,3 0 1,0 0-4,1 1-3,8-3 0,4-3-5,2-5-2,2-5-3,2-6 1,4-5-3,0-4 0,2-6-1,-1-6 0,-2-2-3,1-5 0,-1-1 3,-8-6-4,4-3 0,-4-5-6,2 0-13,2-3-10,-3-9-36,-2-3-55,2-3-115</inkml:trace>
  <inkml:trace contextRef="#ctx0" brushRef="#br0" timeOffset="46759.6745">14124 5238 176,'0'0'-6,"0"0"9,0 0 7,-29-80 6,13 55 6,0-1 5,-2 2 0,1 1 1,0 4-4,5 7-6,-2 3-4,8 4-5,-4 5-5,-6 0 0,1 10 1,-6 9 3,1 3 3,-2 8 0,3 5 1,-3 4-3,3 2-1,1-1-5,2 1 0,6-4-3,3 0 0,7-3-1,0-4-1,10-6 2,7-4-1,-1-5 1,-2-5 0,3-8 1,1-2 1,1-5 0,4-12-1,-1 0 0,-4-6-1,-1-4 0,-2-3 0,-3-3 0,-3-1 1,-2-4 1,-4-4-2,-2-6 1,-1-3-1,0-7 2,0-5-1,-4-3 0,0-1 2,1 6-1,1 4 5,2 11 0,0 16 0,-1 8 1,1 8 1,-3 8-4,3 2-1,0 4-3,0-2 0,0 2 0,-4 9 1,1 9 1,-3 11 2,3 6-2,1 6 1,2 4-1,0 4-2,0 2 3,2 3-2,2-5 1,2 0-2,0-4 2,5-2 3,0-1-3,-1-2 3,4-2-6,-1-3 0,3-5 1,-1-2-2,3-3 1,-2-6-2,0-1-1,-1-5-2,-4-4-5,1-1-3,-5-3-10,-3-2-20,11-1-32,-5-2-71,3 0-89</inkml:trace>
  <inkml:trace contextRef="#ctx0" brushRef="#br0" timeOffset="47052.6913">14426 5320 192,'0'0'6,"0"0"7,0 0 5,0 0 4,0 0 2,0 0 0,4 83-3,-4-56-1,-6 2-4,1 1-1,-3 1 0,3-1-4,-1-1 2,0-4-2,0-6-1,2-3-3,1-6-2,2-6-3,-1 2 1,2-6-2,-2 0-1,2 0 0,0 2-3,-1 0-4,1-2-3,0 3-13,0-3-12,0 0-44,0 0-100</inkml:trace>
  <inkml:trace contextRef="#ctx0" brushRef="#br0" timeOffset="48737.7877">14625 4893 165,'0'0'11,"0"0"0,0 0 3,0 0 0,0 0 2,0 0 0,0 0-2,0 0-2,89 74-1,-75-33-3,-4 3-2,0 2-1,-1 1 1,-3-1-2,-3-2 0,-2-5 0,-1-6-1,0-11 3,0-7 5,0-10 3,0-5 3,0 0 1,0 0-3,0 0-4,0 0-2,-1 0-2,-4-12 1,1-5 0,-2-10 0,6-1-1,0-2-1,2-4 2,6 0-6,2 0 2,2 4 1,2 1-3,1 4 1,1 5 1,0 3 0,-3 5-2,-2 3-1,-1 6-1,0 3 1,5 0 0,1 7 0,2 8 2,-1 4-2,-2 3-1,-2 2 0,-1 5 1,-2 1 2,-5 1-2,-1 0 1,-3-4-3,-1-8 1,0-2 0,0-6 3,0-7 2,0 0-1,0-4 0,-1 0 1,-4 0-3,-2-4 0,-5-8 0,4-7 2,4-3 0,2-3-3,2-4 2,2-2-4,6 1 2,5-1 1,2 2 1,1 3-3,1 4 0,0 3 0,-5 7-2,-5 4 2,3 8 0,-3 0 0,5 12 2,1 5-2,-4 3 0,-3 6 0,0 1 0,-1 4 0,-2-2 1,1 3 2,1-3-4,-1 0 4,2-5-7,-2-8 0,3-2-1,-2-5-7,-4-6-8,2 1-32,-3-4-46,0 0-149</inkml:trace>
  <inkml:trace contextRef="#ctx0" brushRef="#br0" timeOffset="49083.8075">15146 4573 175,'0'0'5,"0"0"8,0 0 6,0 0 4,0 0 3,0 0-2,0 0-4,0 0-5,91 72-5,-75-33-6,-2 6 0,-1 6 3,-1 7 0,-2-1 5,0 2 0,-2-1 2,0-4 2,1 1-3,-4-4-1,0 0 0,-5-4 1,0-2 1,0 1 0,-8-3 2,-1-2-5,-2 0 0,2-4-4,1-6 1,1-9-4,4-9-1,1-6-2,2-7-1,0 0-3,0 0-1,0 0-6,12-2-12,2-11-18,7-7-47,-2-6-126</inkml:trace>
  <inkml:trace contextRef="#ctx0" brushRef="#br0" timeOffset="49308.8203">15610 4981 258,'0'0'2,"0"0"5,0 0 6,0 0 5,0 0-1,0 0-2,95-54-5,-69 46-6,3 5-4,0 0-3,0 3-4,-1 0-6,-2 3-6,-3 5-9,-8-2-19,-4 4-67</inkml:trace>
  <inkml:trace contextRef="#ctx0" brushRef="#br0" timeOffset="49504.8315">15567 5241 200,'0'0'21,"0"0"6,0 0 0,0 0-3,0 0-8,0 0-8,0 0-3,102-22-3,-67 14-2,0 1-4,-2 2-6,-4 0-6,-3 2-16,-9 1-80</inkml:trace>
  <inkml:trace contextRef="#ctx0" brushRef="#br0" timeOffset="49951.8571">16172 4962 224,'0'0'2,"0"0"11,0 0 9,0 0 4,0 0 1,38-97-3,-24 75-3,1 0-4,-1 1-1,1 1-3,-1 0-1,-2 1 0,2 3-3,-5 4 2,0 2 0,-2 3 1,-4 4-2,-1 1-2,-2 2-3,0 0-2,0 0 1,0 14-1,-2 10 1,-7 8-3,-1 4-1,0 3 0,-3 0 0,6-1 1,1-4-2,-1 0 2,6-2-1,1-1 3,0-4 1,0 1 4,0-1 3,1 2-4,-1 2 4,0-1-5,0-4 2,0 2-1,-1-1-1,-3-4 1,1-4-4,2-2-1,0-5-1,-1 0 0,2 0-1,0-7 0,0 1-4,0-6-1,0 0-3,0 0-3,0 0-10,0 1-19,0-1-46,4 0-93,3 0-63</inkml:trace>
  <inkml:trace contextRef="#ctx0" brushRef="#br0" timeOffset="50149.8684">16622 5329 188,'0'0'18,"0"0"13,0 0 7,0 0-3,0 0-8,0 0-15,0 0-12,0 0-11,0 0-8,0 0-22,3 0-83</inkml:trace>
  <inkml:trace contextRef="#ctx0" brushRef="#br0" timeOffset="59499.4032">2556 7323 206,'0'0'23,"-33"-82"1,20 47 2,1 3 1,5 4 2,0 10-1,3 2-4,2 4-1,1 8-4,1-1-9,0 5-3,0-1-5,0 4 1,3 14 1,5 12 1,7 13 1,1 5-3,1 7 3,0 0-4,-1 0 0,0 1-1,-3-1-1,-1-3 2,1-2-3,-6-3 2,3-2-1,-3-7 1,-1-5-3,0-2 1,-3-11 0,1-2-7,-2-5 0,-1-8-6,0 2-6,-1-6-9,6 0-15,3-7-11,1-8-7,4-10 5,-6-6 17,-4-4 16,-4-1 13,0-1 11,-3 0 11,-6 3 6,-3 6 4,0 3 5,0 6-1,2 5 1,1 1 0,4 5-4,2 4-2,0 0-7,3 4-5,0-6-3,3-1-2,10-2-3,7-1 0,3 4 0,6 2 0,6 4-2,-1 0 2,4-3 2,1 2-2,1 0 1,-3-1 1,-4 2 0,-3 0 0,-11 0-1,-6 0 1,-3 0-2,-4 0 3,0 0 3,0 0 2,-4 0 0,1-8 0,2 0-2,-1-9 1,-4-4-2,0-3 0,-1-10-1,-5-1 2,-3-3-1,-1-1-1,-1-1 4,-1 1-1,0 7 5,4 9 1,2 8-1,1 6-3,4 5-5,-1 0-3,1 4 0,1 17-1,0 9 2,0 13 4,5 8-3,8 5 5,2 4-4,0 0-3,2 1 0,-1-3-1,-1-1-1,-1-1 0,-4-7 0,0-2-2,-2-5 0,-4-5-4,-3-4-3,1-8-6,-2-1-17,0-7-50,4 0-133</inkml:trace>
  <inkml:trace contextRef="#ctx0" brushRef="#br0" timeOffset="59845.423">3367 7422 208,'0'0'12,"0"0"2,0 0-1,0 0-1,-53 85 0,51-51-4,1 1-1,1 0-1,1-1 0,9-2-1,1-9 1,7-2-1,0-4 1,0-6 4,-2-4 0,0-5 2,-1-2 1,1-2-3,4-8-1,-7-3-1,0-3 0,-6-4 2,-1-3-1,-5-2 1,-1-3 0,-1-1-1,-6-1-1,-2 0-2,-3 1 0,1 7-2,2 6 0,-2 5-3,-3 10 0,-1 1-1,-3 5-1,0 12-3,2 7-2,4 4-4,8 2-8,4 4-8,9-4-43,11-2-149</inkml:trace>
  <inkml:trace contextRef="#ctx0" brushRef="#br0" timeOffset="60351.4519">3759 7507 238,'0'0'13,"0"0"5,0 0 4,0 0-3,0 0-1,0 0-4,0 0-3,0 0 2,0 0 2,-20 47 0,20-14 0,3 3-2,0 1 2,1-1-3,0-1 0,-2-2-3,4-2 0,0-6-1,2-4-2,-1-6 2,2-8-2,5-5 0,2-2-2,6-4-3,-1-11 2,-1-3-6,0-6 3,-2-2 3,-2 0-2,-1-3 1,-5 0 1,-1 2 0,-2 7 0,-5 6 0,0 9-2,-2 5 1,0 0 1,0 0-2,-4 5 1,-9 11-1,3 9 1,2 7-2,3 3 1,5-1 1,0-2-3,11-3 2,8-4-3,9-5 2,6-8-1,5-6 1,2-5 1,0-1-4,3-12 2,-7-3-3,0-2 1,-4-3 0,-7-2 4,-4-2 1,-10 2 2,-1-3 2,-8-1-1,-3-2 1,-5 1 1,-6-2-1,-4 0 0,0 2 2,-3 3-2,2 3-1,5 9-2,5 4-2,2 6-1,4 2-5,-3-3-3,3 3-6,0 0-7,0 0-32,0 0-94,5 5-103</inkml:trace>
  <inkml:trace contextRef="#ctx0" brushRef="#br0" timeOffset="61209.501">5689 7278 195,'0'0'5,"0"0"2,0 0 0,0 0 1,47 119-1,-32-72-1,-2 4 1,-1 1-1,-5-3 1,-3 0 4,-2-11 3,-2-4 5,0-12 5,0-9 3,0-7 2,0-6 3,0 0-2,0 0-2,-2 0-4,0-8-5,-3-10-5,2-8-3,3-6-3,0-7-2,3-2-1,6-1-2,4 0-1,1 2-2,5 5 0,2 3 0,0 4 0,2 9 1,0 3 0,-7 7 0,3 9 0,-1 0-1,0 9-1,4 9 2,-6 9-1,-2 1 0,-6 5 0,0 3 0,-2-1-1,-3 0 1,0-4-1,1-3 2,-3-8 0,-1-11 2,2-2-1,-2-7 3,0 0 1,0 0 1,0 2 1,0-2-2,0 0-2,0-9-2,-5-6-1,0-8 0,2-5 1,3-4-2,0 0 0,3-3-1,10 2-1,3 0 1,5 2 0,4 4 0,-1 4 1,1 6-3,-2 8 2,0 3-1,0 6 0,-3 7 1,1 10 1,-2 2-1,-6 5 1,0 3 0,-3 3-1,-3-1 0,-1 0 1,2 0-2,-2-1 0,0-4 1,0-4-5,-1-3 0,0-2-8,-1 2-21,-1-2-55,3 4-141</inkml:trace>
  <inkml:trace contextRef="#ctx0" brushRef="#br0" timeOffset="61672.5275">6786 7331 309,'0'0'28,"0"0"0,0 0-2,0 0-4,0 0-2,-91-57-3,71 57-2,-3 11-2,-3 6-2,4 5 1,1 4-2,3 4-2,1 2 1,4 2-5,1 2 0,7-1 0,2-2-3,3-4 0,1 0-2,8-5 0,5-6-1,1-6 2,3-4 1,1-8 0,0 0 1,3-10-1,-2-5 1,-1-5-2,0-2 1,-3-2 0,-5-5 2,1-1-2,-5 0 2,-4 1-1,-1 0 3,-2 12-3,0 0 3,0 8-2,0 5 0,0-1-1,-5 5-2,-2 5 0,-5 10 0,1 10 1,5 7-1,0 6 1,4 0-2,2 1 1,0-3 0,4 1-1,6-8-1,5-1-1,0-7-3,4-5-1,-5-6-8,3-6-16,-1-4-28,-1 0-23,3-9-31,-4-3-9,-4-3 27</inkml:trace>
  <inkml:trace contextRef="#ctx0" brushRef="#br0" timeOffset="62199.5576">6873 7596 41,'0'0'46,"0"0"-1,-16-81-7,12 65-2,1 5-3,0 1 1,2 6-5,-1 0-5,1 0-8,1 4-5,-2-1 1,2 1-2,0 0 2,0 5 0,5 3 0,4 2-3,0 1 1,2 0-3,1 1-2,2 1 1,-6-4-3,0 0 1,0-1 0,-5 1 0,4-2 1,-5-2 0,1-1-1,-2 1 1,1 0 2,-1-2 2,1 2 5,-2-5-1,0 0 0,0 0 0,0 0-3,1 0 0,-1-1-2,0-13-1,0-4 1,2-4-5,-1-2 1,3 2-1,0 1 0,1 0-3,2-1 0,2 3 0,0-1-3,1 5 2,-2 2 1,2 4-1,-3 3 1,-4 3 0,2 0-2,-5 3 1,4 0 0,2 0 0,4 0 2,3 2-1,-4 7 0,4 4-1,-6-3 0,0 3 0,0 2 0,-2 0 1,1 6 0,-1-2 0,0-1-2,-2 3 4,0-8-2,1 2 0,-1 2 0,-2-5 0,0-2 1,1 1 0,-1-5-2,-1-1 1,2 5 0,-2-5-1,0-1 1,3 2 0,-3-6 0,1 3 0,2 1 1,0-1-1,0 1 0,-3-4-1,0 0 1,0 0 0,2 0 0,3 0 0,-1 0-2,1 0-1,-1 0-3,-1-3 0,0-1-3,0 1-5,0 1-10,2 2-27,0 0-58,-1 0-136</inkml:trace>
  <inkml:trace contextRef="#ctx0" brushRef="#br0" timeOffset="62804.5922">7275 7470 119,'0'0'26,"0"0"8,0 0 0,0 0-1,0 0-2,0 0-2,0 0-2,0 0-4,0 0-4,0-14-3,0 12-1,0 2 1,0 0 0,0 14-2,0 6 0,0 6-5,0-1-2,5 0-3,-1-4-1,6-3-2,0-3 1,-1-8 1,5-1 3,4-6-3,2 0-2,7-8 0,-2-7-3,-2-4 1,-1-3 0,-2-3 1,-4 0 0,0 0 1,-5 1 0,1 2 0,-6 8 3,-2 2-2,-3 9-1,-1 3-1,0 0 0,0 0-1,0 12 2,-8 15 0,-2 14 1,-2 12-1,-1 13 1,0 12 2,0 10 0,4 8 3,2 4-1,6 1-1,1-3-2,0-7-4,1-8 2,1-10 0,-2-10-1,-3-5 4,-10-12-4,-8-8-1,-5-8 2,-4-8-2,-5-8 2,1-6 2,0-8 0,1-1 1,1-13-1,5-6 0,1-4 0,6-6 0,4-5 1,4-1-5,7-6 2,5 0-6,9-4 0,9-3-4,8-7-10,6-4-23,8-2-56,8-5-147</inkml:trace>
  <inkml:trace contextRef="#ctx0" brushRef="#br0" timeOffset="64308.6783">8276 7507 348,'0'0'7,"0"0"-3,0 0 0,0 0-4,0 0-3,46-85 1,-26 60 1,3-2 0,-3-4 0,-5-1 2,-4 0 1,-6 2 3,-5 3 0,-2 5-2,-6 10 1,-5 6 2,-9 6 1,-2 9 4,-8 11-2,-1 7 3,3 9-1,0 2-1,3 8 1,5 0-4,5 6 1,5-2-2,7-3 1,5-5-3,8-5-1,7-5-2,9-6-1,6-10-1,4-4 1,3-9-3,5-3 0,0-8-1,1-8-2,-2-7 0,-3-4-1,-4-5 0,-2-7-1,-1-3 1,-7-5-2,2-4 3,-4-7 2,-5-5 4,-2-5 2,-1-6-2,-3-7 1,-3 0-1,-4 1 2,-1 5 5,-3 9-2,0 10 4,0 12 0,0 11 1,-3 12-5,2 10 0,-1 7-1,-4 4-2,-5 9 2,-1 11 0,-5 13-1,4 9 1,1 11 3,-1 8-4,5 6 4,-1 4-4,0 1 1,5-2 1,0 1-4,1-1 4,0-3-5,3-4 0,0 0 1,0-2 0,0-3 0,0-5 1,0-4 2,6-6-2,-2-9 1,3-6-1,3-8 0,-3-8 4,8-5-5,2-6 0,6-1-2,9-11-6,0-3 2,0-5 0,0-5-5,-1-2 2,-2-4 0,-3-4 2,-1 0 2,-5-4 1,-1-2-1,-2-1 4,-5 1 0,-3 0 2,-5-1 3,-2 5-1,-2 4-1,0 9 4,0 3-1,0 10-1,-3 5 0,-5 1-3,-2 4 2,-6 10-1,-3 9 0,2 6 1,0 7 0,4 6-2,1 5 1,-1-2-2,4 2 0,2-2-1,4-3 0,3-3 0,0-4-2,9-6-1,3-5-2,3-5 0,3-6 0,5-4-1,2-5-1,0-2-5,1-8-8,2-7-6,-3-3-9,-3-2-5,0-5 5,-4-2 10,-4-3 13,-2-3 9,-5-2 6,-3 2 5,-2 2 3,-2 2 4,0 9 4,0 5 0,0 6 3,-2 7-5,1 0-4,-5 4-3,2 1-1,-3 11-1,-2 5 0,4 4-3,0 3-1,4 2-1,-1 3 0,2 1-1,0 0 0,0 1-2,0-2 1,3-3-1,-2-6 0,3-2 0,-2-7 0,-1-7 3,1 2 0,-2-6 3,0 0 1,0 0 2,0 0-3,3 0 0,1-8-2,3-5 0,2-8 1,-2-3-1,2-3-2,0-1 0,2-1 0,0 4-2,4 0 0,0 4 0,0 4 0,0 5 0,-5 2 0,3 4-2,-5 2 2,-3 4-1,7 0 0,-7 0-1,6 0 0,1 7 0,-4 6 1,1 6 1,-4 0-2,-2 4 2,0 0-2,0 0 2,-2-5 0,1-1 0,-2-5 2,1 0-2,1 1 0,-1-8 0,2 5 0,0-8 0,0 2 4,0 0-4,1-4 1,6-3 0,0-10-2,4-1 2,-2-6 0,-1-2 0,0-1-1,-1-2 0,3 3 0,2 1 0,-1 2 0,2 4 0,-6 5 0,-2 5-1,0 3 0,-1 2 0,1 0 0,3 10 2,-7 5 0,2 4-1,-4 2 0,-2 1-1,0 1 1,0-8-1,-2 2 1,1-5-1,1 0 0,0 4-1,0-6-2,4 3-2,8-3-7,-3-4-17,8 3-33,-4-4-107,-3-3-72</inkml:trace>
  <inkml:trace contextRef="#ctx0" brushRef="#br0" timeOffset="64648.6977">9815 7594 226,'0'0'13,"0"0"0,0 0 1,71-104-3,-55 75-3,-4 3-1,-2-2-2,-2 1-2,-2 3 0,-1 6 3,-4 5 1,-1 4 1,0 4 1,0 1-1,-6 3-1,-4 1 2,-7 10 0,-5 9 3,2 2-1,2 5-1,0 2 2,3 4-3,1-1 0,4-1-4,2-1 0,5-4-3,3-3-1,0-2-4,8-4 0,5-3-4,2-3-3,5-5-11,3-3-14,0-2-44,3 0-72</inkml:trace>
  <inkml:trace contextRef="#ctx0" brushRef="#br0" timeOffset="64999.7178">10076 7398 241,'0'0'27,"0"0"4,0 0 0,0 0-3,-24 97-4,14-72-6,3-3-4,1-3-6,5-1-1,1-6-6,0-1 2,1-2 0,7-4-2,5 0 1,2-5-1,6-3-1,-5-9 1,-1-5 0,-3-2 3,-2-7-2,1 0 1,-2-2-1,0-1 1,3 4-2,-2 1-1,4 4-1,-5 8 0,-3 4 1,-3 6-2,1 2 2,6 0 0,2 5 2,0 10-2,-1 7 1,0 5 0,-3 5-1,0 4 1,-1 1-1,-2 1 1,4-4-1,-3-1-1,2-5 0,1-5-5,-3-8-7,0-2-17,-1-6-35,-4-4-77</inkml:trace>
  <inkml:trace contextRef="#ctx0" brushRef="#br0" timeOffset="65232.7311">10505 7086 295,'0'0'29,"0"0"0,0 0 1,0 0 0,0 0-4,0 0-3,0 0-5,-57 93-6,54-58 1,3 1-6,0 3-4,3 3 0,3-2-3,0 2 0,0-1-3,-2 0 1,-1-3-5,-3-1-1,0-4-1,0-3-3,-3-6-3,-1-4-14,-2-8-32,3-5-71,0-4-90</inkml:trace>
  <inkml:trace contextRef="#ctx0" brushRef="#br0" timeOffset="65583.7512">10378 7457 286,'0'0'14,"0"0"-7,0 0-1,0 0-2,85-53-2,-49 44-4,4-3 0,3-1-1,-1-3-1,1-2 2,-5 2 2,-7-1 0,-6 0 1,-10 6 2,-6 6 4,-9-2 6,-3 2 1,-14 3 9,-6-1 0,-7 3 3,-1 3-1,-2 6-4,1 3-3,5 2-3,5 1-6,6-3-4,9 1-2,5 3-4,2-1 2,9 5 0,8-2 0,2-1 0,4-2-1,1 2 0,-4 2 0,0-1 0,-6 3 2,-5-1 0,-4-5 3,-5 2-1,0 0 3,-6-1-1,-8 3 0,-1-2 0,-4-5-3,0 0-3,-4-3-2,-1-3-4,-1 1-11,-1-2-33,9-2-116,-4-3-83</inkml:trace>
  <inkml:trace contextRef="#ctx0" brushRef="#br0" timeOffset="66728.8167">12168 7149 285,'0'0'39,"0"0"2,0 0-6,-20-85 3,8 72-4,3 4-2,-7 2-8,-1 4-10,-6 3-5,-8 3-1,0 11 1,-1 6 2,-3 4-1,2 5-1,-1 5-1,5-1-7,6 2 4,5-3-5,8-2 1,5-5-1,5-1 1,3-5 0,9-3-1,5-8 1,3-1 1,4-7-1,2 0-1,1-11 1,5-3-1,0-6 0,-1 0 1,2-5-1,-3 0 0,-1-2 2,-5 2-4,-4 0 4,-4 6-4,-4 4 4,-7 8-1,-2 4 0,-3 3 1,0-3-4,0 3 2,0 3 2,2 9 0,-2 5-2,0 8 5,3-1-6,1-1 3,1-1-2,3-2-1,2-5 1,3-1 0,-3-7 0,3 0-1,2-4 0,-2-2 0,7 0 1,-2-1 0,0 0-2,5-4 1,-8 1 1,-2-2 0,-5 1 0,-3 1 0,-1 2 0,-1-3 0,0 1 0,4-3 1,-1 2-1,0-4 2,2-5-1,2 1 0,0-5 2,2 0-1,0-3 1,-2-1-4,0-2 3,0 0-3,0-2 1,-2-1 0,1 2-1,-4 7 2,1 0-1,-3 6 1,-2 6-1,1 0 0,-2 5-1,0-2-1,0 2 1,1 0 0,5 0 0,4 0 0,0 7 1,6 3-1,-2 2 1,2 1 0,-1 2 0,0-3 0,-1 2 0,0 1 0,-2-2-1,-2 5 4,-3 2-2,-5 1 2,-2 3-4,0-1 2,-9 0-2,3-2 1,0-5 1,2-7 0,2-5 0,2-4-1,0 4 1,0 0-1,8 1-1,8-2-1,8-3-1,6-7-2,2-5 0,0-3 0,-1-4 0,-4-1 0,-1-2 1,-3-3-4,0-3 6,-4-2-2,-1 0 4,-1-1 0,-4 1 0,-6 11 3,-4 6-1,1 8 2,-4 5 2,0-1-1,-10 1-1,-7 3 0,-5 7 1,0 8-1,2 6-1,4 1-2,5 1 0,8 1 2,3-2-5,11-3 2,11-2-4,12-3-2,11-5-2,9-4-9,8 1-27,3-6-67,0 2-152</inkml:trace>
  <inkml:trace contextRef="#ctx0" brushRef="#br0" timeOffset="67507.8612">14346 6784 259,'0'0'20,"0"0"1,-50 91 0,40-52 0,2 0-4,1 1-2,2-4-2,5-1-4,0-4-2,0-4 0,10-4-2,4-4 1,5-4-3,0-4 2,4-6-3,1-4 0,2-1 1,2-4-3,0-7 0,4-2-2,0-3 1,0-4 0,0-2 1,-2 0 1,-1 0 0,-5-1 2,-3 0-1,-4 3 1,-5 7 4,-5 5 2,-4 6 0,-3 2 1,0 0-3,-8 2 2,-6 9 1,-5 4-1,0 4-2,1 0-2,3-1-1,4-5-4,8 1 0,3-2 0,13-2 0,7 0-2,9-5 1,3-5-1,1 0-2,2-5 2,-2-5 0,-5-2 1,-4-2-1,-4-1 1,-3-3 0,-6-1 2,-4-2 1,-2 2-1,-5-3 0,0 2 1,-9 3-1,-1 3 1,-6 2 1,-6 7-1,-3 3 1,-2 2-2,-4 4 0,-2 8-2,0 0-5,3 3-12,6 0-25,9-3-96,8 0-106</inkml:trace>
  <inkml:trace contextRef="#ctx0" brushRef="#br0" timeOffset="67871.8821">15120 6428 292,'0'0'45,"0"0"-7,0 0-5,0 0-7,0 0-5,0 0-1,0 0 0,0 0-3,-18 123-1,10-67-4,-2 8-4,3 5 1,1 6-3,0 5 4,-3 2-2,4 2 5,-1 1 2,-2-1-2,2 1 2,1-3-4,-2-5-1,2-2 1,-1-8-5,1-6 2,-2-10-5,2-9-2,1-8 2,2-10-6,1-11 4,1-6-5,0-7 0,0 0 1,0 0-8,-2 0-8,1 0-18,-5-8-29,-1-12-38,-3-5-57,1-7-88</inkml:trace>
  <inkml:trace contextRef="#ctx0" brushRef="#br0" timeOffset="68124.8965">15178 6799 372,'0'0'14,"0"0"-4,0 0-1,0 0-2,0 0 0,0 0-2,0 0 1,85 24-2,-72 3 0,-6 3-2,-2 2 0,-5 4-2,-3-2 1,-9-5 2,-8 0-2,-5-2 0,-4-6 0,-2-2-1,-4-6 1,1-5-1,3-4 0,2-4 0,3 0-4,9-5-4,6 0-10,8 3-13,3-3-35,7 0-74</inkml:trace>
  <inkml:trace contextRef="#ctx0" brushRef="#br0" timeOffset="68507.9184">15325 6810 345,'0'0'14,"0"0"0,0 0 0,0 0 2,0 0-2,0 0-1,0 0-3,87 13-2,-70 7-4,-2 1 0,0 3-3,0 0 1,-1 4-2,-3-3 0,-4 2-1,-3-8 1,-2-1 0,-2-7 2,0-5 3,0 0 1,0-6 2,0 0 1,0 0 0,0-5-1,5-10 0,1-7-2,4-6 0,5-1-2,1-3-1,4 3-2,4 1 1,1 2-4,3 3 2,2 6-1,-3 2 0,-1 3 1,-8 7 0,-1 3 0,-4 2-1,0 2 1,0 9-1,-4 3 1,-4 8 2,-1 3-1,-3 4-1,-1 4 1,0 1-3,0 2 2,0-6-1,0-1 1,0-7-2,-1-6-2,1-5-6,-2-1-12,0 2-39,2-5-150</inkml:trace>
  <inkml:trace contextRef="#ctx0" brushRef="#br0" timeOffset="68660.9272">15867 6492 253,'0'0'-13,"0"0"-14,0 0-56</inkml:trace>
  <inkml:trace contextRef="#ctx0" brushRef="#br0" timeOffset="69427.9711">16051 6793 196,'0'0'18,"0"0"6,-18 82 4,17-57 1,1-1-2,0-3-1,0-4-3,0-2-2,1-5 0,-1-4-2,2 0-2,-2-1-3,0 1 0,0-2-5,0 2 0,0-6 1,0 0-3,0 0-1,3 0-1,6-6-3,2-8 1,4-2-3,3-3 1,0 3 0,-1-2 0,-1-1 0,0 2 2,-1 1-3,0 1 0,-3 4 0,-2 1 0,-2 2 0,1 2 0,-1 2-2,-4 1 2,4 3 0,-1 0-1,0 10 2,0 8-1,-6 7 3,-1 7-2,-3 1-1,-5 2-1,-4 0 2,1-2-2,0-2 2,3-6 3,1-7-2,4-7-1,0-7 1,3-4-2,0 0 2,0 0 4,0 0-3,0 0-1,0 0 0,3-12-1,5-8 0,1-6 0,0 3 0,3-3-1,0-2 0,1 1 0,5 0 0,2-2-1,2 2 0,2 4-1,1 4 0,-8 6 1,0 9 0,-2 4 1,-7 4 0,3 11-1,-7 6 2,-2 6-1,-2 2 0,0 3 0,0-3 0,-2-1-1,2-2 1,0-6-2,3-2 1,8-7-2,-2-3-1,8-5 0,4-3-3,5-3 0,7-9-4,-1-3 4,-2-3 0,-1-2 4,-1-2-2,-4-5 5,-1 2 0,-5-4 0,-1 0 2,-4-2 1,-2 3 1,-5 6 1,-3 4 0,-1 6-2,-2 7 3,0-1 1,-11 6 0,-8 0 1,-3 11 0,-2 9-3,-2 9 2,2 2 1,-1 5-1,5 0 0,3-1 0,4-1-6,7-6 1,6-3-1,4-1 0,12-7-1,9-5-1,5 0-3,6-5-7,8-2-10,6 0-29,5-3-54,3 4-95</inkml:trace>
  <inkml:trace contextRef="#ctx0" brushRef="#br0" timeOffset="70129.0112">17818 6432 219,'0'0'14,"0"0"7,0 0 7,0 0 3,0 0 0,0 0-3,0 0-1,0 0-1,-3 102-2,-7-62-2,-5 3-6,2-1-3,0-1-3,0-3-4,2-2 0,6-7-2,0-7-1,5-4 1,0-8-1,0-2 0,7-1-1,3-5-1,8-2-1,3-2 0,8-9 0,0-5 0,1-2 0,-1-2 0,-2-4 0,1 2 1,-5-2-1,0 4 2,-4 1-2,-6 6 3,-6 5 0,-3 5 1,-4 3-1,0-2 2,0 2 0,-7 11-1,-7 6-1,-1 8-2,3 1 1,3 1-2,9-3 0,3-2-1,11-2 0,6-5-2,9-5 0,3-5-2,1-3-1,3-2 1,-4-7-3,-2-6 1,-2-2 1,-5-4 2,-1 0 3,-5-2 1,-5-3-2,-6-2 4,-6-2-2,0-2 1,-6-1 1,-7 3 3,-6 2-1,-1 6-1,-2 4 0,-3 9-2,2 6-1,0 1-1,4 5-4,2 7-7,7 3-19,1-3-54,9 5-160</inkml:trace>
  <inkml:trace contextRef="#ctx0" brushRef="#br0" timeOffset="70344.0235">18681 6524 272,'0'0'16,"0"0"4,0 0 3,0 0 1,-41 78 0,24-56-4,4 4 0,-4 2-7,5 0-5,-2 3-2,5-2-5,1 0-1,4-2-4,3-9-5,0-6-10,1-3-29,1-5-117</inkml:trace>
  <inkml:trace contextRef="#ctx0" brushRef="#br0" timeOffset="70490.0318">18516 6298 308,'0'0'-2,"0"0"-10,0 0-22,0 0-121</inkml:trace>
  <inkml:trace contextRef="#ctx0" brushRef="#br0" timeOffset="70707.0442">19105 6207 281,'0'0'6,"0"0"6,-5 109 3,-10-62 1,-2 3 2,-6 1-3,1 0-6,-2-1 0,2 2-4,0-4-1,5 0 0,5-4-2,7-3-8,3-5-4,2-10-13,0-2-26,5-9-92</inkml:trace>
  <inkml:trace contextRef="#ctx0" brushRef="#br0" timeOffset="71172.0708">18931 6632 309,'0'0'13,"0"0"-5,0 0-4,0 0-4,0 0-1,0 0 1,101-37 1,-64 22-1,-1 0 0,1-1 1,-4-6-3,-3-1 2,0-4 0,-6-5 0,-4-2 2,-4 0 1,-3 0 4,-6 11 5,-4 1 6,-3 5 5,-2 7 3,-6 2-1,-6 8-3,-2 15-2,-6 8-1,1 11-6,-3 5-3,2 7 1,-2 2-4,1 4 0,1-1-2,6-1-5,5-3 2,7-6-2,4-5 0,3-7 3,9-8 0,-1-8-1,3-6 1,-1-5 0,0-2 0,4-4 0,-1-9-1,-3-3 1,1-4-1,4-4 1,-1 0-3,1-3 1,3 0-1,1-1 1,2 1 1,3 2-1,-1 4 0,-2 6-1,-5 5 0,-4 8 0,0 2 1,-6 0 0,0 7-1,-3 8 0,-5 4 0,1 8 1,0 0 2,-2 0-3,2-1 0,1 0-1,1-4-2,2 0-1,-2-8-1,3-2-6,-1-4-4,-3-6-37,1 3-80,-4-5-128</inkml:trace>
  <inkml:trace contextRef="#ctx0" brushRef="#br0" timeOffset="71804.107">20410 6171 141,'0'0'32,"0"0"-2,-55 95-2,33-60-4,2 2-4,1-3-4,2 0-2,7-2-3,4-3 3,4-5 1,2-6 3,0-7 0,0-7 3,0-4-1,0 0 1,3 0-2,6-4-5,4-7 1,2-7-2,0-2 0,-3-4-2,4-2-2,-2-3-4,5 0-1,2-1-2,5 3 0,1 2 0,3 5-2,1 8 1,1 7 1,-4 5-1,-2 5 1,-4 12 1,-6 5-2,-3 5 2,-7 5 2,-6 0-4,0 2 1,-5-2 1,-6 2-1,-1-3-1,-3 0-2,1-6 0,4-6 0,2-7 3,5-7 1,3-5 1,-2 0-1,2 0-2,0-2 0,5-10-1,8-10 2,6-5-4,4-2 1,3 1 0,2-2 0,4-4 1,5-2 0,4-4 1,1-1-2,2 1 3,0 1-3,-2 8 1,-5 9 0,-11 9 0,-6 6 0,-6 7-1,-2 11 1,-3 10 0,-7 10 1,-2 8 0,0 6 0,-6 4-1,-2 1 1,-2 0 2,1-6-3,2-4 1,1-3-4,3-4-2,3-12-5,0-9-15,0-3-59,3-6-176</inkml:trace>
  <inkml:trace contextRef="#ctx0" brushRef="#br0" timeOffset="72104.1241">21607 5905 427,'0'0'19,"0"0"1,114-48 3,-73 36 2,-1-1-3,-2 3-1,-5 4-4,-3 3-2,-2 3-6,-4 3-3,-5 10-1,-1 8-6,-7 7 3,-4 7-4,-7 7-3,-7 7 1,-12 7-3,-10 5 3,-5-2-3,-5-3 5,1-4-1,0-8 4,5-9-1,3-6 2,1-4-1,3-6 0,3-2-2,2-4-5,9-4-5,1 1-22,5 0-35,4 0-67,0 2-120</inkml:trace>
  <inkml:trace contextRef="#ctx0" brushRef="#br0" timeOffset="72572.1509">21655 6973 59,'0'0'51,"0"0"10,0 0 2,0 0-6,0 0-13,0 0-6,0 0-8,0 0-3,0 0-1,75-8-1,-75 8-1,1 0-4,-1 0-5,0 0-2,-4 0-2,0 2-2,1 1-2,3-3 0,-6 0-3,1 0 0,0 0-1,-2 0-1,4-5 0,-2-2-1,1-1 2,2 4 0,-3-2-1,1 2 1,-8 1 0,-6 1 0,-2 2 1,-9 5 3,-1 7-3,0 5 1,-4 0-2,2 5 0,-1 1-2,3 2 0,2 1-3,7-1 2,6 1 2,6 1-4,9-5 4,0-4-5,15-1 1,4-5-2,6-3-2,5-3-3,2-3 1,6-3 1,-1 0 1,-2-5 3,-1-5 2,-3-2 3,-5-5 1,-7-1 4,-8 5-5,-4-3 4,-7 0-3,-4 2 3,-13-2 2,-10 3-3,-6 6 0,-6 3-3,-3 4-4,-2 0-5,2 4-24,5 6-107,4-3-139</inkml:trace>
  <inkml:trace contextRef="#ctx0" brushRef="#br0" timeOffset="85963.9169">12212 6292 22,'0'0'17,"0"0"4,0 0-2,0 0-4,0 0-3,0 0-2,0 0-4,0 0-2,0 0 0,-10-14-1,10 14 1,0-3 2,0 3 1,0-1 1,0 1 1,0-1-2,4-1 0,2 1-1,6-1-1,7 0-1,-9 2 0,11-5-1,-1 5 0,3-2 2,5-1-1,0 0 1,-2-1 1,1-1 0,-1 0 1,2 0-2,-2 3 0,3-3 1,1 2-1,1-1 1,1 0 0,0 1 0,2 0-2,-1 0 2,2-1-1,-1 1 0,0 3-1,-1-4 2,0 1-1,1 1 1,0-1-2,1-2 3,0 2-3,-1-1 2,1-1-2,-3 2 0,1-4 0,0 3 1,3-2-2,-1 1 2,3 2-2,-1 1 1,3-2-2,0 1-1,-4 0 2,4 1-2,-2 2 0,0-1-1,-1 1 0,-1-1 0,2 1 0,-2-2 1,-1 2 0,-2-1 1,3-1 0,-2 1 0,5-2 0,1 1 2,2-1-2,3 1-2,0 0 1,2-1-1,0-1 0,3 3 0,1-1 0,-1-1 0,4 2 0,-1-2 0,2 2-1,-1 1 2,-1-2-2,-1 2 1,-1 0 1,0-2-1,-2 1-1,-3 1 2,4-2-1,-1 2 0,-1-2 1,3 2 0,0-3-1,1 1 1,-1-1-1,3 1 2,0 0-2,1 2 0,-2 0 0,0 0-2,-2 0 2,-2 0-1,0-3 1,-1 3 0,0 0 0,-5 0 0,0 0-2,-2 0 2,-2 0 0,-1 0 0,-3 0 0,1 0 0,0 0 0,1-2 0,4 0 0,2-1 0,3 0 0,4-1 0,2 1 0,2 1-1,0-1 1,1 3 0,-3 0 0,-3 0 0,-5 0-2,-2 0 2,-4 1-2,-4 1 2,-1 0 0,-3-2 0,-1 3 2,-3-3-2,-1 0 0,-3 0-2,1 0 2,0 0 2,-4-3-2,5-1 0,-1 1-2,-8 1 1,2-3 1,-7 5 0,-3-2 1,2 1 1,-4-1-2,-1 0 2,0 1-2,-4 1 1,0-2 0,0 2-1,0 0 0,0-2 0,0 2 0,0-3-1,-4 3 0,0-2 1,-7 0-5,4 2-2,-4 0-25,3 0-109,4 0-70</inkml:trace>
  <inkml:trace contextRef="#ctx0" brushRef="#br0" timeOffset="92520.2919">3116 9907 0,'0'0'17,"0"0"3,0 0 2,0 0-2,0 0-2,-34 86-3,34-67-1,0 1-3,3 5-3,4-1-2,2-4-1,0 1 0,0-3-3,-1-1 2,1-5-1,0-2 2,-4-3 1,4-4 1,4-2 4,0-1-2,5-9 2,1-10-2,-1-4-2,1-8 2,-3-5 0,1-2 0,-6-3 3,-2-1-2,-7 1-1,-2-1-1,-2 3-2,-11 4 1,0 5-1,-5 6-2,0 7-1,1 5 0,1 8-3,-2 4 3,-2 4 0,-3 4 1,6 6-1,0 0-1,5 1-1,3-5 1,2 4-2,4-4 0,3 2 3,0 4-4,0-5 0,3 5-10,5-3-26,4-2-83</inkml:trace>
  <inkml:trace contextRef="#ctx0" brushRef="#br0" timeOffset="93432.344">4100 9328 241,'0'0'11,"0"0"-4,0 0 2,0 0 3,0 0 2,0 0 0,-14 100 0,17-54-2,4 7-3,1 5 0,0 2-2,-4 1 1,1-2 3,-4-3-1,-1-6 2,0-4 2,-7-5 1,-4-7 2,-1-9-1,0-4-2,3-7-2,2-6 0,-2-8-2,2-3-1,-2-12 0,-2-10-5,5-7 1,5-5-3,1-9-2,0-5 1,7-3-3,1-7 2,4-1 2,1 2-2,2-2 2,1 8-2,1 6 1,-1 5-1,1 8 0,-1 8 1,0 4-1,1 5 0,-1 6 1,1 3-1,4 4 0,1 3-1,3 2 0,3 2 1,-1 8-1,-1 3 0,-2 4 1,-1 3-2,-5 2 1,-6 3 1,-3 1-1,-6 3 2,-3-2-2,-3-1 2,-8 1-1,-3 0 0,-5-3 0,-2-2 2,-2-5-1,-1-3 1,0-3-1,1-4 0,7-2 0,-2-3 1,8-1 0,3-1 0,1 0 0,0 0-1,2 0 1,0 0-2,-1 0 1,5 0-1,-1-1 0,1 1-1,4 5 1,8 9 2,5 7 0,-1 4-1,4 1 1,3 6 1,1-1 2,2-2-2,1 0 2,1-5-3,-1-2 2,-1-2-3,-1-1 0,-3-4 1,-4 0-1,-3 1 2,-5-6-1,-3 2-1,-3-3 0,-4 2 0,2 0-2,-2 1 1,0 0-2,0-9-4,0 4-3,0-7-11,0 0-36,0 0-51,2-7-144</inkml:trace>
  <inkml:trace contextRef="#ctx0" brushRef="#br0" timeOffset="94303.3939">4772 9888 252,'0'0'20,"0"0"2,0 0 0,0 0-5,47-82-4,-34 60-3,-3 2-3,-3-1-4,-1-3-1,-2 9 1,-3-3-1,-1 0-1,0 6 1,-6-3 2,1 8-2,-5 7 2,-7 0 0,1 5 2,-7 13 3,1 6 1,2 2 4,1 7-4,2 1 2,5 3 2,5 1-4,4-2 1,3-2-5,1-2-1,11-3 0,8-7 0,5-4-1,3-3-2,6-6-1,-1-3-1,2-4-1,-2-2-1,-1-5-2,-3-7 0,-2-4-4,-2-3 4,-5-3 1,-3-3 1,-6-2 2,-2-2-3,-4 0 4,-2 8-1,-3 9 5,0 0 3,0 6 0,0 0-1,0 1-1,0 5-1,0 0 0,0 0-1,0 0 2,-3 0-2,0 9-1,0 8 4,3 0-5,0 2 3,4-1-3,5-1-2,2-3 2,1 0 0,-1-2 2,-1 1 1,0-4-1,-3 4-1,-1-1 2,-2-3-1,2 4 1,-3-3-1,-2-6 3,1 2-1,-2-6 0,0 0 0,0 0 2,0 2-2,1-2-1,-1 1-1,0-1-2,1-3-1,2-12 0,3-6-1,2-7 0,3-1 0,1-3-1,2 3-4,1 0 4,2 1-4,-1 6 5,-5 7-1,1 3 1,-5 7-1,-4 2 0,5 3 1,-1 1 0,3 11-1,0 7 2,3 2 2,-3 3-3,1 2 3,1 0-4,0 0 1,1-4 0,3-3 0,-2-3 1,3-5-2,-4-4 2,-4-2-1,0-4 1,-2-1 0,-3 0 0,5 0 0,-7 0 0,2-6 0,0-1-1,-2-5 1,-2-7 0,0-1 0,0-10-2,1 2-4,4 0 3,4-1-3,3 2 3,5 2 0,2 3 0,3 3 1,1 6-3,-7 4 4,3 6-2,-1 3 0,-2 3 4,3 9-3,-5 3 1,-3 4 0,-1 3 0,-1 1 0,-4 1 3,1 1-1,1-1-2,-1-1 4,0-1-8,4-1-3,-3-6-13,0-1-38,0-3-63,1-5-144</inkml:trace>
  <inkml:trace contextRef="#ctx0" brushRef="#br0" timeOffset="94891.4275">6142 9622 308,'0'0'30,"0"0"2,0 0-2,-93 17-3,73 1-2,1 4-4,5 2-3,0 4-3,5 3-3,0 1-1,7 0-4,1 0 0,1-2-4,1-4 1,7-4-3,2-2 0,3-4-1,-5-6-1,5-2 0,-4-4 1,1-4 0,7 0 1,0-1-1,0-9 0,0-3 0,-1-1 1,-3-8 0,0-2 1,-3-3-1,-1-1-2,-2-3 3,0 0-3,-1 2 6,-1 5-2,-2 7 2,-1 5 0,1 7-2,-3 0 0,0 5 0,0-2 0,0 6 1,0 11 0,0 10-1,0 4-2,0 5 1,0-7 2,4 4-5,7-2 6,2-3-5,5-6 0,5-1 1,5-5-2,2-5 1,3-5 0,1-2-1,-2-2 0,-2-5-1,-5-5 1,-1-2 1,-6-4 1,-3-2-1,-6-2 0,-2-3 2,-4-1-6,-1-3 5,-2 1-2,0 2 3,0 6 2,-3 1 0,1 6 1,1 6 0,-1 0-2,2 5 1,-1-2-1,1 2-1,-1 2 1,-1 12 0,2 6-1,0 9 1,0-3 2,3 0-4,3-2 3,0-7-6,1-1-1,-1-7-2,-1 1-5,1-1-9,-3-6-29,3 2-52,-6-5-163</inkml:trace>
  <inkml:trace contextRef="#ctx0" brushRef="#br0" timeOffset="95070.4377">6444 9465 253,'0'0'0,"0"0"0,0 0-2,0 0-5,0 0-6,0 0-15,0 0-27,0 0-93</inkml:trace>
  <inkml:trace contextRef="#ctx0" brushRef="#br0" timeOffset="95452.4596">6687 9597 315,'0'0'20,"0"0"1,0 0-1,-9 100 1,9-74-3,3-2 0,3-2-1,5 2 0,2-4 2,0-1-5,-2-5 2,0-4-4,-4-2 0,-4-5 1,1 0-1,-4-3 2,3 0-2,0 0-2,4-9-5,-1-5 0,-1-4-5,-2-8 3,4 2-1,-1-3-1,3-1 0,-1 1-1,7 1 0,-1 0 0,0 3 0,2 4 0,1 1 0,-3 4 0,-1 4 0,-5 5 0,1 3 0,1 2-1,4 2 0,2 6 1,-1 6-1,-4 1 0,-2 6 1,1 0-1,-4 3 0,1 2 1,1 0-3,-3 1 0,1-1-9,0-1-9,-3-8-37,1-2-94,0-4-103</inkml:trace>
  <inkml:trace contextRef="#ctx0" brushRef="#br0" timeOffset="96019.492">7547 9424 184,'0'0'45,"0"0"-2,0 0-7,0 0-6,-88-1-5,69 14-4,5 6-2,-2 3-3,3 4-2,1 3-1,-1 3-3,3 1 1,0-1-5,0-2 1,4-1-1,1-10-4,3 0 0,2-2-1,0-3-1,0 1 0,0-6 0,7-1 0,-1-3 1,1 0-1,3-3 1,-1-2 1,6 0 0,-1-2-1,4-8-1,-5-7 3,-1-5 0,-2-7 2,-1-4-1,0-8-3,0-4 0,-1-5-1,-1 1 1,1-4-2,0-3 3,1 1-3,-1-3-2,2-5 0,0 2-2,1 1 3,-1 7 2,-3 8 1,-1 14 2,-3 7 3,-2 12-1,-1 6 1,2 2-2,-2 4-2,-5 4 1,-5 13 2,-1 8-2,2 9 4,2 5-1,-1 7 3,3 3 4,0 4-3,4 2 1,1 2-4,0-1 0,3-2 1,4 0-2,-1-2 0,4-5-3,-1-4-2,2-5-3,-1-2 2,2-6-1,-1-3 0,0-3-2,1-5-4,-1-3-8,2-2-23,-3-7-78,-3-1-150</inkml:trace>
  <inkml:trace contextRef="#ctx0" brushRef="#br0" timeOffset="98019.6064">7808 9726 232,'0'0'34,"0"0"-6,0 0-3,0 0-6,0 0 1,0 0-3,0 0 0,0 0-3,0 0-1,17 0-3,-2 2-3,-4 1-1,6 1 1,-4-4 1,4 0-3,2-4-1,1-6-2,-1-2-1,0-5-2,2-3 2,1-3-2,-3-7 2,1-1-1,-2-3 1,-2 0-1,-6 4 1,-2 2 0,-5 9 2,-3 0-2,0 6 1,-3 3 1,-10 1-2,-3 6 0,-4 3-1,-6 0 1,0 10 1,4 2-1,-2 3 1,7 4-1,3 4 0,3 2 0,5 4 0,5 3 1,1 4-2,0 0 3,6 0-1,2-1-1,1-1 0,1-1 0,1-4 3,3-2-2,-4-3 3,7-6-1,-1-5 1,2-6 0,4-7-2,4 0-1,3-9-3,3-8 1,4-4-3,-1-5 4,4-2 0,-4-6-1,-1-2 1,-6-1-1,-3-3 1,-5-1-1,-4-3 0,-3 5 0,-5 1 2,-2 6-2,-3 10 3,-3 3-1,0 5 4,0 4 1,-3 0-2,-4 3 0,0 2-4,2 2 0,-6 1 1,5 2-2,-7 0 1,-6 2-1,3 6 0,-7 2 0,4 4 1,2-2 0,4 1 0,3-2 0,2-1 0,2-5 0,2-2 0,3 1 1,1-4-1,0 3 0,0 2 0,3 2-1,11-2 0,5-5 0,9 0 0,2-4 0,3-9-1,3-2 0,0-2 1,-2 0-1,-2 0 1,-5 5 0,-1 0 0,-10 7 0,-5 0 0,-3 5 1,-4 0 0,1 10 2,-4 7-2,-1 7 2,0 6-1,-7 2-1,-2 1-1,1 0 1,2-1-1,3-1 1,3-6-2,0-1 1,3-5 0,4-3 0,1-4 0,4-5 0,1-3-1,6-2-2,2-2 2,2 0-2,-3-5 2,0-5 1,0-4-1,-4-2-1,0-4 1,-2-2 0,-2-7 2,1-5 0,-4 0 1,-2-2-1,1-2 1,-2 3 1,-3 2 0,0 8 2,-3 4-3,0 7 1,0 2 0,0 2-1,0 5 0,0 0-1,0 5-2,-2 0 2,2 0-2,0 0 1,0 7 0,3 8 0,6 3 0,2 0-2,3 1 2,0 3 0,-2 0-2,2-1 3,-4 1-2,-1 1 1,-3 0 0,-5 3 0,-1 1 0,-3 2 0,-7 0-1,-3 1 1,-6-3 0,-2-2-1,-1-3-2,-4-4-2,-2-4-11,0-4-25,-2-5-73,2-3-145</inkml:trace>
  <inkml:trace contextRef="#ctx0" brushRef="#br0" timeOffset="98591.6391">6580 9022 139,'0'0'32,"0"0"-3,0 0-9,0 0-3,0 0-2,0 0 0,0 0 2,0 0-2,0 0 0,0 0-2,-81 87-2,72-60-4,6-2 0,0 0-2,3-3 1,0-2-1,6-1-1,5-7 2,-2-3-1,4-5 1,5-2-1,2-2-1,5-8-2,-2-4 1,-2-7-3,-3-1 2,-4-4-1,-4 0 4,-6-1-1,-4 0 2,0 1 0,-7 0-1,-3 3 1,-6 2-2,2 5 1,3 4-2,-3 5-1,0 5-1,-1 0 1,-1 7-4,2 5 0,7-2-4,1 5-10,6 4-31,1-2-170</inkml:trace>
  <inkml:trace contextRef="#ctx0" brushRef="#br0" timeOffset="102611.8691">10162 9124 234,'0'0'12,"0"0"0,0 0 1,0 0 0,0 0 1,0 0-2,-56 84-1,52-53-4,2 1-1,2-2-2,0 0 2,3-3 1,4 0 1,-1-6 1,-2-4-1,1-4 0,-1-6 0,1 1 2,-1-1-2,0-3 1,3-1-3,3-3 1,6 0-2,3-2-2,1-5-1,-1-2 2,-2-2 0,2-2 1,0-3-1,0 1 0,-1-2 3,-1-1 0,-3 0-2,-2 0 2,-4-2-1,-2 7 3,0-3-1,-3 8 0,-3 1 0,0 2-1,0 5-3,0-1-3,0 1 1,0 0 0,0 0 0,0 13 4,0 6-4,0 5 0,0 0-2,0-2 0,7 3 0,5-4 2,3-1-2,4-1 0,0-6-1,3-2-1,-1-6 2,-6-3 0,5-2 0,-4 0 0,1-6 1,0-4-1,-6 2 1,-3-4 0,-3-5 2,-4 0-1,-1-9 2,0 3-1,-4-1 1,-6 4-1,1 0 1,-2 0 2,3 6-1,-2 2 0,6 4-2,1 6 0,0-1-3,3 3-2,-1-2-1,1 2-4,0 0-5,0 0-6,0 0-27,3 0-44,4 0-110</inkml:trace>
  <inkml:trace contextRef="#ctx0" brushRef="#br0" timeOffset="102821.8811">10736 9124 333,'0'0'22,"0"0"1,0 0-2,0 0 2,-21 86-5,28-61-6,3-4-2,3-3-6,1 0-2,1-3-1,-2-1-2,-4-4-1,-3-1-2,-1-1-5,-2-5-3,0 2-7,-3-1-15,0 1-54,0 2-128</inkml:trace>
  <inkml:trace contextRef="#ctx0" brushRef="#br0" timeOffset="102987.8906">10752 8850 274,'0'0'15,"0"0"1,0 0-1,0 0-2,0 0-4,0 0-3,0 0-6,0 0-5,0 0-7,33 80-17,-17-60-68,3 3-103</inkml:trace>
  <inkml:trace contextRef="#ctx0" brushRef="#br0" timeOffset="103460.9176">11030 8813 190,'0'0'24,"0"0"6,0 0 4,0 0 1,0 0-3,1 78-3,-8-36-5,-4 4-2,1 2-8,0 2 3,-2-2-1,3-1-4,3-1 0,3-3-3,3-1-4,0-6 1,9-5-4,2-2 1,5-7-2,-2-7-1,6-4 1,0-5 0,-1-6-2,3 0-1,2-10-2,-1-7-3,2-5 3,-2-4-4,1-4 4,-2-2 2,-3-3-1,0-2 2,-5-4-2,-2-2 3,-4-1-2,-1-2 2,0-2 1,-5-1 0,2 2 0,-4 7-1,2 11 2,-2 10 2,0 9-1,0 5-1,0 0-1,-4 3 1,0 6-2,-4 12 2,1 12 1,1 7 0,0 3 0,1 4 3,2-2-4,0 2 1,3-2 4,0-2-3,1-3 1,9-1-2,2-2-2,4-6 0,3-2-1,2-6-2,2-1-2,-1-4-4,4-5-9,0-1-19,2-2-43,-1-3-123</inkml:trace>
  <inkml:trace contextRef="#ctx0" brushRef="#br0" timeOffset="103903.943">12675 8320 247,'0'0'21,"0"0"-4,0 0-3,0 0 0,0 0 0,0 0 1,0 0 0,-47 95 2,47-48 5,0 10-1,6 10 5,3 8 0,0 11-4,1 2 2,-2 3-7,0 0 1,-2-4-3,-2-5-2,3-7 0,0-6-5,1-7 1,1-6 0,2-6-2,-4-4 3,1-4-2,-4-4 0,-2-5-1,-2-1 3,-2-3-1,-8-2 0,-4-3-1,-4 1-3,-4-4 2,-1-1-3,-6-4 2,-1 0-5,-3-2 0,-1-5-2,1-5-1,1-3-1,0-1-4,4-5-3,4-7-15,4-2-19,4-9-44,9-3-63,3-7-118</inkml:trace>
  <inkml:trace contextRef="#ctx0" brushRef="#br0" timeOffset="104343.9682">12363 9179 355,'0'0'8,"0"0"-6,0 0 4,0 0-1,0 0 2,0 0-2,117-74-2,-69 59-2,5-2 1,6 0-2,1 0 0,2 0 0,-3 2 2,-6 0-1,-8 2 5,-8 6 1,-14 2 2,-12 2 1,-4 3 1,-7 0 2,-7 6 3,-6 8 1,-8 6 1,-1 0-2,-3 2 0,2 2-4,3-1-1,4 1-2,6-1-3,7 0 1,3 0-3,7-3 3,8-1-5,5-4-1,1-4-1,7-5-1,1-4 1,4-2-2,2-2 1,-1-6 0,-2-4 0,-1-3 0,-5-1 1,-4-6-3,-5-2 1,-5-2-1,-4-3 2,-7 2 1,-1 0 0,-5 2 1,-8 4-1,-4 3 1,-4 6-1,-5 4 0,-3 5 0,-1 3-2,-2 1 0,0 7-2,5 0-6,7-1-7,5 0-18,8 0-35,3 1-61,4-3-111</inkml:trace>
  <inkml:trace contextRef="#ctx0" brushRef="#br0" timeOffset="105094.0111">13246 8896 398,'0'0'17,"0"0"2,0 0 3,0 0-3,0 0-5,0 0-3,87 89-5,-70-63-2,0 2-3,0-2-1,-2 2 0,-4 3 0,-6-3 1,-1 1-1,-4-4 2,-2-6-1,-5-4 2,0-6 2,3-7 1,-6-2 3,-4 0 0,-5-9 2,0-8-5,3-2 4,6-8-4,4 0 2,6-1-1,0-4-2,5 0-2,7-1-2,6 3 1,7 1-4,3 1 2,6 3-1,2 3 0,3 3 0,-3 2-1,2 5 0,-4 5 0,-3 2 1,-4 4-1,-2 1 0,-6 1 2,-5 10 0,-2 2 0,-6 6 1,-1 6-1,-3 5 3,-2 3-3,0 2 3,-3 2-1,-3 0 1,2-1 3,-1-3-4,4-3 3,-1-3-4,2-8 2,0-9-1,0-3 0,0-7 2,0 0-3,0 0 2,0 0-2,0 0 1,4-13-5,4-6 5,-1-3-6,0-4 4,-1 2 0,0 0-1,0-1 1,4-1-1,0 1 1,3 4-2,3 1 1,-5 8 2,2 2-1,-4 6 0,-1 4 0,3 0-1,-4 12 1,2 5 0,-6 5 1,0 2 1,-3 2-2,0-1 0,0 1-2,0-2 2,1-1 4,2-7-4,1 1 4,-2-7-5,-1-5 0,1 2 2,-2-7 1,0 0 0,0 0 2,3 0-1,-1-12-4,3-8 4,-1-3-5,2-3 2,1-1 0,0-1 0,4 2-1,4-3 0,0 4 0,7 4-1,1 3 0,0 7 1,2 6 1,-2 5 0,1 0 0,-4 10-1,1 5 1,-3 1 1,-2 6-1,-1 0 0,-5 2 0,-1 0 0,-2-2-2,0 1 1,-1-1-3,-2-6-9,-1 0-15,2-2-45,0-4-105,-2-2-88</inkml:trace>
  <inkml:trace contextRef="#ctx0" brushRef="#br0" timeOffset="105589.0394">14794 8550 299,'0'0'17,"0"0"1,0 0 0,0 0 1,0 0-2,0 0-3,84-39-2,-53 36-3,-1 2-2,5 0 0,0-1-2,4-1 0,-3 1 1,0-2 0,0 3 3,-4 1 2,-2 1-1,-4 6 1,-3 6-4,-4 3-1,-2 1-5,-6 7 2,-6-1-1,-4 6 1,-1 1 1,-10 1-2,-7 3 1,-3-2-2,-5 2 2,-3 1-1,-4 0 0,0-1 1,0-1 1,2-3 2,2-1-2,5-3 1,2-4 3,5 0-1,1-3 4,6-4-1,5-3 1,1-2-1,3 0-1,0 2 0,9-1 0,8 1-3,1-6 0,11-4-3,4-2-2,6 0-1,4-8 0,6-1-1,4 0-2,1-1-1,1 0-1,-1 5-2,-9-2-5,-9 6-5,-12-1-12,-11 2-21,-10 0-27,-6 8-46,-10 2-115</inkml:trace>
  <inkml:trace contextRef="#ctx0" brushRef="#br0" timeOffset="106272.0784">15455 9053 225,'0'0'23,"0"0"8,0 0 6,0 0 3,0 0-2,0 0-1,0 0-1,0 0-3,0 0-8,4 81-5,-4-51-6,0 4-8,-2 0 4,-5 0-5,4-1 2,0-2 1,0-10-3,1-7 2,2-4-1,0-3-1,0-2 1,0 2 2,0-7-1,0 0 0,0 0-1,9 0-1,4-9 2,2-4-3,-1-3-1,-3-1 0,4-3-1,-1 0 0,2 2 0,-1-2 0,3 3-1,2 0 0,0 3-6,3 0 3,-1 4-3,1 0 2,0 3 2,-9 2 0,4 4 0,-10 1 1,2 0 0,0 6-1,-2 8 4,-2 6-4,-5 2 5,-1 2-2,-3 5-1,-7-3 1,-2 1-1,-1 0 1,2-1-1,2 1 0,-1-3 0,5-7 0,3-7 0,2-4 0,0-6 1,0 0 1,0 0 0,0 0-1,0 0 0,0-11-2,4-6 1,3-8-2,2-1 2,0-1-1,1 2 0,1 0-1,1-2-1,4 0 0,1 1-6,2 1 5,1 4-4,2 3 4,1 5 1,-8 4 0,2 6 2,-3 3 0,-1 5 0,0 7 1,-3 6 2,-2 4-4,-4 3 5,-1 1-5,-2 1 1,-1-2 1,0-7-1,0 0 0,0-4 0,0-2 0,0 0-1,0-7 1,0 0-1,0-5 1,0 0-1,0 0 0,0 0 0,5 0 0,3 0 1,2-8 0,4-2-2,-2-4 0,0 1-2,-5 2-2,3-1 0,-4 5-6,-2-2-6,2 1-10,-4 3-28,2 2-48,-4-3-158</inkml:trace>
  <inkml:trace contextRef="#ctx0" brushRef="#br0" timeOffset="106613.0979">16740 9049 328,'0'0'6,"0"0"-7,0 0-8,0 0-14,0 0-54,0 0-123</inkml:trace>
  <inkml:trace contextRef="#ctx0" brushRef="#br0" timeOffset="130639.4722">7359 11437 72,'0'0'25,"0"0"3,0 0-3,0 0-2,0 0-4,0 0-4,0 0-1,0 0 2,0 0-1,-6-80 1,6 58 3,0 1-1,-4 0-2,0-6-2,-4 3-1,0-1-5,-5 1-4,1-1 2,0 1-2,-2 3 2,1 0 0,-4 4 1,4 5 1,-2 3 0,1 6-1,-4 3 0,1 1-3,-6 12 2,1 4-3,3 5 2,0 7 3,2 6-3,3 4 1,2 2-4,2 2 0,6 0 0,4 2-1,0-4 2,4-2-3,9-1 0,0-2-1,4-4 2,-1-3-1,3-1 0,-1-4 1,-1-4 0,1-3-1,-3-2 1,-3-6 2,-6-4 1,4-5 0,-1 0 0,6-3 1,0-8-1,2-8 1,-4-6-2,3-9 0,-2-2-1,2-3-1,-1-2 1,1-1 0,-3 1-1,-2 6 1,-2 3 0,-5 8 2,-1 10 1,-3 2-2,0 8 1,0-1 0,0 1-2,0 4 1,-9 5-1,1 12 1,-5 7 2,5 2-3,6 5 1,2 1-1,0 0-1,7-3-1,6 0 2,4-2-2,1-3 0,5-1 0,0-4 0,0-1-3,0-1 1,-4-3-1,0-1-4,-6-4-10,3 1-34,-6-5-69,3 0-125</inkml:trace>
  <inkml:trace contextRef="#ctx0" brushRef="#br0" timeOffset="130954.4902">7738 11465 327,'0'0'16,"0"0"-4,0 0-3,0 0 0,0 0-1,0 0 2,0 0-5,87-32-2,-61 32 0,2 0-5,3 0 2,-2 0 2,1 2-1,0-2 0,1 0 0,-2 0-2,-2 0 1,-8 0 0,0 0 0,-6 0 0,-8 0 0,1 0 0,-6 0-1,0-2 0,0 2-2,2 0-2,-1 0-3,-1 0-6,1 0-12,-1-2-14,0 2-21,0-5-30,-5 1-18</inkml:trace>
  <inkml:trace contextRef="#ctx0" brushRef="#br0" timeOffset="131207.5047">7988 11201 179,'0'0'41,"0"0"-6,0 0 1,0 0-7,0 0-6,0 0-7,0 0-4,0 0 0,0 0 1,0 0 1,-17 31-3,25 4-3,2 3-1,2 4-3,-2 1 1,0 4-2,-1 1 4,0 0-2,-1-1 2,-3-5 2,2-3-2,-4-4 0,0-13 3,-2-1-3,-1-9 2,0 1-2,0-3-2,0-5-2,0 1-2,0-6 0,0 0-1,0 0-2,0 1-1,0-1-5,0 2-7,0-2-23,0 0-51,1-11-144</inkml:trace>
  <inkml:trace contextRef="#ctx0" brushRef="#br0" timeOffset="131971.5484">8393 10989 252,'0'0'29,"0"0"-1,0 0-1,0 0-5,0 0-2,0 0-6,0 0 0,0 0 0,0 0-4,-22 89-1,22-56-1,0 3 0,2-1-4,6 0 2,-1-4-2,-2-1 0,3-4 3,-3-4-1,0-5-1,-2-1 1,0-6 1,-3-6-1,2 3-1,-2-7 0,0 0 0,0 0-1,0 1 2,1 1-1,-1-1-1,0 1-1,0-2 1,2 0-3,-1-7 0,5-8 0,1-9-1,3-2 2,-1 1-1,1-1 1,3 0 0,-3 6-5,-1 0 4,-2 8-3,2 0 2,-5 4 2,-1 6 0,0-6-2,1 4 1,-1 1 0,4-2-1,-2 4 0,3-5 0,6-1 0,0 3 0,6-4 0,-1 1 1,1-3-1,2 2 0,0-5 0,1 3-1,-3-1 2,-6 3-1,1 1 3,-7 2-3,-3 2 1,-1 3-1,-4 0 2,0-3 0,0 3-1,0 0 1,0 0 0,-6 5-1,-5 5 1,-8 4-1,3 1-1,-1-1 1,-2 1-1,1-1 0,0 1 1,0-2-1,0 1 5,1 0-4,0-2 4,7-2-5,-3-2 1,4 4 0,1-3 1,-5 7-1,6-1 0,2-3 0,2 5 0,3 2-1,0 2 0,2 5 0,5-2 0,3 0 1,5-2-1,2-1 1,5-1 1,1 0-1,3-2-1,0-2 2,-1-3-1,-2 0 0,-2-3-2,-5 0 1,-3-2-1,-6-4 2,-4-1 0,-3-3 0,0 5 1,0 1-1,0 3-1,-3 5 0,-1-7 1,0 1-2,2-3 0,2-5-1,-1 0-2,1 0-3,0 1-6,0 3-28,0 1-51,4 1-103,2-2-60</inkml:trace>
  <inkml:trace contextRef="#ctx0" brushRef="#br0" timeOffset="132205.5617">8838 11489 260,'0'0'19,"0"0"1,0 0 2,0 0 0,0 0-1,0 0-3,0 0-1,3 78-3,4-48-2,0 3 0,1 4 1,0-1-1,-4 0 3,1 1-1,-2-4-4,-3-2-4,0-3-2,0-9-3,0-2 0,0-7 1,0-6-3,-2 3-1,2-7-1,-1 0-3,1 0-8,0 0-24,-2 0-60,-1 0-136</inkml:trace>
  <inkml:trace contextRef="#ctx0" brushRef="#br0" timeOffset="132831.5976">9374 11301 151,'0'0'43,"0"0"-4,0 0-3,0 0-4,0 0-3,0 0-7,6-78-3,-16 64-1,-3 2-2,-3 0 0,-1 2 0,-4 3-5,-2 0 1,-1 6-2,0 1 1,-1 4 3,-1 8 0,1 4-1,2 3-5,3 4 0,1 3-3,4 0 0,4-1 0,5 3-2,3-3-1,3 0-1,2-1 1,6-2-2,7-4 0,1-2 0,4-5-2,1-1 0,0-3 1,-5-4 0,1-2 0,0-1 1,1-4-1,1-8 1,-4-1 0,-3-4 1,-5-3-2,-1-5 2,-2-4 0,-2-2 0,-2-8 0,0-3 1,0-6-2,-3-8-2,0-4 2,3-8-3,0-5 2,0 0 2,6 4-1,-4 8 1,3 12 0,-4 16 0,1 14-1,-1 12 1,-1 7-1,0-1-1,0 2 3,0 15-2,0 14 2,0 12-2,0 7 0,0 9 0,3 0 2,2 1-1,3-1 2,1-5 1,1-4-2,3-3 2,-3-5-2,0 1-2,0-3 1,-1-2 0,0 1 1,-2-1 1,0 1-2,-1-1 0,-3-3 0,1 0-1,-1-4 0,2-5-1,3-4-1,-4-8-1,4-2-1,1-7-3,0 0-6,2-3-37,-4-1-73,3 0-127</inkml:trace>
  <inkml:trace contextRef="#ctx0" brushRef="#br0" timeOffset="133189.618">9772 11011 282,'0'0'44,"0"0"2,0 0-2,0 0-4,0 0-7,0 0-7,0 0-9,22-81-6,-4 69-2,4 5-5,7-1 1,7 2-4,6 2-1,2-1 0,5 3-1,-3 1-1,2 1 0,-4 0-2,-3 0 1,-5 3-3,-5 2-1,-4 1-7,-10-2-19,-5 4-26,-6-1-48,-6 3-118</inkml:trace>
  <inkml:trace contextRef="#ctx0" brushRef="#br0" timeOffset="133424.6315">9899 11176 192,'0'0'20,"0"0"2,0 0 1,0 0-1,0 0-4,0 0-5,0 0 0,0 0-6,0 0 0,75-23-2,-47 17-2,2 1 0,1-1-5,0 2-1,0-1-4,-6 0-8,0 2-25,-10 3-127</inkml:trace>
  <inkml:trace contextRef="#ctx0" brushRef="#br0" timeOffset="133655.6447">9911 11372 285,'0'0'14,"0"0"1,0 0 1,0 0-2,0 0-5,0 0-3,92 8-1,-48-8 1,6-4 0,5-3 0,3 2-1,0 1-1,-3-1-4,-9 4 0,-5 1-3,-15 0-5,-11 0-2,-5 1-12,-6 4-67,-4 3-114</inkml:trace>
  <inkml:trace contextRef="#ctx0" brushRef="#br0" timeOffset="134511.6936">11134 11058 136,'0'0'19,"0"0"0,0 0 0,0 0-1,0 0-2,14-83-2,-14 63-2,0 0 0,0-3-3,0-6 4,0 1 1,-7-1 1,1 0 2,-1 1-2,-2 1 1,-3 4-1,-2 5 0,-1 4-2,3 6 2,-7 5-3,-1 3 0,-4 3-1,-4 10-1,2 4-1,0 9-1,4 6 0,-1 6 0,4 8-2,3 2-2,2 1 0,5 4-1,5-4 0,4-5 2,0 1-4,8-6 2,4-6-3,4-2-1,1-9 1,-1-5 0,-4-6 1,-4-7 0,0-4 1,2 0 1,7-10-2,1-7 2,-3-6-1,0-4-4,-1-5 2,-3-4-3,0-1 3,-4-4 2,-1-2-2,0 2 1,0-1 0,-2 7 0,-1 11 3,-2 10 2,1 8-2,-2 6 0,0-1-2,0 1-1,-2 11 4,-4 8-1,-2 12 2,5 3 0,3 5 0,0-2-3,0 0 0,6-2 2,5-3-3,2-3 2,6-3-6,0-6 1,3-5-3,1-1-1,3-3-6,-9-5-32,5-2-92,-2-4-125</inkml:trace>
  <inkml:trace contextRef="#ctx0" brushRef="#br0" timeOffset="134755.7076">11459 11050 323,'0'0'22,"0"0"-2,0 0-4,0 0-1,0 0-4,82-45-3,-53 41-3,6 2-4,1 0-1,5 2-1,2-1-2,-2 1 1,-1-2-2,-2 1-3,-8 1-5,-5 0-7,-8 0-31,-7 0-70,-4 0-83</inkml:trace>
  <inkml:trace contextRef="#ctx0" brushRef="#br0" timeOffset="134993.7212">11711 10747 192,'0'0'29,"0"0"-1,0 0 1,0 0-2,0 0 1,-19 79-4,19-42-1,0 3-1,0 1-4,4 1-5,1-2-1,-3-2-5,1-2-1,0-2 2,-3-3-5,2 1 1,-2-12-2,0 2-4,0-10 1,0 0-2,0 0 0,0-6-4,0-1-1,0-5-4,0 4-6,3-1-38,9-2-83,8-1-80</inkml:trace>
  <inkml:trace contextRef="#ctx0" brushRef="#br0" timeOffset="135503.7504">12166 10599 280,'0'0'25,"0"0"0,0 0 4,0 0-1,0 0-2,9 108-2,-6-64-5,-1 5-4,3 0-3,-2 1-4,1-3 1,1-4-5,-1-2 2,1-10-2,-3-8-1,4-5 2,-3-9 1,-2-5-1,1 0 4,-2-4-1,0 0-1,3 0-2,2-9-2,7-11-1,-1-9-1,5-4 0,2-6 0,5-3 0,3-4-1,4 1 0,0 1-1,1 6 2,-2 5-1,-2 4 1,-5 9-1,-2 0 0,-4 10 0,-4 1 0,-5 4-1,-3 4 0,1-1 0,-3 2 1,1 2 0,-3 6-1,0 9 1,-8-2 0,-8 9 1,-6-2-2,-2-1 2,-4 1-2,2-1 1,0-3 1,3-1-1,6-6 2,3-1-1,9-4 0,0 2 1,0-1 0,3 4 1,2 5-1,0 1 4,7 5-3,3 2 0,2-3 0,2 0-1,3 1-1,1-3 1,2-1-2,2 1-1,1-1 0,2-3-3,-1 0-3,0 0-9,-7-4-43,-4 2-110,-3-4-91</inkml:trace>
  <inkml:trace contextRef="#ctx0" brushRef="#br0" timeOffset="135829.769">12653 11042 293,'0'0'26,"0"0"1,0 0 1,90-43-2,-63 40-6,1 3-7,-2 3-4,-3 9-3,-5 5-5,-4 5 1,-8 1-2,-6 8 0,-4 1 2,-11 7-2,-6 3 3,-6-4-2,-5 0-1,-1-3 5,1-4 1,0-6 4,9-5 4,6-6 3,8-7-2,3 1-1,5-4-1,-2 1-2,3 3 1,0-5-1,7 1-4,9 1 0,8-4-4,7 1 1,6-2-3,3 0-2,3-7-1,6 0 0,1-1-2,-1 0-2,-4-1-7,-1 4-15,-10-1-60,-13 1-166</inkml:trace>
  <inkml:trace contextRef="#ctx0" brushRef="#br0" timeOffset="136449.8045">13547 10878 180,'0'0'28,"0"0"-3,10-93-3,-10 62-2,0 3-2,-7 3-3,-5 6 0,-1 4 0,-5 5 2,-2 5 0,-6 5 2,-2 0 1,-4 8 0,-3 8-1,0 4-1,2 5-3,-1 5-3,2 5 0,7 1-4,2 5-1,6-4-4,6-1 0,7 0-2,4-7 1,4-2-2,8-3 1,5-4-2,2-5 1,1-2-1,2-2 0,-9-5 1,-1-1 0,-2-5 1,0 0 0,6-8 0,3-6 2,-3-6-2,-3-3 1,1-8-1,-1-6-2,3-2 2,-2-5-2,4-3 1,-1-2-1,2 0 1,0-6-1,-2-3 2,2-4-1,-3-2-2,-2-1 0,-4 3 0,-4 6 2,0 9 1,-6 11 0,0 13 3,0 11-3,-2 8 1,-8 4 0,0 12-1,-4 10 0,4 8 1,2 10 0,1 7 2,2 5 2,3 6 0,0 4-2,2 0 0,0 1-3,0-4 0,5-3 2,0-4-1,1-5 0,-2-6-2,1-6 2,0-6-2,-1-10 0,1-4 0,-2-3-2,-1-7 1,4 0-2,-2-2-1,-1-2-6,6-1-13,-4 0-44,4 0-104,1-4-86</inkml:trace>
  <inkml:trace contextRef="#ctx0" brushRef="#br0" timeOffset="137352.8562">14943 10638 284,'0'0'31,"0"0"-4,0 0-4,0 0-6,0 0-2,0 0-2,0 0-3,80-67-1,-37 56-4,7 1 2,6 0-3,5 3-2,1 1-1,2 0-2,-5 2 1,-3-1-4,-7 3 4,-11-1-2,-3 3 0,-14 0 0,-9 0-6,-5 0-5,-7 0-7,0 5-32,-6 2-57,-7 4-107</inkml:trace>
  <inkml:trace contextRef="#ctx0" brushRef="#br0" timeOffset="137561.8681">15003 10764 242,'0'0'24,"0"0"-1,0 0 2,0 0-3,0 0-5,0 0-3,89 17-3,-53-15-5,7-2-2,3 0-3,2 0 0,2 0-3,-1-5 0,-4 1-3,-9 1-3,-10 1-6,-6 2-9,-10 0-39,-5 0-99</inkml:trace>
  <inkml:trace contextRef="#ctx0" brushRef="#br0" timeOffset="137951.8904">15379 10239 279,'0'0'23,"0"0"-3,0 0-1,0 0-2,0 0 1,0 0-3,85 12-1,-55-2-4,4 2-2,-1 2-4,7 0-1,1-1-3,-1 1 1,1-2 2,-2 1-3,-5-5 2,-2 3-4,-4-2 1,-5 0 2,-10-3 1,-1 3-1,-6-1 0,-4 6 2,-2 6 3,-4 6-2,-14 8 3,-3-1-3,-6 4-4,-4 0 3,-2 1-2,-3 2 1,-1-2-3,1 1 2,4-1-1,5 1 0,4-3 0,6-4 1,3-6-2,7-6 2,3-3-1,1-5-1,2-5 0,1 5-1,0-6-1,0 1-2,0 2-3,0-4-8,0 0-35,4 2-98,2-7-74</inkml:trace>
  <inkml:trace contextRef="#ctx0" brushRef="#br0" timeOffset="138532.9237">17032 9906 124,'0'0'8,"0"0"1,0 0 4,0 0 2,0 0 2,0 0 2,0 0 0,0 0 3,-85-8 1,58 34 0,-1 10-2,-1 7-3,2 11-1,2 7-2,3 3-6,5 5 0,4 2 0,3-4 1,9-4 2,1-5-2,4-3 1,9-6-2,3-3-1,1-6-1,1-2 1,1-5-2,-1-1 1,-2-3-3,0-6 0,-3-2-1,0-6-1,-3-5-1,0-1-1,-2-5-1,5-3-2,3 1-3,2-2-5,3-2-11,-4-5-41,0-5-79,-5-4-85</inkml:trace>
  <inkml:trace contextRef="#ctx0" brushRef="#br0" timeOffset="139099.9561">17362 10062 206,'0'0'28,"0"0"4,0 0 2,0 0 2,0 0-8,0 0-6,0 0-5,0 0-4,0 0 3,4 17-1,-9 24-3,1 6-3,-2 5-2,0 1-2,-1-3 2,0-6-3,-1-7 0,2-5 3,2-11 0,1-11 2,3-3-3,0-7 2,-2 0-4,2 0-3,0 0 3,0 0-4,6-4 2,8-9 0,3-8-1,2-3 1,4-4-2,1-4 0,4-3 0,1-1 0,1-1 0,0 1 0,-2 5 0,-5 6 2,-6 9-2,-2 4 0,-8 7 1,-4 2-2,1 1 1,-4 2-2,0 0 1,0 0 1,-7 10 0,-7 6-1,-4 4 1,-3-3-1,-1 1 1,2-2 1,-2-2-2,6-5 1,0-3 0,6-4 0,4 0 1,1-1 0,2 1 0,0 0 1,-3 6-1,1 4 0,3 5 0,2 8 1,0 1 0,7 1-2,2 2 1,3-1-1,2-1 0,3 2 4,0-4-4,2-2 5,0-2-7,0-3 1,-2-2-1,-4-6-2,-6-5-1,2 0-6,-5-2-8,-1 1-26,1-1-36,-4-3-75,0 0-78</inkml:trace>
  <inkml:trace contextRef="#ctx0" brushRef="#br0" timeOffset="139369.9715">17802 10306 305,'0'0'12,"0"0"6,0 0 5,0 0 3,0 0 1,-48 94-6,42-62 0,3 5-1,0 1-3,3 2 0,0-2-4,0 1-4,0-3 1,0-2-3,0-4 2,0-3-2,0-2 2,0-5-3,-2-4 0,1-4 0,0 0-3,-2 0-1,2-9-2,1 4 0,0-7-3,-2 0-1,2 0-4,0 0-8,7 0-40,8-9-95,7-8-106</inkml:trace>
  <inkml:trace contextRef="#ctx0" brushRef="#br0" timeOffset="139652.9877">18156 10469 221,'0'0'13,"0"0"6,0 0 2,0 0 2,0 0-4,95-42-1,-69 35-6,5 2 0,0 0-5,4-2 0,3 4-1,0-4-2,-2 3 2,1-1 2,-5 1-1,-10 0 1,-2 3 0,-7 0-5,-10 1 4,4 0-3,-7 0 1,0-2-1,0 2-1,0 0-3,-10 0-4,-3 2-1,-2 2-8,4-1-6,7-1-32,-1-1-81,5-1-84</inkml:trace>
  <inkml:trace contextRef="#ctx0" brushRef="#br0" timeOffset="140132.0151">18756 9999 231,'0'0'21,"0"0"2,0 0 4,0 0 1,0 0-1,3 80-4,-3-46-4,-4 0-2,-1 3-2,2 1-4,0-2-1,0 0 0,2-6-3,-1-1-1,2-11-1,0-2 2,0-7 1,0-4 4,2-1 1,-2-4-1,4 0-2,4-4 0,4-10-3,3-5-2,2-9 1,1-3-1,2-5-3,6-1 2,1-2-3,4 3 0,2 2 1,3 1-1,5 4-1,0 7 0,-1 2-3,-6 4 3,-5 5 0,-9 5 0,-9 1-1,-5 5 0,-6 0 0,0 0 0,-5 3 1,-10 8-1,-9 2 1,-8 3-1,-7-1 0,0 2 1,-1-3-2,5 1 2,6 2 0,6-5 0,10-2 1,6 2 0,5 3 0,2 2 0,0 5 2,9 3-1,0-3 2,5 2-2,0-2 0,3 0-1,1-1 1,0-2-2,1-2 1,2-2-1,-1-1-1,-2-2 1,0-1-5,-2-1-3,0 2-10,-7-3-61,0 3-154,-5 0-18</inkml:trace>
  <inkml:trace contextRef="#ctx0" brushRef="#br0" timeOffset="140444.033">19316 10326 272,'0'0'22,"0"0"4,0 0 3,0 0-2,0 0-3,0 0-4,90-29-4,-72 42-5,-4 3-3,-6 4-5,-1 3-1,-7 3-3,0 4 1,-12 2 3,-8 1-3,-6 4 3,0-1-3,-3-2 1,3-5 1,3-3 1,7-11 3,9-6 3,4-5 2,3-4 3,0 0-1,0 0 1,0 0-2,16 0-3,3 0-3,7-8 0,4 0-5,3-4-1,2 0-1,2 0-5,1 1 0,0-2-6,-2 3-7,-4 1-43,-2-2-90,-8-1-98</inkml:trace>
  <inkml:trace contextRef="#ctx0" brushRef="#br0" timeOffset="140784.0524">19657 9743 208,'0'0'7,"0"0"7,0 0 3,98-17 3,-66 17-2,0 10-3,-2 6-2,-1 4-3,0 9 2,-3 8-2,-1 6 3,-4 3-3,-2 9 1,1 5-1,-7 4-1,-1 4 0,-6-1-2,1 1 2,-3-5 3,1-3 0,1-4 4,-1-7-2,-2-4-2,-3-6 2,0-5-2,0-5-2,-10-6-2,-2-3 1,-1-5-4,-4-3 3,1-2-6,0-6-1,0-1-2,5-1-3,6-2-5,-1 1-12,6-1-60,0 0-111,11-6-57</inkml:trace>
  <inkml:trace contextRef="#ctx0" brushRef="#br0" timeOffset="141329.0836">20821 10175 67,'0'0'11,"0"0"4,-31-79 5,17 59 5,-6 5 2,0 4-4,-3 6 0,0 5-6,0 0-3,3 9 1,-3 4-3,0 6 4,0 3 2,1 5 3,0-1-1,1 2 0,3-1-2,3-3-3,4 1 1,2-1-4,4-7 0,2-1-3,3 1-3,0-5-2,0 3 0,7-5 1,2-3-1,5-1 2,5-6-4,0 0-1,14-6 0,-6-8-1,3-4-1,0-7 2,-1-4-2,-3-5 0,0-7-1,-3-5 0,-2-3 0,0-6 2,-3-6-2,-1-2-2,3-4 1,-5-1-1,0 0 3,-3 6 1,-1 6 0,-4 10 1,-1 14 1,-4 10 0,-2 10-1,0 6 2,0 1 0,0 5 1,-9 14 2,-1 10-2,-5 12 3,5 8-2,1 3 3,4 7-1,4 0-2,1 1 2,0-1-4,4 1 0,4-3-2,0-1 0,-1-1 1,0 0-1,-1-4 2,-2-3-4,-1-6 2,-3-3-4,2-12 1,-2-2-1,1-8-6,1-2-6,8 0-24,4-5-69,5-4-133</inkml:trace>
  <inkml:trace contextRef="#ctx0" brushRef="#br0" timeOffset="141552.0963">21319 9799 302,'0'0'25,"0"0"-2,0 0 2,0 0-3,0 0-2,95-56-3,-60 48-4,3-1-3,2 6-4,2-2-1,2 3-3,-2 1-2,0 1-1,-5 0-2,-6 1-4,-4 6-4,-8-2-7,-7 5-14,-7 2-36,-5 2-80</inkml:trace>
  <inkml:trace contextRef="#ctx0" brushRef="#br0" timeOffset="141753.1078">21340 10044 357,'0'0'29,"0"0"-2,0 0-4,0 0-7,0 0-1,0 0-9,86-52-1,-47 47-4,3 0-1,6 4-2,1 1 0,0 0-4,-2 0 0,-6 2-2,-7 3-4,-14 0-2,-7-2-9,-7-2-18,-6 5-29,-8 5-63</inkml:trace>
  <inkml:trace contextRef="#ctx0" brushRef="#br0" timeOffset="141955.1194">21392 10265 264,'0'0'42,"0"0"-2,0 0-5,0 0-6,0 0-6,0 0-6,0 0-5,106-22-6,-65 19-4,3 2-3,6-2-1,2 3-2,-2 0-1,3 4-3,-6 0-3,-6 1-6,-5 2-15,-12 2-45,-5-2-130</inkml:trace>
  <inkml:trace contextRef="#ctx0" brushRef="#br0" timeOffset="142364.1428">22430 9706 218,'0'0'34,"0"0"-1,0 0-2,0 0-3,0 0-4,0 0-2,0 0-1,-94 29-3,65 3-6,5 2 2,0 8-7,1 0 1,3 2-5,1 0-1,3-3-1,6-5-1,2-2 0,7-5 1,1-7 1,4-3 0,7-6 3,-3-5-1,7-2-1,-1-5-1,5-1 0,7 0-1,-2-4-1,0-5 0,3-5 0,-1-2 2,-1-8-1,-2-2 0,-4-6 0,-2-2 1,-4-7-1,-2-2 3,-2-1-3,-3 2-3,-4 4 3,-2 7-5,-5 4 3,-2 13 1,-6 4-1,-2 8-1,1 2-5,0 0 0,2 9-9,3 4-24,5 3-118,0 1-75</inkml:trace>
  <inkml:trace contextRef="#ctx0" brushRef="#br0" timeOffset="143351.1992">22876 9711 119,'0'0'37,"0"0"2,0 0-6,0 0-4,0 0-8,0 0-5,0 0-1,0 0 0,0 0-1,0 0 1,12 75-1,-15-41-1,-1 1-1,1-4-1,1-7-1,1-3 1,1-8 2,0-6 1,0-2 3,0-5-1,0 0 3,0 0-4,4-3-4,7-9-2,1-7-2,2-1 1,-3-4-6,1-4 1,-2 2-3,1 1-1,-1-2 2,3 3-2,2 2 2,2 2-1,1 2-1,3 4 1,-1 5-1,-4 3 1,0 6 0,-1 0-1,-1 9 0,1 9 1,-5 5 0,-3 4 2,-6 4 1,-1 3-1,0 0 0,-8-1-1,2-1-2,-3-5 1,0-3 1,1-7 0,4-9 3,2-3 0,2-5 2,-1 0 0,-2 0-3,0 0 0,-2-11 0,3-6-3,2-2 2,0-8-1,5 2-4,6-1 3,1 1-5,5 0 3,1 1 1,3 2 0,3 2 1,1 3 0,-1 5 0,-6 2-2,-1 8 2,-4 2 2,-4 7-4,2 8 2,-6 4 0,-4 8 2,-1 3 1,0 2-3,0 0 3,-1 0-4,-1-3-3,2 0-3,0-8-11,0-5-50,8-2-177</inkml:trace>
  <inkml:trace contextRef="#ctx0" brushRef="#br0" timeOffset="143700.2192">23787 9791 124,'0'0'32,"0"0"-2,0 0-2,0 0-4,0 0-1,0 0-2,0 0-1,-85 6 0,66 10-6,-1 2 0,3 0-5,2 0-3,6-4-1,2-5-3,6-1 1,1-3 0,1 2-1,11 2-1,2-6 0,6-3 0,2 0-2,0-5 2,-1-6-1,1-2 0,-4-4 1,-1-1-3,-5-2 3,-4 5-2,-5 0 2,-3-2 0,0 7 3,-2-6-4,-9 8 1,4 1-2,-8 2-3,-3 5 2,7 0-4,-3 2-2,8 11-5,6 1-33,4 6-141</inkml:trace>
  <inkml:trace contextRef="#ctx0" brushRef="#br0" timeOffset="144129.2437">24045 9760 206,'0'0'27,"0"0"-2,0 0 1,0 0-1,0 0-4,0 0 0,-99-17-4,77 29-3,-1 2-5,0 3 2,0 6-2,2 3-4,3 3 1,3 0-4,3 0-2,6-10 0,4 1 0,2-3 0,5-5 0,2 0 1,7-7-1,2-5 0,5-2 0,6-9-1,0-5 0,1-4-1,0-4 0,2-5-2,-5-6 0,0-4 0,-1-6 1,-1-5 3,-4-3 0,-2-6 0,-1-4 2,-2-1-2,-2 2 4,-4 4-2,-2 9 2,-4 11 1,-2 14-1,0 10 0,0 11 0,-2 3 0,-11 8 0,-2 13 2,-3 9-3,3 10 2,3 6-4,3 3 1,4 5-2,5-2 0,0 2 0,3-6-1,5-2-3,0-5 1,-1-5-2,-1-4-4,-3-10-5,0-4-27,-1-6-100,-2-6-77</inkml:trace>
  <inkml:trace contextRef="#ctx0" brushRef="#br0" timeOffset="144704.2766">24403 9619 151,'0'0'22,"0"0"0,0 0 1,-54 92-3,39-68 0,1-2-4,2 3-3,3-1-2,0-2-4,4-7 2,2-5 0,3-5 5,0-5 7,-2 0 4,2 0 3,0 0-2,0 1-3,0-1-3,0-1-2,0-10-5,0-5-2,5-6-7,3 2 1,1 3 0,0 0-4,3 0 1,2 2-2,4-1 0,1 0 1,4-1-2,3-1 1,3-2-1,5 1 1,0 0 0,0 4 0,-3 3 0,-8 2 0,-4 10 0,-7 0 0,-5 7-1,0 11 2,-7 8-2,-5 4 2,-9 5-2,-4 2 1,-1-1 3,-3 0-4,1-2 3,1-4-4,2-5 0,8-10 1,4-5 1,3-5 0,3-5 2,0 0-1,0 0 1,0 0-1,0 0-1,4-12 1,6-5-4,2-8 2,1 2-3,3-2 2,1 1 0,0-3 2,3-2 0,4-2 0,0 1 2,1 0-2,0 5 0,-2 3 0,-4 8 0,-5 7-1,0 7 2,-3 5-1,-1 11-1,-4 6 1,-4 6-1,-2 4 1,-4 0 0,-4 5 0,-3-1 2,-2-2-4,0 0-1,-1-3-14,-2-4-42,0-3-86,-1-5-101</inkml:trace>
  <inkml:trace contextRef="#ctx0" brushRef="#br0" timeOffset="144896.2876">24890 9843 271,'0'0'35,"0"0"-7,0 0-9,0 0-8,0 0-9,0 0-4,0 0-10,0 0-19,0 0-171</inkml:trace>
  <inkml:trace contextRef="#ctx0" brushRef="#br0" timeOffset="145392.316">22959 10785 252,'0'0'26,"0"0"2,0 0-1,0 0-3,0 0 0,0 0-5,88-78 0,-40 60-6,11 1-3,8 2-2,8 1-2,0 1-4,9 1-1,-2 1-1,-2 3-1,-1 3 0,-4 0-3,-5 3 1,-7 1-4,-8 1 1,-7 0-4,-8 0-6,-12 1-19,-9 4-59,-8-3-121</inkml:trace>
  <inkml:trace contextRef="#ctx0" brushRef="#br0" timeOffset="145613.3286">23164 10910 194,'0'0'1,"0"0"2,0 0 2,87-14 0,-40 6 1,1-1-2,0 1-3,2-2-4,1 4-2,-2 0-16,2 0-61</inkml:trace>
  <inkml:trace contextRef="#ctx0" brushRef="#br0" timeOffset="147268.4233">13185 6119 31,'0'0'16,"0"0"-7,0 0-3,0 0-8,0 0-3,0 0 3,0 0 3,0 0 5,0 0 4,0 0 2,32 0-1,1-1 0,8-4-1,5-1 0,4-2-2,1 0 1,4-1-1,3 2-1,0 2-1,3-2 1,-1 1-1,3 2 0,0-1-1,2 0-2,2 0 1,5 3-3,3-3 1,5 0 0,5 0-2,3-2 1,9 2-1,4-5 2,4 3-2,2-1 1,4 1 2,-3-1-2,2 3 1,-7 1 1,-3 2-2,-4 1 0,-10 1-1,-4 0 0,-5 0 0,-8 0 0,-4 0 0,-3 3 1,-1-2 0,1-1 0,3 0 2,3 0-2,3-1 1,1-5 0,3-1-2,-2 2 1,0-2-1,-5 1 1,-4 0-1,-5 3 0,-7-1 0,-8 3 0,-15-1 0,-6 2 0,-9 0-1,-8 0-3,1 0 2,-7 0-2,0 0 4,0 0 1,2 0 1,-2 0-2,1 0-4,-1 0-4,-3 0-10,-10 0-20</inkml:trace>
  <inkml:trace contextRef="#ctx0" brushRef="#br0" timeOffset="147811.4544">13256 6193 51,'0'0'0,"0"0"-1,0 0 4,0 0 1,0 0 1,88-22 2,-51 17 3,5 2-2,7-1 2,2-2-2,7-1 1,5 2 1,5-3-1,7-1 0,2 1 0,8-1 0,4 1-2,4-2-1,4 0-4,3 1 2,5 2-2,5 1-1,4-1 1,5 0 0,2 0-2,4 0 1,-1-1 0,4 3-1,1-2 2,-2-1 0,1-1-4,-1 1 4,0-2-4,-4 0 4,-4 1 0,-2-1-1,-4 0 0,-4 2 2,-7-2-3,-4 3 3,-8 0-2,-7 4 2,-5-1-1,-10 3 1,-8-1-1,-9 2-1,-8 0 0,-10 0-1,-6 5 0,-11-3-1,-1 3 0,-7 0-1,-6-3-3,5 1-2,-7 4-6,0 6-22</inkml:trace>
  <inkml:trace contextRef="#ctx0" brushRef="#br0" timeOffset="150120.5864">14828 12161 193,'0'0'15,"0"0"-1,0 0-1,0 0 0,0 0 1,0 0-2,0 0 0,0 0-1,0 0-2,97-11-1,-60 11-2,7 0-4,1 4 2,3-3-2,3 2 0,-3-1 2,-1 0-3,-4 3-1,-7 1-2,-6 2-1,-7 2-4,-6 4-2,-6-5-6,-6 7-15,-5-3-40,0 3-68</inkml:trace>
  <inkml:trace contextRef="#ctx0" brushRef="#br0" timeOffset="150343.5992">14808 12515 137,'0'0'25,"0"0"-3,0 0-1,90-20-2,-57 14-3,4 2 2,1 0-2,1 3-4,-3-1-1,-1 2-8,-3 0-2,-5 2-2,-3 3-4,-1 2-3,0 1-11,-6-3-24,4-2-79</inkml:trace>
  <inkml:trace contextRef="#ctx0" brushRef="#br0" timeOffset="150791.6248">15214 12017 155,'0'0'6,"0"0"3,0 0 4,0 0 2,0 0-1,0 0-1,0 0 0,0 0-2,85 49 0,-54-30 0,4-1-3,1 2-1,5-2-1,1-1 0,-1-3-1,-2-5 0,0-1 1,-3-5-4,-3 1-1,-9-3 1,-4 0 0,-8-1 1,-6 0 1,0 3 2,-6-3 1,0 0-2,0 0 1,0 3 1,-6 2 0,-7 7 0,-1 2 1,-5 6 0,0 4 0,-1 5 0,-2 7 0,0 7-2,-2 6-2,1 5 2,-2 6-6,-1 0 2,-1 4-2,4 0 1,-3-3 0,5-6-1,4-4 1,3-10-1,5-9 3,3-12 0,2-7 0,4-7 1,0-6-2,0 0 0,0 0-1,0 1 2,0 1-3,0-1 0,0-1-2,0 0-3,8-1-5,3-11-14,4-5-37,1-6-91</inkml:trace>
  <inkml:trace contextRef="#ctx0" brushRef="#br0" timeOffset="151371.658">16447 11979 177,'0'0'25,"0"0"0,0 0 1,0 0 3,0 0-2,-12 94-2,4-50-7,-5 1-3,6 4-3,-1-3-3,4-2 1,0-5-2,2-4 2,2-13-2,0-2 0,0-6 0,0-7 0,0-2 0,0-5 2,0 0-1,0 0-1,0 0-2,0 0-4,3-12 0,7-9 0,2-11-2,8-5 0,3-5 2,2 0-2,2-2 3,5 1-2,0 3 1,0 4 0,-2 5 0,-1 2 0,-3 5 0,-3 5-1,-7 8 0,-3 2 0,-4 5-2,-5 2 1,2 1-1,-6 1 0,0 0 1,-7 6 0,-7 6 0,-7 4 1,-4 0-1,-4-1 0,2 0 0,-6-3-1,6 0 1,1-2 1,8-3 0,3 0-1,5-3 1,4 2 0,1 0 1,2 3 0,3 8 2,0 3-1,3 7 0,4-2-1,2 4 0,5-2 1,-1-2-2,4-1 0,3-1-1,2-3 0,3-3 0,2-3 0,1-2 2,2-2-2,-1-3 0,-2 0-1,-2-2-3,-10-1 0,2 0-2,-7 1-3,-4 2-5,1-2-17,-4-2-28,0 8-41,-2-5-60</inkml:trace>
  <inkml:trace contextRef="#ctx0" brushRef="#br0" timeOffset="151594.6707">16989 12319 208,'0'0'25,"0"0"2,0 0-1,-36 95-3,26-59-1,-2 1-4,4 4-3,0 0-3,1 0-1,3 0-2,3-1-3,1-5 0,0 1-4,0-6-1,3-4-1,-1-8-3,4-3 0,-3-5-3,-3-6-4,3 0-4,-3-4-13,0 0-53,3 0-128</inkml:trace>
  <inkml:trace contextRef="#ctx0" brushRef="#br0" timeOffset="151810.6831">17382 12162 294,'0'0'0,"0"0"3,0 0 1,0 0 3,100-66 2,-65 50-3,1 4-2,3-1-3,0 2-1,3 2 0,-1 1 0,-2 3 0,-2 1-1,-5 4-2,-3 0-2,-4 0-6,-8 4-23,-4 3-91</inkml:trace>
  <inkml:trace contextRef="#ctx0" brushRef="#br0" timeOffset="152074.6982">17508 12334 205,'0'0'11,"0"0"7,0 0 3,0 0 1,0 0-7,0 0-5,0 0 1,107 0-3,-66-1 2,5-3 2,1 1-3,4 0 2,-3 2-3,-2 1-4,-4 0 1,-3 0-2,-7 1-2,-9 5-3,-6 1 0,-5 0-3,-5-2-3,-5-2-3,-1 7-14,-1-3-46,0-2-116</inkml:trace>
  <inkml:trace contextRef="#ctx0" brushRef="#br0" timeOffset="152543.725">18403 11815 199,'0'0'10,"0"0"3,0 0-2,-11 106 3,5-71-3,1 3 0,0 0 2,0 3-2,2-2 1,-1 1-2,1-7 3,2-9 0,1-8 1,0-11 1,0-5 4,-2 0-1,2 0 0,0 0-3,0 0-5,0-2-3,0-18-2,10-9 0,4-9-2,10-1-1,5 1 1,4 0-2,5 3 1,1 2-2,1 4 1,-4 5 0,-2 4-1,-4 7 0,-11 1-1,-8 7 0,-5 5 0,-6 0 2,0 0-2,0 0 2,0 0-2,0 0 0,-11 5 1,-8 7 0,-4 5 0,-1-5 0,1 1 0,3 1 0,2-2 2,6-4 0,3 4 0,2 1 3,2 2 0,0 7 1,4-2 1,1 1 1,0 3-2,2-2 1,7 1-3,-1-2 1,6 0-3,2 1 1,4-2 0,7-2-2,1-3 0,2-2-3,5-1-3,-4-2-5,-9-3-16,1 1-53,-8-4-160</inkml:trace>
  <inkml:trace contextRef="#ctx0" brushRef="#br0" timeOffset="152892.745">19149 12048 258,'0'0'13,"0"0"4,0 0 3,0 0-1,0 0-5,0 0-5,0 0-4,0 0-3,0 0-1,64 37-1,-64-8 0,-8 4 1,-6 4 0,-8 2 2,-4 4-2,-2-1 2,-2-4 3,2-4 2,2-5 2,7-8 3,4-8 0,8-5 6,4-5-2,3-3 2,0 0-1,10 0-3,11 0-4,6 0-4,2-6-2,2-3-3,4 0-1,2-2-1,0 1 1,2 1-2,0-1 2,-2 3-1,-4-1-2,-4 4 0,-9 1-2,-8 1-3,-7 2-1,-5 0-9,0 0-19,-4 2-60,-6 6-139</inkml:trace>
  <inkml:trace contextRef="#ctx0" brushRef="#br0" timeOffset="153459.7774">19836 11757 229,'0'0'19,"0"0"0,0 0 2,-38 106 0,27-71-4,5 2-1,-1 1-3,4-1-2,0-3 1,3-5 1,0-9 3,3-8 2,1-5 3,1-7-2,2 0-2,4 0-4,-2-10 2,1-7-5,0-9 1,-4 1-2,1-4-2,-1 0-2,1 0-2,3 0-1,1 4-1,3 0-1,2 4-3,3 3 0,0 4-2,-4 7 4,0 3 0,1 4 0,-3 10 4,1 6-3,-5 7 4,-5 3-3,-4 3-1,0 1 0,0 0-1,-4 0 1,-1-1 0,3-2 0,0-9 0,1-2 1,1-4 0,0-9 1,0 4 1,0-7 1,0 0 1,0 0 0,0 0-2,4-10-1,2-5 1,1-11-2,1-1 1,0 0-2,2 1 2,4-3-4,3 2 1,1-2 1,4 2-5,-1-1 4,4 7-3,0 4 4,-8 7 0,0 7 0,-1 3 0,-4 3-1,1 10 4,-3 6-4,-4 5 5,-6 1-5,0 1-1,0-1 0,0-1-3,-5-1-3,0-3-7,-1-5-24,3-1-64,0-4-144</inkml:trace>
  <inkml:trace contextRef="#ctx0" brushRef="#br0" timeOffset="153779.7957">20539 11819 189,'0'0'31,"0"0"1,0 0-3,0 0-2,0 0-5,0 0-9,0 0 0,-69 82-6,69-67-4,0 5-1,8-3-2,2-3-1,3-2 1,2-1 0,-3-5 0,2-2 0,3-4 3,0 0-3,3 0 2,-1-7 0,-9-1 0,-1-2 5,-3-5 1,-5-2 1,-1-5-1,0 2 0,-5 1-2,-7 4 1,-4 1-5,-2 4-1,4 5 3,-3 2-1,-3 3-1,-1 1 2,-2 10-6,3 2-3,5 3-2,5-3-8,7 2-15,3-3-90,6 2-98</inkml:trace>
  <inkml:trace contextRef="#ctx0" brushRef="#br0" timeOffset="154191.8193">20932 11710 195,'0'0'16,"0"0"2,-78-5 2,50 15 3,-2 4-3,1 3-3,3 2 1,3 4-2,3 4-2,5 1-1,2 4-4,4-2-5,4-2 1,2-3-3,3-4 0,0-2 2,3-7-4,4 0 1,0-8 0,6-3 0,5-1 0,0-5-1,7-7 0,-4-4 0,1-7 0,-2-4 0,2-6-1,-4-3-1,0-6 1,-3-2-4,1-3 4,-3-2 1,2-7-1,2-3 1,0 0-2,3 2 3,-1 6 0,1 11 1,-7 12 3,-4 15-4,-5 6 2,-4 7 1,0 0-1,0 12 3,0 13 1,-2 11 2,-3 5-1,1 7-5,1 3 0,1 2-3,2 2-1,0-2 1,2-2-3,4-1-3,0-2-10,-1-5-17,-1-6-59,-2-12-127</inkml:trace>
  <inkml:trace contextRef="#ctx0" brushRef="#br0" timeOffset="154747.8511">21390 11648 151,'0'0'24,"0"0"0,-33 102-2,24-70 2,-1 0 2,3-3 0,0-9 1,4-1 1,1-8 0,1-7 3,1 3-3,0-7-1,0 0-5,0 0-5,0-15-2,0-6-4,6-9 0,5-2-6,4-3 0,2 1-2,5 0-2,1 2 1,1 3-2,4 5 0,-5 3 0,2 6 0,-8 5 0,-2 7 0,0 3-1,-6 6 0,1 11 1,-5 4 0,-5 5 0,0 3 0,-9 1 0,0 1-1,-1 1 0,1-2 4,2-3-4,1-6 2,3-7-2,3-7 0,0-7 2,0 0 1,0 0 2,0 0-1,0 0 0,0 0 0,2-10-2,5-9-3,3-6 3,2-4-4,1-1 2,4 0 1,-1-3-2,6 3 0,1 1 0,4 4 2,2 2-2,1 8 1,-3 8-1,-1 5 0,-3 2 1,-5 10 0,-4 9 2,-6 2-2,-2 3 1,-5 1 1,-1 2-1,-1-1 0,-8 1 0,1-3-1,-3-1 2,0-2 2,1-3-6,2-5-2,4-5-17,0 0-68,3-4-156</inkml:trace>
  <inkml:trace contextRef="#ctx0" brushRef="#br0" timeOffset="154912.8605">22192 11774 224,'0'0'3,"0"0"-3,0 0-9,0 0-21,0 0-129</inkml:trace>
  <inkml:trace contextRef="#ctx0" brushRef="#br0" timeOffset="155433.8903">18977 12851 174,'0'0'27,"0"0"-7,0 0-3,100-5-3,-62-2 0,5 1-1,4-1-1,11-3-1,9 0 0,9 0-2,11-2 0,10 0 0,7-1-3,12-3 1,5 2 3,10-3-2,4-1 3,4 1-3,4 2-1,-1 1 0,0 0-3,-3 2 0,-1 2-1,-6 1-2,-6 2 2,-8-1-1,-7 1-1,-9 2 1,-11-2-1,-12 2 3,-9 1-4,-11-1 3,-11 0-2,-4 0 2,-8 0-2,-4 2 0,-10 1-1,-3 0-1,-6-1-2,-8 3 1,2 0-1,-7 0-3,0-2 0,0 2-3,1 0-11,-1-1-44,0-3-149</inkml:trace>
  <inkml:trace contextRef="#ctx0" brushRef="#br0" timeOffset="160429.176">3434 15130 31,'0'0'22,"0"0"-1,0 0-6,0 0-1,0 0-4,0 0 1,0 0 0,0 0-1,-78 25 3,66-8-1,4 2-1,-3 1 2,2-1-4,0 1 3,0 0 0,2 0-2,1-1-2,1-3-2,1 0 0,4 4-3,0-2 1,0 5-2,9-3-1,-1-4 0,2 0 0,5-4 2,-2 0-1,3 0 2,0-3-2,-3-3 0,0 0 2,-3-4-1,2 1 1,-1 0 2,1-3-2,5 0 2,-4-1 0,6-6-1,-3-2-1,-2-3 2,2 0-3,-3-2-1,0 1 1,-1-1 1,-3 3 0,-1 0 1,-2 1 0,-3 0 2,0 1 0,-3-4-2,0-2 3,0 1-2,-6-5 1,-4 2-5,0 0 0,-2 0 2,1-3 2,0-1 0,1-3-3,2-1 0,0 0-4,4 6 2,1 1 1,2 7 3,-1 5-2,2-1 2,0 7 0,-1-3 0,-1-2-2,1 1-1,-1 1-2,2 3 1,-7 0-1,-1 0 0,-1 3-1,-4 4-1,6-2-3,4-1-6,0 0-11,3 1-25,7 1-84,13 2-87</inkml:trace>
  <inkml:trace contextRef="#ctx0" brushRef="#br0" timeOffset="163492.3512">4839 14234 284,'0'0'11,"0"0"2,0 0 3,0 0 1,0 0-2,0 0-4,0 0-3,0 0 1,0 0-3,0 0 2,32 89-2,-22-41 1,-2 1 5,0 6-2,-4 2 4,-1-3-2,-3-1-4,0-3 1,0-2-5,0-3-1,0-5-2,2-1-1,0-8-1,3-4-3,2-5-4,-1-9-5,-3-5-11,4-2-12,-4-4-29,10-2-42,-5 0-41</inkml:trace>
  <inkml:trace contextRef="#ctx0" brushRef="#br0" timeOffset="163899.3745">4843 14679 214,'0'0'7,"0"0"-3,0 0-1,0 0 1,0 0-1,0 0-1,87-42-2,-57 38 0,2-1 1,3 0-1,-3 1 1,-1 1-2,-3-1 1,-9 0 2,-3 1 0,-5 2 2,-6-1 1,3-2 3,-5 1-1,3-5-1,-2 1-4,0-5 1,-1-6-5,-1-3 4,-1-8 5,-1-1 0,0-1 4,0-3 2,-4-4 0,-2-3 1,2-1 2,1 2 2,0 8 3,0 10 3,2 10-2,1 7-2,0 5-4,0-2-8,0 4-3,0 13 0,0 14 1,0 12-2,4 8-1,5 3-2,2 0 1,1 1 3,-1-5 0,1-2 1,-2-6-3,0-6-3,-1-4 1,-3-1 1,-2-3-1,-1-1-1,-1-1 1,-2 1-1,0-1-2,-2 0-1,-2 0-1,-1 3-5,1-4-3,3-3-13,1 0-19,1-8-57,9-3-131</inkml:trace>
  <inkml:trace contextRef="#ctx0" brushRef="#br0" timeOffset="164243.3942">5454 14600 301,'0'0'12,"0"0"5,0 0-4,0 0 0,-29 95-5,29-63-2,4 1-2,4 2-2,0-1 0,-1 0-1,0-5-2,2-3 2,-3-8 2,-1-6 2,0-2 2,-4-7 3,2 1-2,2-4 1,4-9-1,3-8-3,4-6 0,-4-6 2,-2-3-1,-2-2 2,-2-3-1,-1 2-2,-4-2 3,-1 4 1,0 1 2,-3 7-2,-4 7-1,0 6-3,2 4-1,1 5-2,-5 3-2,2 3-2,-3 10-6,2 6-5,8-1-16,4 2-28,14-5-93,10-5-81</inkml:trace>
  <inkml:trace contextRef="#ctx0" brushRef="#br0" timeOffset="164788.4254">6158 14402 286,'0'0'12,"0"0"2,0 0 1,0 0 0,0 0-6,0 0-2,0 0-2,0 0-2,0 0 4,0 0 1,-35 44 1,28-36 3,-2 4-1,-4 2 0,-2 6 6,0 1-3,1 1 3,0 5-1,4 1-3,1 1-1,2 1-5,1 0 2,5 0-2,1-3-3,0-2-2,1-3 1,4-9-2,2-1 3,-1-6-1,-4-2 1,6-4-2,1 0 0,4-4 1,3-4-3,-2-6 1,-1-3-1,0-2-1,-2-3 0,3 0 0,1-3-2,0 1 2,-1 0 0,-1 4 2,-3 6 2,-2 6-3,-5 5 1,-3 3 0,1 0 0,2 0 2,0 11 0,2 6-1,-3 0 0,-1 8-2,1-6-1,1-2 0,1 0 1,3-5-1,6 5 2,2-6-2,5-7 2,2-2-1,7-2 0,-2-2 0,1-5 0,-2-3 0,-6-2 0,-7 4 1,-5-4-1,0 4 2,-8-6 2,0-5 2,-10-1-2,-3-3 2,-3-1-3,0 2 1,-1 2 0,0 4-2,6 5-1,3 6-8,6 3 0,2 2-8,-2 0-18,2 0-46,0 0-163</inkml:trace>
  <inkml:trace contextRef="#ctx0" brushRef="#br0" timeOffset="165583.4709">7693 14320 322,'0'0'13,"0"0"1,0 0 2,0 0 1,0 0 0,90 49-6,-79-20-6,1 6 0,-8 4 2,-3 1-2,-1 2 6,-3-3-2,-6-4 4,0-6 3,-1-4 3,0-11 1,5-6 1,4-4-1,1-4-5,-5 0-2,0-5-5,-1-9-2,3-8-1,3-3-2,10-7 1,9-1-5,1-3 0,6 0 1,5 1-3,-1 2 5,5 3-1,-1 2 0,0 8 0,-1 4-1,-7 6-1,0 7 1,-6 3 0,-4 10-1,-3 4 2,-4 6-2,-2 2 0,-2 4 1,-2 3 4,-1 0-4,-2 3 4,0-3-3,0 0-1,0-7 1,-2-6 0,-2-1 0,-2-5 0,1-3 1,0 0-1,2-4 2,-4-3-1,0 0 1,0-10-1,1-7-1,3-5 0,3-2-2,0-3-3,7-4 3,6-1-4,3 2 4,3-1 2,1 4-3,3 4 3,0 4-2,0 4 1,-6 6 0,3 6-2,-3 3 1,2 7 0,3 6 1,-6 8-1,-4 1 1,-3 3-1,-4 2 0,-2 1 3,0 3-3,-3-1 4,0-1-3,0 0-1,0-8 1,0-1-5,0-1-5,0 0-9,5 1-22,-1-3-42,8-7-117,0-8-56</inkml:trace>
  <inkml:trace contextRef="#ctx0" brushRef="#br0" timeOffset="165975.4933">8825 14284 267,'0'0'26,"0"0"4,0 0 0,-87-20-2,64 31-4,-2 7 0,1 5-5,2 6 2,2 5-4,6 1-3,3 0 2,5-1-8,6 0 3,0-5-5,5-3-4,4-6 0,4-4-3,4-4 1,2-5 0,3-7-1,2 0 1,2-9 0,0-7 1,-1-3-2,-3-3-3,-2-5 2,-3 0-5,-4-2 8,-3 2-1,-1 1 1,-5 0 2,-1 10-1,-3 4 0,1 7 1,-1 5 1,0-2 1,0 2-1,-10 12 2,-3 8 0,0 10 0,2 7 3,4 0-4,4 2 2,3-3-5,1-3-4,11-5-2,6-5-7,4-3-7,3-6-43,1-4-136,1-9-62</inkml:trace>
  <inkml:trace contextRef="#ctx0" brushRef="#br0" timeOffset="166344.5144">9123 14431 169,'0'0'23,"0"0"7,0 0 5,0 0-3,0 0 2,0 0 2,49 83-4,-46-68 1,-3 2-6,0-5-7,0 0-2,0-1-4,0-6-4,0 1 1,0-6 0,0 0-2,0 0 3,0 0-3,0 0-2,1-11-1,2-5-1,2-10-5,0-1 5,4-2-6,2-2 1,1 1 0,2 1-1,1 2 2,-1 4-1,-2 8 1,-6 5-2,4 8 0,-1 2 0,2 4-1,4 9 4,-2 8-1,-4 4 0,-1 4-2,1 3 2,-3 1 3,-1 2-3,2-2 2,-1-2-7,0-5-8,1-4-16,-1-6-50,4-5-88,-2-6-90</inkml:trace>
  <inkml:trace contextRef="#ctx0" brushRef="#br0" timeOffset="166720.5359">9648 14359 345,'0'0'28,"0"0"3,0 0-3,0 0-5,0 0-7,-21 78-7,22-57-2,8-4-5,5-2-2,3-5 4,4-2-6,0-4 4,2-4-5,0 0-5,-1-8 6,-2-4-5,-1-4 7,-3-2 0,-3 0 2,-6 3 0,-1-1 1,-5 6 3,-1 4-1,2 2 5,-2 4 0,-8 2-1,-3 12 2,-6 9 1,0 12 1,0 9 6,0 10-2,1 10 2,0 9-2,4 6-5,5 5-2,4-2-6,3-5-1,0 0 1,0-7-5,0-7 4,-2-3-6,-6-9 1,-2-5 0,-5-8 0,-3-5-1,1-7-1,-1-8 2,4-7 0,1-6 2,1-5-2,1-8-4,-1-11-10,7-4-25,5-9-62,2-6-163</inkml:trace>
  <inkml:trace contextRef="#ctx0" brushRef="#br0" timeOffset="168443.6344">10612 14420 167,'0'0'23,"0"0"15,0 0 6,0 0-2,0 0-8,90-27-9,-69 16-6,4-4-1,1-5-7,2-4-2,2-5-2,0-3-5,-2-3 0,-5 1-2,-3-1 1,-10 2-1,-3 6 0,-7 4 1,-3 4 2,-11 6-1,-3 6 3,-6 7 4,-5 4 1,-2 12 4,-3 10-2,1 6 2,0 8-3,3 3 1,7 4-5,5 2 3,6-2-5,10-4-1,1-4-2,13-6-1,8-5 6,10-6-7,7-5 6,5-6-6,5-6-1,2-5 0,3-6-7,0-14 3,1-4-5,-3-7 3,-6-8 2,-2-5 0,-6-9 2,-5-1 1,-3-5 2,-7-3-2,-1-4 3,-4-1-1,-2-3-1,-1-2 3,-5 2-2,-3 5 1,-5 9 4,-1 12-1,0 15 1,-9 14 1,-5 12-1,-2 7 0,-5 15 2,4 15-1,0 7 1,4 9 2,0 6 0,3 5 0,3 5-1,1 1-2,2 1-1,1 2 1,3-2-4,0-2 2,0-4-2,3-4 0,0-6 4,2-5-4,0-6 3,0-7-3,3-7-3,-2-10 1,5-7 0,3-7-1,7-3 0,9-8-1,3-10-1,4-8-2,4-3-3,-2-7 0,-2-2-2,-4 1 4,-6-2 2,-4-3 1,-8 2 1,-2 0 2,-7-2 2,-6 5-1,0 1 2,-6 8-1,-5 7 3,2 7-1,-3 8 0,-1 6 2,-1 2-1,-5 13-1,6 7 0,-4 10 0,6 7-2,-1 3 1,3 5-3,0 1 3,0 1-4,7-4 3,0-2 4,2-5-6,2-4 4,9-8-6,0-1 0,7-7-1,-2-4-1,-2-6-1,1-5-1,3-3-3,1-4-3,8-10-3,-4-4-6,-3-4-8,-4-7-10,-3-2-1,-3-4 6,-3-1 12,-2-2 13,0 1 9,-2 1 5,0 6 2,-2 7 5,-1 10 5,2 8 2,-2 5-2,0-2-2,0 2-2,0 0-1,1 0-1,-1 14 0,2 6-2,1 10-3,0-1-2,0 2-1,-1-3 0,0 1-2,3 0 2,-2-1 3,-1 0-3,-2-1 3,0-2-3,0-7 2,0-3 0,-3-6 0,1-4 0,1-1 1,-5-4 0,2-4-2,-2-9-1,0-5-1,5-5-1,1-5-6,0-3 3,7-1-2,3 1 1,5 0 3,-1 5 0,4 1-1,-3 5 0,3 4-1,-6 6 0,-1 3 1,-1 4-1,-1 3 1,8 0 1,-4 0-2,2 3 1,-4 6 0,2-2-1,-1 2 2,-2 0-1,1 0 1,-5-2 0,-3-4-1,3 2 0,-3-1 0,0-1 0,1 0 2,-4-3 0,0 0 0,0 0 1,1 0-2,-1 2 1,0-2 1,2 0-1,-2 0 0,0 0 0,2-3 0,0-4 0,3 0-1,0 0 0,1 2 1,3 0-1,-6 3 1,2 1-1,-1 1 0,3 0 2,-4 0 0,6 0 0,-7 5 3,-2 7 2,0 8 0,0 2 0,-11 7-1,-1 1-1,-2 0 3,0 1-4,3-4 2,2 0-4,5-10-2,3 0-1,1-8 0,1-2 1,5 3 0,5-8 1,4-2-1,0-4 0,2-8 1,1-4-2,-6-4 2,1-2-1,-6-2-5,-1 2 3,-3-5-3,0 3 3,-2-1 1,3-3 0,-1 2 0,2-2-1,1-3 1,4 1-1,0-1 2,4 1-1,2 2-1,3 4 4,0 2-2,-2 6 0,-3 6 0,1 3-3,-1 7 1,0 0 1,1 7 0,-3 7 2,-2 4-1,-6 6-1,-2 3 1,-2 2 0,0 3-1,-2-4 3,-1 1-2,2-10 0,-2 0-1,3-6 0,0-1 1,0 1 1,0-2 0,0 0-1,3-6 0,-2 5-2,-1-4 2,0 0 1,0 6-1,0-4 2,0 4 5,0 2-7,0-2 5,0 1-5,-1-9-2,-2 6-3,2-5-13,-1 5-20,1 0-52,1-5-139,0 2-45</inkml:trace>
  <inkml:trace contextRef="#ctx0" brushRef="#br0" timeOffset="168820.656">12532 14452 375,'0'0'11,"0"0"1,0 0 0,0 0-2,0 0-1,0 0-7,0 0-1,90-7-1,-54-10-3,4-4 1,-1-4 0,-3-7 2,-2-2 4,-8 0-3,-5-1 3,-8 0 2,-4-1-1,-8 2 1,-1 6 0,-3 2 3,-4 9 1,-1 5 2,-6 8 2,-3 4-2,-4 3 0,2 12-3,0 8-1,3 6-3,0 7 1,3 3-2,2 4-1,2-2-1,3 0-1,3-4-2,3-1 1,2-8-2,6-2-2,4-6 0,5-4-16,2-4-18,1-4-44,2-4-97,1-4-55</inkml:trace>
  <inkml:trace contextRef="#ctx0" brushRef="#br0" timeOffset="169173.6762">13055 14223 288,'0'0'29,"0"0"5,0 0-2,0 0-3,0 0-5,-7 95-8,4-66-2,-1-1-5,4-1-3,-2-1-3,2-6 0,0-2 2,0-6-2,0-7 6,0 4-2,0-9 1,0 0 3,0 0-6,0 0 2,0 0-5,0-14 6,2-6-2,4-7-2,4-2 1,-2-1-3,6-2-1,1 0-1,2 3 0,2 4-1,0 6 1,-6 9 0,-1 5-2,1 5 0,-3 3 1,3 11 1,-4 4-1,-2 6 1,-3 4-1,-2 2 2,-2 2-2,0-2 1,0 2 0,0-3 1,-3-1 4,1-7-6,1 2-1,-1-12-10,2-4-19,0 1-29,0-8-57,0 0-84</inkml:trace>
  <inkml:trace contextRef="#ctx0" brushRef="#br0" timeOffset="169385.6883">13355 14011 192,'0'0'30,"0"0"3,52-84 1,-45 73-1,-4 9-3,-3 2 2,2 0 0,0 12 2,-2 8 0,0 14-4,-4 4-6,-6 5-6,-2 3-3,-4 3-6,3 3 0,-3 1-4,5-1-2,-2-3-3,3-4-1,4-6 2,1-5-4,4-10 3,1-11-11,0-4-5,0-3-18,0-2-37,1 1-55,-1-7-124</inkml:trace>
  <inkml:trace contextRef="#ctx0" brushRef="#br0" timeOffset="169712.707">13340 14212 200,'0'0'18,"0"0"-1,0 0-4,90-34-6,-63 24-1,3 0-3,-1-2 0,-1-2 5,-5 0 4,-4 1 3,-7 2 5,-4 5 3,-5 3 3,-3-2 2,0 1 2,-7-1-2,-6 2-3,-3 3-2,-4 11-3,4 3-5,2 3-3,4 5-3,4-5 0,2 0-6,4 4 1,0-3-2,5 6 0,5-4-1,0-2-1,3-3 0,-1 2 0,-2-2-1,3 1 1,-6 4 1,-1-8 0,-3 5 2,-3 2 3,0 1-1,-3 5 2,-5-4 6,0 0-6,-5-4 4,0-2-7,-3-3-3,-3-3-3,-3-4-4,-5 0-10,-3-5-28,-1 0-63,-2 0-165</inkml:trace>
  <inkml:trace contextRef="#ctx0" brushRef="#br0" timeOffset="170174.7335">14442 13972 440,'0'0'29,"0"0"-3,0 0-5,0 0 0,0 0-5,-29 113-6,19-71-4,-1 4-3,3-2-6,4-3-1,4-6-2,1-5-6,9-8-15,3-8-31,-1-6-70,1-6-124</inkml:trace>
  <inkml:trace contextRef="#ctx0" brushRef="#br0" timeOffset="170317.7416">14497 13737 248,'0'0'5,"0"0"-5,0 0-14,0 0-35,33 88-129</inkml:trace>
  <inkml:trace contextRef="#ctx0" brushRef="#br0" timeOffset="170622.7591">14634 14083 390,'0'0'9,"0"0"6,-13 100 2,13-68-2,2-4-1,5-2-4,1-6-1,0-5 0,-4-6-2,-1-6 2,3-3-2,3 0-1,1-8 2,4-7 0,-8-6 1,-1-4 0,-2-3-4,-1-3 0,-2-1-5,6 1 1,1 0-1,3 4 0,3 5-1,4 5 1,-4 5 0,5 10-2,1 2 2,1 7 0,3 10 2,-4 7-4,-5 5 2,-4 5-2,-4 5 1,0 1-2,-2-3-2,-1-1 0,0-4-2,-3-8-7,6-7-22,-3-8-84,1-6-132</inkml:trace>
  <inkml:trace contextRef="#ctx0" brushRef="#br0" timeOffset="171152.7894">15953 13706 114,'0'0'63,"0"0"1,0 0-4,0 0-9,0 0-6,0 0-8,0 0-2,80-85-6,-62 73-7,4 3-5,6-1-8,4 2-2,6-1-4,5 2-2,4 1 0,0 3-1,-1 1 0,-1 2-1,-6 7-1,-8 6 1,-11 5 2,-11 6-3,-9 7 2,-9 4-1,-15 4 1,-9 5 2,-8 3-2,-4 2 2,-7 0-2,2-2-1,3-4 2,3-1-1,7-5 2,8-3 1,7-6-1,8-7 3,6-9-1,8-2 0,0 0 0,7-1-1,8 1 0,3-7-1,8-3-1,6-3-1,2-7-1,8-1-1,3-2-5,6-1-3,-2-1-11,1 3-32,-1 0-63,-9 2-141</inkml:trace>
  <inkml:trace contextRef="#ctx0" brushRef="#br0" timeOffset="171670.819">16502 14059 334,'0'0'21,"0"0"2,0 0-2,-35 92-4,33-65-2,1 2-3,1-2 0,0-3-4,1-6-1,3-3 1,-1-5 0,-2-7 1,1 2 5,-2-5-1,0 0-2,1 0 0,1-8-1,0-9-3,3-6 2,0-3-3,0 0 1,5 0-2,3 2-2,1 2-2,5 5 1,0 2-2,4 3 0,-1 2-2,5 3 1,-4 4-1,1 1-1,-1 2-1,-5 2 1,-2 7-1,-3 5 2,-6 2 1,-4 4 0,-3 4 1,-1 3 0,-8 4 0,-2 1 0,1-2 1,-3-2 1,3-3 0,1-9 0,4-6 1,4-6-1,1-4 1,-2 0-1,2 0-1,0 0 0,0-14-1,8-8 1,6-7-1,6-1 1,5-2-2,1 0-1,0 3-1,3 0 0,-1 5 2,-2 4 0,-2 5 1,-7 7 0,-1 4-2,-1 4 2,-4 6 1,2 11-1,-3 6 2,-2 4-1,-5 5 1,3 1-4,-1 2 4,4 2-4,0-5 0,2-3-6,2-4-21,-4-8-86,4-7-151</inkml:trace>
  <inkml:trace contextRef="#ctx0" brushRef="#br0" timeOffset="172503.8667">18263 13655 264,'0'0'34,"0"0"3,0 0-2,0 0 0,-104-5-2,66 18-5,-2 4-2,0 4-4,-1 0-5,6 2-4,3 0-2,6 0-2,7-1-4,7-3-2,6-2-5,6-2 1,7-2-4,10 1 2,5-7 0,1-4 1,6-3 1,0-3 0,0-7 1,-2-5 0,-1-4 2,-4-1-4,1-6 4,-6 1-3,1-1 3,-4 1 2,-1 0-3,-4 8 4,-5 9-2,-2 3 0,-2 5 1,0-2-1,0 2 0,0 0 1,-5 8-2,-2 6 0,-4 4-1,3 0-1,3-4 2,3 3-4,2-2 2,0-3 3,8 5-3,7-3 1,0-4-3,-1-5-1,1-1 0,-4-1 1,4-3-1,2 0 3,-1 0 0,4-7-3,-2-1 4,-3-4-3,1-2 2,3-1 0,-1-4 0,5 1 1,1-1-1,2 1 0,3-1 1,0 4-1,1 5 0,-3 2 0,-7 4 0,0 4 0,-5 0-1,-4 0 1,-1 5 0,-4 3 0,-6 3 1,0 5-1,0 2 0,-2 5 0,-2-6 0,1 1 0,3-1 0,0 0 2,3 5 1,6-5 0,2-2-4,2-3 0,-1-4-3,2-2 4,4-6-1,-1 0 1,9-4 0,-3-6-1,2-5 0,-2-3-3,-1-5 3,-1-4-2,-2 0 3,0 0 0,-2-3 0,-1 0 0,0-1 0,-3-1 0,-1 2 0,-4 9 2,-3 8-1,-4 6 1,-1 4 1,-4 2 0,-8 1 2,-7 4-1,-4 15 1,-7 8 2,0 5 2,-1 5-2,4-1 1,4 0-2,7 0-3,8-2 1,8-2-4,11-2 3,16-4-3,13-5-1,17-6-3,11-3-4,11-5-8,4-7-31,1 0-59,1 0-166</inkml:trace>
  <inkml:trace contextRef="#ctx0" brushRef="#br0" timeOffset="173499.9236">5157 15638 335,'0'0'33,"0"0"1,0 0-3,0 0-2,-95 78-2,69-38-2,-2 6-2,5 3-5,0 3-1,6-1-7,5-1-3,8-1-2,4-3-4,5-4 1,11-6-1,5-4 0,6-6-1,5-7-1,6-7-2,0-5 2,1-6-2,1-1 2,-2-8 0,-1-11 0,-3-3 2,-3-8-2,-2-3 2,-6-3 0,-6-3 3,-4 0-1,-8 4 3,-5 5 1,0 6 0,-2 9-1,-8 8-1,-2 7-1,-3 3-1,-1 13-1,-2 9-1,5 6 0,1 5-1,4 3 0,5 3-2,3-6 1,3-2-2,10-6 1,4-3-2,5-8 2,3-5 0,2-7 2,2-5-1,1 0 0,-2-8 1,-2-9-2,-3-4 3,-4-4-1,-6-3 1,-3-4 0,-7 0 0,-3 0 0,-7-1 2,-6 5-3,-6 2 1,1 5 0,-4 4 1,0 8-2,0 6 0,0 3-3,1 5-3,4 5-5,6 2-15,8 0-36,3-2-119,16-2-79</inkml:trace>
  <inkml:trace contextRef="#ctx0" brushRef="#br0" timeOffset="173939.9488">6207 15557 119,'0'0'52,"0"0"5,0 0 2,0 0-6,0 0-9,0 0-6,0 0-5,0 0-6,0 0 0,0 0-6,-35 58-5,33-4 0,2 13-2,2 9-4,4 10-2,0 7-5,0 7-3,-4 2-1,1 0 0,-3-3-3,0-6 4,0-8-3,0-11 1,0-10 3,-7-12-2,1-6 1,-3-12-3,1-7 0,1-10-5,2-6-6,-1-10-20,3-1-34,-2-12-80,0-12-99</inkml:trace>
  <inkml:trace contextRef="#ctx0" brushRef="#br0" timeOffset="174179.9625">6119 15881 337,'0'0'14,"0"0"5,0 0-3,92-7-6,-65 17-6,-1 7-5,-6 5-1,-2 5 1,-6 4-3,-4 4-1,-8 2 1,-1 2 1,-16 0-1,-6-2 4,-5-3 3,-4-4 1,-1-8 5,-1-6 1,3-7-1,2-7-3,9-2-1,8-5-4,8-10-2,5-6-6,18-5-6,10-11-14,8 5-27,7-4-65,5 2-83</inkml:trace>
  <inkml:trace contextRef="#ctx0" brushRef="#br0" timeOffset="174500.9809">6616 15841 388,'0'0'33,"0"0"-4,7 89-6,-6-50-7,-1 5-7,0 1-6,0 1-3,0-2-3,0-5 0,0-6 0,2-11 1,-2-8 2,0-8 2,0-2 1,0 0-1,0-1 4,-5-3 1,-1-9-1,-3-14 3,4-9-3,2-4-2,3-4-1,5 1-3,5 1 1,7 2-1,3 2 0,4 4-1,2 6 1,1 5 1,1 7-2,-2 6 0,0 6 0,-4 0-2,-1 13 3,-2 4-1,-3 3 1,-2 4-1,-2 5 0,-2 0 0,0 2 0,-1-2-2,-3 0 0,-2-4 0,0-5-2,-3-2-5,-1-6-13,0-6-20,0 0-65,0-6-128</inkml:trace>
  <inkml:trace contextRef="#ctx0" brushRef="#br0" timeOffset="174658.9899">6986 15499 350,'0'0'-8,"0"0"-8,0 0-25,-9 80-100</inkml:trace>
  <inkml:trace contextRef="#ctx0" brushRef="#br0" timeOffset="175340.0289">7110 15983 309,'0'0'17,"-2"78"5,2-35 2,0-2-5,7-1-4,0-2-5,-1-7-1,4-9 0,-6-3 4,0-11 2,-2-3 4,-2-1 2,0-4-3,0 0 3,0-12-8,-6-9-2,-2-9-1,5-5-7,3-3-1,0-2 0,5-1-3,7 4 2,4 6-2,3 4-1,1 6 1,-1 5-1,-2 9-1,-2 7 1,2 1 0,-4 15 0,2 8 0,-3 6 0,-5 5 2,-2 5-1,-4 3 0,-1 0-3,0-2 2,-1-4-1,-3-3 4,1-12-1,0-9 2,3-7 0,0-6 0,-2 0 0,2 0-2,0 0 0,0-2 0,0-18 2,0-9-2,5-12 1,5 0-2,1-2 0,7-1-2,1 3 1,2 4-1,3 5 3,1 7-1,-3 8 1,-5 7 1,-2 7-1,1 3-1,-5 13 2,4 4 0,-2 8 0,-3 2 2,-3 5-4,5 0 2,-1-1-1,4 1 2,3-7-2,4-6 1,4-5 0,3-8-1,2-5-1,0-1 0,0-10 1,-2-5 0,-3-5 0,0-5 0,-3-6 0,-6-3 0,0-5 1,-2-2 0,-2-1 3,-4-1-1,1 4-3,-3 2 3,-4 12-2,-3 5 3,0 8 3,0 7-3,-5 3 1,-6 2 0,-5 12 4,-6 10-4,2 5 4,4 8-4,0 2-1,5 2 1,2 2-2,5 1 0,4 0-2,1-3 2,14 0-2,3-7 1,6-4-4,5-8-1,4-6-4,7-7-3,1-7-10,2-2-41,2-12-139,0-6-73</inkml:trace>
  <inkml:trace contextRef="#ctx0" brushRef="#br0" timeOffset="176088.0717">9805 15670 337,'0'0'37,"0"0"1,0 0 0,0 0-4,0 0-1,0 0-6,-56 105-7,44-54-1,2 2-8,2 8-5,3-4 0,4 1-5,1-7 1,10-7-3,5-7-3,10-15 1,4-9 0,7-13 2,5-10-1,1-12 1,1-7-4,2-4-2,-3-4 2,-3-3 0,-2 2-2,-6 3 5,-7-1 1,-6 7 1,-8 7 2,-4 10-2,-4 9 1,-2 1 3,-9 2-1,-8 0 1,-3 12 1,0 8 0,1 4-2,4 3 2,4 2-3,7-2-1,4 0-1,9-5-1,9-2 1,10-7-1,4-2 0,5-6 1,4-5-4,2 0 2,4-9-1,-4-6-3,-6-2 3,-2-3 1,-9 0-1,-4 1 4,-12 3 1,-4 0 0,-6-2 0,-2-2 1,-8-5 1,-4 3 0,-2 2 2,-2 2-4,2 3 0,4 4-3,0 0 1,5 5 0,2 3-2,-2-5-2,4 6-1,-1-1-9,4-4-22,0 4-39,6-4-72,7 0-105</inkml:trace>
  <inkml:trace contextRef="#ctx0" brushRef="#br0" timeOffset="176305.0841">10730 15762 363,'0'0'25,"0"0"10,0 0 5,0 0 2,0 0-6,0 0-8,-15 119-10,9-72-5,-1 4-7,4-4-5,1-3-2,2-7-5,0-8-3,0-9-7,0-1-16,2-11-48,-1 3-118,-1-11-58</inkml:trace>
  <inkml:trace contextRef="#ctx0" brushRef="#br0" timeOffset="176480.0941">10665 15562 359,'0'0'7,"0"0"-5,0 0-4,0 0-11,40 78-20,-20-61-87,-6-6-80</inkml:trace>
  <inkml:trace contextRef="#ctx0" brushRef="#br0" timeOffset="176671.105">10939 15436 366,'0'0'24,"0"0"11,0 0 6,30 87-2,-29-38-8,-1 6-9,0 2-10,0 0-5,-1 1-3,1-6-6,0-4-1,0-3-8,0-8-4,0-3-12,-3-9-34,-1-9-58,-3-7-130</inkml:trace>
  <inkml:trace contextRef="#ctx0" brushRef="#br0" timeOffset="177104.1298">10839 15908 317,'0'0'18,"0"0"-3,0 0-2,0 0-8,0 0-3,114-61-2,-71 41-3,2-5 3,3-7-2,-3-1 3,-2-2 0,-6-2 2,-4 0 0,-10 0 0,-7 4 3,-8 1 1,-7 4 4,-1 5 8,-3 9 4,-8 4 5,-3 10 3,-5 4-4,-5 14 1,6 13-4,-1 8-5,2 9-2,4 8-8,3 1 1,0 2-3,4-1-4,5-2 0,1-6-2,1-4 0,6-6 1,5-8 0,-2-4-1,-3-11 0,0-8 0,-4-4 0,-3-5 1,3 0-2,4-5 1,0-7-1,3 2 3,-5-5-1,-2 4-2,-3-4 2,0 2-1,0 1 1,0-2 2,0 8-3,-3-4 0,1 7-1,1-2-2,-1 1 1,2-2 0,2-1 0,8-4 0,3-2 1,2-1-1,5 0 0,-1-2 0,4 2-3,-2-3 4,1 2-4,-4 4 4,-10 6-3,4 3 4,-5 4 4,2 9-4,0 11 3,-7 7-5,-2 3 1,0 2-3,0 3-1,0-1 1,4-2-2,10-8-2,6-9-13,6-8-44,4-9-156,5-7-59</inkml:trace>
  <inkml:trace contextRef="#ctx0" brushRef="#br0" timeOffset="177672.1623">12378 15434 338,'0'0'27,"0"0"11,0 0-2,-30 116-5,16-68-4,-2 4-12,3 2-3,2 0-6,3-2-4,7-3 1,1-9-5,3-7 2,3-11 2,-1-13 1,-2-3 1,1-6 2,4-6 1,0-7 1,4-9 1,-6-2 1,-3-4 3,1-3-5,0-2 2,3-2-6,1-1-1,3-3-1,4 2-2,2-1 1,5 5-1,1 4 0,-1 7 1,1 12-2,-5 10 2,-1 4-1,-6 16 1,-4 10 1,-5 6-2,-2 6 0,0 2 0,-8 1 4,1 0-7,-1-3 8,2-4-7,0-4 2,6-10 1,0-4-2,0-8 2,0-7 0,0 2-1,0-7 1,9-10 1,3-7-1,2-7 3,-1-7-2,1-2 1,1-4-4,2-5 1,3-1-2,0-6 1,5 1 0,1-1-1,0 3 1,3 10-1,-3 10 2,-9 9-2,2 12 2,-4 5 0,-3 7-2,2 13 2,-6 7-1,1 6 2,-3 8-2,-2 1 1,0 4 0,2-1-2,3-4 5,-2-1-10,-1-5-5,7-4-38,-6-12-81,0-2-136</inkml:trace>
  <inkml:trace contextRef="#ctx0" brushRef="#br0" timeOffset="177927.1769">13522 15137 299,'0'0'17,"0"0"5,94-17 3,-58 17-2,-2 5-5,-4 8-2,-2 6-2,-8 4-5,-6 6 0,-7 5-4,-7 5-4,-11 4-2,-14 2-1,-6 4 0,-9-2-1,-2 0 3,-2-3-1,5-6 1,5-8-2,8-5-6,8-10-10,9-8-21,6-2-71,3 1-113</inkml:trace>
  <inkml:trace contextRef="#ctx0" brushRef="#br0" timeOffset="178233.1944">13547 16041 307,'0'0'49,"0"0"0,0 0-5,-54 99-10,41-66-10,0 3-9,3 0-8,3 0 0,3-2-7,4-5 2,1-4-3,11-4 0,4-7 1,5-7-1,2-5-4,2-2 1,-2-7-2,3-5 0,0-4 4,-1-3-3,2-3 4,-4-5 1,-5-2 1,-6-2 3,-4-2 2,-8 1 3,0 2 4,-13 4 0,-6 4-1,-7 6 0,-4 3-2,1 5-2,0 6-4,3 2-2,3 0-7,8 2-4,5 3-12,6-3-37,4-2-170,0 0-34</inkml:trace>
  <inkml:trace contextRef="#ctx0" brushRef="#br0" timeOffset="178820.228">14682 15567 421,'0'0'44,"0"0"1,0 0-9,0 0-9,0 0-13,0 0-5,0 0-6,0 0 0,0 0-1,0 0-2,94-2-1,-39 2 0,8-8-2,8 1-2,6-2-7,-2 1-5,0 3-10,-7 3-27,-10 1-44,-11 1-143</inkml:trace>
  <inkml:trace contextRef="#ctx0" brushRef="#br0" timeOffset="179007.2386">14928 15780 268,'0'0'21,"0"0"7,0 0 0,0 0-3,0 0-7,0 0-4,111 22-4,-68-17-3,5-2-2,2 0-2,0-1-10,2 1-9,-7 0-35,-4-2-108</inkml:trace>
  <inkml:trace contextRef="#ctx0" brushRef="#br0" timeOffset="179348.2582">15243 15219 274,'0'0'21,"0"0"5,0 0-1,0 0 0,0 0-6,0 0 1,0 0-10,97 36-3,-57-24-4,3 0-2,-2 2 0,-2 1 1,-4 0 1,-6 0-1,-8 1-2,-6 3 1,-8 3 1,-6 0 3,-1 5 3,-10 4 0,-1 2 2,-4 4 1,-1 5 0,-1 2 0,1 2-2,-1 1-1,-1-1 0,0 0-4,0 0 1,-2 0-3,-2-2-2,3-3 2,-2-4-2,-2-2 0,7-5-1,-2-5 0,7-9 0,4-7-2,4-4-5,3-5-7,0 0-29,13-5-89,9-12-116</inkml:trace>
  <inkml:trace contextRef="#ctx0" brushRef="#br0" timeOffset="179852.287">16745 15020 309,'0'0'-6,"0"0"5,0 0 8,0 0 4,0 0 6,0 0 9,0 0-1,0 0 6,0 0-1,0 0-1,-53 102 3,25-59-10,2 4-1,3 0-11,3-1-4,6 0-5,6-2-2,7-3 0,1-4-2,9-3 3,9-8-2,5-7 0,7-6 0,5-8-1,3-5 3,-1-4 0,-1-12 0,-2-4-1,-6-3 1,-3-5-1,-7-5 2,-6-4 0,-4-2 0,-5-5 0,-3-3 2,0-2-5,-9 3-2,-2 3 3,0 8-3,-2 8 5,2 9 0,-2 11-1,-6 4 0,0 3-1,-7 11 0,3 7-1,4 5 1,5 1-14,1-6-12,13-1-41,0-4-116,8-8-58</inkml:trace>
  <inkml:trace contextRef="#ctx0" brushRef="#br0" timeOffset="180160.3046">17115 14480 344,'0'0'8,"0"0"7,0 0 9,0 0 5,0 0 3,-41 93-3,17-46-4,-3 9-3,-7 10-7,-2 10 0,-2 7-4,-3 9 2,-1 2 2,-3 6-3,3 3-1,1 5-2,2-1-4,5 1 1,2-5 0,5-7-3,5-7 2,1-9-1,4-11-2,6-8 2,0-7-2,1-13-1,2-5-1,-1-8-1,1-12 0,3-4 0,4-8-2,1-4 0,-6 0-2,0-4-4,-1-11-8,2-4-16,5-10-39,5-3-63,8-10-134</inkml:trace>
  <inkml:trace contextRef="#ctx0" brushRef="#br0" timeOffset="180451.3212">17491 14855 267,'0'0'25,"0"0"7,0 0 7,0 0 1,-83 32 3,65 8-2,-3 15 0,0 12-7,-2 9-7,0 7-6,1 3-7,-3 3-7,2-3-1,2-3-5,3-5 1,2-11 1,5-10-5,5-9 4,4-9-5,2-11-3,0-9-4,8-8-3,-3-4-12,8-7-38,5-3-64,3-14-140</inkml:trace>
  <inkml:trace contextRef="#ctx0" brushRef="#br0" timeOffset="180944.3494">17598 15262 372,'0'0'20,"0"0"3,-52 116 2,37-72-5,2 0-2,2 1-9,5-1-4,4-3-4,2-7-1,5-7 0,2-10-1,0-10 1,0-4 1,4-3 1,2-12 1,0-9 2,-3-7-1,-3-9 2,2-4-2,-3-3-1,1 0-1,1 2 0,2 0-2,2 9 1,1 4-2,2 9 1,-4 6-1,-5 9 2,3 5-1,1 3 0,3 9 1,1 9-1,-1 3 1,-6 5 1,-2 5-2,-3 0 0,-2 0 0,2-2-3,-2-4 3,0-6 0,0-10 0,0-7 3,0-5 1,0 0 2,0 0-1,0 0-1,-6-10 0,-1-9 1,-1-6-2,2-2 1,4-3 0,2 1-3,2-2-1,9 3 1,1 3-3,5 4 2,-5 8-2,2 5 1,1 6 2,-2 2-1,2 14 2,-3 5 1,-3 8-1,-5 6-2,-2 4 1,0 0-4,-2-2 2,0-1-3,0-2 0,-3-3-5,1-12-4,-1-5-14,3-7-19,0-5-40,0 0-83</inkml:trace>
  <inkml:trace contextRef="#ctx0" brushRef="#br0" timeOffset="181188.3634">18128 14797 202,'0'0'32,"0"0"1,0 0-1,0 0 0,0 0 1,45 90-3,-39-41-4,1 6-5,-4 8-2,0 5 1,-3 2-5,0 7-3,0 0-5,0 2-7,0-3 2,0-2-4,-6-2 2,-5-7-1,-5-4-5,-6-8 1,-4-10-13,-7-8-14,-2-9-47,2-11-162</inkml:trace>
  <inkml:trace contextRef="#ctx0" brushRef="#br0" timeOffset="183363.4878">2465 9927 188,'0'0'6,"0"0"-4,0 0 1,0 0-2,0 0 4,0 0-1,0 0 3,0 0-1,0 0 1,-107 34 1,71-13 1,-6 4 0,-3 2 1,-1 3-1,1 2 1,0 4-1,2 4 0,5 2 2,6 4-3,4 3 1,9 2-1,6 2 4,4 2-4,4-1 2,5 1-3,0-2-2,3-4 1,6-2-3,2-4 2,0-2-1,1-5 2,-2-2-2,3 0 0,-3-4-2,-3-2 1,2 1 1,-7-2-1,-2 0 2,0 3-2,-6 0 4,-6 3-1,-3-1 2,-3-1 2,-4-3 3,-2-6-1,2-2 1,-3-3 0,2-5 2,0-4 0,8-4-1,-3-3-2,2-1-1,3 0-1,-5-1-2,6-3 0,2-1-3,0 0-1,1 1-1,1-2-1,4 4-1,1 0 0,3 2 0,-2-1-2,2 1 0,0-4 0,5-4 0,7-1 0,5-3 1,4 1 1,3 1-2,2 0 0,3 0 0,-1 2 0,1 6-3,-1 2 3,0 2 0,0 16 1,0 5 3,-3 11-3,-1 5 0,-2 9 0,-4 10-1,-3 8 1,-1 5-2,-4 5 3,-2 2 1,-4-2-3,0 3 2,0 2-2,1 0-1,-1 0 2,2 0-2,1 2 3,3-3 1,-2-3-1,-3 3 1,0-3-3,-4 2 0,-1 3 3,0 5-2,-6 1 3,-7 7 2,-3-1-3,-1 2 1,-3-3-2,1-3-2,3-3 1,2-5-3,4-3 6,2-5-2,3-2 2,4-2 1,1-3-3,0 4-1,6 0 0,3 1-1,0 4 3,1 2-2,0 4 3,-4-1 2,4 6-2,-4 1 0,-4 2-2,3 2-3,-2-1 2,1-3 1,2-5-2,5-8 2,2-7-3,5-7 0,5-8 0,2-5 0,4 0 0,4-3-2,1-1 2,1-2-4,-2-1 5,-1-2-2,-2-6 1,-2-1-2,-2-7 0,-4-1 0,-2-8 1,-7-3-1,0-4 1,-5-4 2,-3-3 0,5-1 0,0-1 2,3-3-1,5-6 1,-5-3 1,1-1-1,-2-3 2,0 0-2,0 2 0,-3-3 0,-1 5 2,-3-3-2,-1-2 0,1 1 0,-4-8-3,5 4 2,-3 0-1,1 2-2,0-2-5,1 5-14,-1 1-45,6-3-158,0-6-40</inkml:trace>
  <inkml:trace contextRef="#ctx0" brushRef="#br0" timeOffset="186379.6603">1612 2701 23,'0'0'10,"0"0"4,0 0 5,0 0 1,0 0 1,0 0-4,0 0-6,0 0-3,0 0 0,0-12 2,0 12 4,0 3 3,0 14-1,0 9-2,1 16-3,5 8-2,2 15-2,1 7-2,2 9 5,2 2-2,0 6 7,-2 3 4,1 5-8,1 3 3,-1 0-3,-4 0-2,4-1 4,-4-2-1,0 0 0,3-3-1,-2 1-3,0-8-1,0-3 0,-1-9-1,-2-5 0,0-7-1,-2-5 0,-4-5 3,0-8 1,-3-5 2,-6-8-2,-4-6-1,-1-4-3,-2-5-1,3-5-3,-1-4-1,4-4-3,0-4-3,0-4-10,2-4-12,1-11-46,4-6-146</inkml:trace>
  <inkml:trace contextRef="#ctx0" brushRef="#br0" timeOffset="187974.7516">1747 2530 212,'0'0'-3,"0"0"-1,0 0 7,0 0-6,0 0 5,0 0-3,0 0-3,0 0 2,0 0 2,0 24-1,10-22 1,3 1 0,-2-1 2,2 0 2,-1-1 3,8-1 0,-3 0 2,9 0 1,3 0-1,3 0 3,9-1-10,6-3 9,8-1-4,9 2-2,4-2 9,10 1-11,4-3-7,7-2 7,6 0-11,7 0 9,3-1 1,3 1 0,1 1 0,0-4 0,4 2 0,-1 0 2,2-2-1,3-1 3,0 0-2,0-1 0,1 1 2,2-4-3,0 1 0,-1-1 1,3-3 1,-1 3 1,5-1 0,-1-2 0,3-1-1,1 1 1,8 0 0,-1 3 0,5 0-2,0 0 0,3 3-1,2 4 0,0 0-3,2 3 2,-3 1-2,6 1 1,4-1 0,-2 0-1,-1 0 1,1 0-1,-2 0 0,3 0 1,-1-2-1,1 1 1,-1-1 0,0 3 2,-1-2-2,-2 0 0,1 0 1,-3 2-1,0-3 2,-3-1 0,-2 4-1,-3 0 3,-4 0-5,0 3 1,-3 0 0,0 2-1,0 0 0,-2 0-1,1 4 1,-1 1 0,0 0-1,-4 0 1,0 2 0,-1-2 0,-2 0 0,-2-1-2,-3 1 2,0-2 0,-4-3 0,-1 0 0,-2 0 0,-1 0 0,0 0 2,-3 0-2,-5-3 0,0-1 1,-5 3 0,0-1 0,-3 2-1,-2 0 1,-3 0 0,-2 0 2,-3 7-2,-2-2 0,3 2-1,-1 1-1,2-1 2,1-2-2,1 0 2,-1-2-1,1-3 0,1 0 0,0 0 1,4-5 0,0 0 0,3 0 0,1 0-1,0-2 0,3 2 0,1 4-1,0-1 1,-1 0 1,1 2-2,-4-3 1,0 1 0,-4-1-1,-3-1 1,-3 1 0,0-1 0,-2-2 0,0-1 1,6 2 0,0-2-1,4 2 0,3-2 0,1 2-1,2 1 1,-1 0 0,-2 0-1,0-3 1,-2 2 0,-3 1 0,-5-2 0,0-2-11,-6 1 12,-2-2-12,-1 1 11,-1 1-1,2-2-12,-3 2 13,5-3-12,-1 1 12,1 1 0,2 3-2,-1 3 2,-1 0 0,-3 2 0,-2 0 0,-5 0 2,-4 0-2,-6 0-2,-3 0 2,-7 0 2,-1 0-2,-4 2 0,-2 0 0,0 1 0,1-1 2,-1 1-2,3-1 0,2 0 1,-1-1 1,0-1-1,1 2 2,-1-2-2,-2 2 0,-2 1 13,-4 4-13,-5 0 11,-2 3-1,-2-2-12,-8 1 12,-2 1-11,-10-3 0,0-1 0,-7-1 0,-2-4 0,2 2 2,-6-3 2,0 0 3,0 0 0,1 2 1,1-2-2,-1 1-3,1-1-1,-1 0 1,-1 1-3,1-1 3,-1 0-1,2 2-1,-2-2-1,0 2 0,1-2-1,-1 8 1,0 7 0,-3 9 0,-5 10-2,-2 6 4,-2 9-4,2 9 2,1 6-3,4 5 3,3 4-3,2-1 9,0 3 1,7 1-1,5-1 1,2 0-8,4-4 0,-4-2 1,0-1-1,-2-1 2,-5-1 2,-1 1 0,-3 1 1,-3 1-2,0 2-2,-3 4 0,-4-1 0,-1 0 0,0 0 0,0-3 0,-1 0 1,0-6-2,-1-3 2,3-5-2,-1-6-2,3-6 3,-1-9 1,0-11-1,3-10 2,1-9-2,2-6 3,-2 3 1,-1 0 0,0 0-1,-4 1 0,-6-4 0,-3 0-3,-7-4 3,-3-2-1,-2-1-2,-5 1 2,-7-2-2,-11 3-1,-10 2 0,-14 1-2,-13 2-1,-19 0 0,-17 2-5,-18 3-5,-14 5-7,-15 0-19,-8 2-46,-5-2-153</inkml:trace>
  <inkml:trace contextRef="#ctx0" brushRef="#br0" timeOffset="189123.8173">17007 7721 28,'0'0'23,"0"0"2,0 0-1,0 0-6,0 0-6,0 0-1,0 0-4,0 0 0,0 0 3,-61 2-2,61-2 0,0 1 0,0 3 2,11 0-1,12-1 1,12 0-2,10-3-1,9 0-1,9 0-1,11-5 0,6 0-1,9 0 0,8 0-2,3 2 0,1-1 2,0-1-1,-1 1 1,-6-1 1,-9 1 0,-7 0 0,-7 1 1,-10-1-1,-9 1-2,-9 1 1,-8-1-3,-11 3 0,-6 0-1,-5-3 0,-7 3-1,4-1 0,-7 0-1,4-1-2,-3 2-2,-4 0-7,0-2-9,0 2-14,-1-5-36,-12-3-48</inkml:trace>
  <inkml:trace contextRef="#ctx0" brushRef="#br0" timeOffset="189494.8385">18157 7390 246,'0'0'1,"0"0"0,0 0 2,0 0 3,0 0-1,0 0 1,84 27 0,-56-12-2,1 2-2,4 4 0,4-1 0,2 2 0,1 2 0,-1-1 2,2-3 1,-1 0-1,-4-5 1,3-1 1,-8-4-2,-2-1 1,-11-4-2,-2 0 1,-9 0-2,-4-3 1,-2 5 0,-1 4 1,-11 6 0,-11 5 0,-4 1-1,-6 3-1,-4 1 0,-3 0-1,-4 5 0,1-6 0,-2 3 0,2-3-1,0-3 1,2-1-1,4-4 3,3 0-3,4-4 0,6-3 0,8-3-4,4-4 0,11 2-5,0 5-7,15-1-32,10 3-134</inkml:trace>
  <inkml:trace contextRef="#ctx0" brushRef="#br0" timeOffset="189939.864">19126 7657 11,'0'0'28,"0"0"5,0 0-2,0 0-2,0 0-1,-94 49-4,74-19-2,0 7-2,0 4 0,3 3-4,3 3-1,5-2-5,6-1-5,3-1-2,5-2 0,11-2-2,4-3-2,7-3 1,7-5 0,3-9 0,0-6 0,3-6-1,-1-6-1,1-1 2,-2-9 0,-3-7 0,-3-2 0,-5-7 0,-1-4 2,-7-2-1,-8-3 0,-3-3 1,-5 0-1,-3 0 2,-2 1-2,-7 1-2,-2 4 1,-4 2-2,-1 3 1,-1 5 2,-2 4-2,3 6 0,-2 0-1,-1 5 0,3 1-1,-4 4-2,1 1-4,-6 0-4,-4 0-12,8 1-28,8 1-108</inkml:trace>
  <inkml:trace contextRef="#ctx0" brushRef="#br0" timeOffset="190271.883">19543 7156 346,'0'0'-4,"0"0"-2,0 0 0,0 0 3,-58 80 2,53-46 1,-1 7 1,-4 8 0,-4 11 1,-4 8-1,-5 8 2,-4 5 0,-2 3 2,0 1 1,0-3-2,2 0 3,2-5-3,3-1-1,4-5 1,0-4-3,5-7 4,0-1 2,-1-5 0,4-1 0,-6-1-1,1 0-4,-4-2 4,3-1-2,-4 4-3,2-1 0,2 2-1,-2-1-2,5-5 1,6-7-6,4-9-3,3-10-5,13-6-17,10-8-65,11-8-115</inkml:trace>
  <inkml:trace contextRef="#ctx0" brushRef="#br0" timeOffset="190619.9029">19757 7645 186,'0'0'33,"0"0"-5,-110 110-1,75-58-4,-1 9-6,11 5-1,3 3-8,7 3-2,7-3-1,7-5-3,1-6 0,11-9 0,8-7-1,1-9-1,1-7-1,3-6-1,-4-6-1,-5-4-5,-5-5-4,-6-2-13,1-3-40,5-1-130</inkml:trace>
  <inkml:trace contextRef="#ctx0" brushRef="#br0" timeOffset="191205.9364">19787 7960 372,'0'0'0,"0"0"-2,-51 109 2,48-74 0,3-6 2,13-4 1,6-5 0,1-4 0,3-8 2,-1-3-1,-3-5 4,0 0 1,-2-6-1,-2-5 0,-4-2 0,1-3-1,-4 1 0,1-3-2,-3 6 0,-1-2-1,0 1-1,-3 2 0,3-4-1,-3 6-1,1 0 0,0-1 0,-1 0-1,7-4 1,-3 1-1,4-3 1,1 1 0,-1 2 1,2 1 0,2-1-1,-3 6 2,0-1 0,-4 4 0,-4 2-1,5 2-1,-5 5 2,-1 10 1,1 6 0,-3 4 0,-1 4-2,-3 3 1,-2-1-1,3-1-1,0-2-1,1-6 1,2-10-1,0 0 4,0-9 2,0 2-2,0-1 1,0-4-1,0-12-3,0-7 0,0-8 0,0-2-1,0-2 1,0 2 0,0-3-1,2-2-1,1 2 2,0 2-1,1-1-3,2 5 3,-3 7-3,1 7 0,-4 7 2,0 5 1,0-2-1,4 2 1,1 8 4,2 8-2,2 6 1,1 3-3,0 3 0,2 1-2,3 0 2,4-2 0,0-1-1,5-1 1,2-3-2,2-2-3,1-5-5,-2 0-5,-3-5-15,-1 0-28,-8-6-46,-6-1-129</inkml:trace>
  <inkml:trace contextRef="#ctx0" brushRef="#br0" timeOffset="191532.9551">20514 7308 148,'0'0'0,"0"0"4,0 0 6,19 102 2,-8-48 1,4 7 1,-2 6 1,-2 8-2,-3 1 4,0 1-2,-2 0-1,-1 0-1,1-8-1,-1-4 0,-2-8-1,-3-6 1,0-9-1,-3-5 2,-4-7-1,-6-4-1,-2-3-2,-4-2-2,1-3-2,-3 2-3,1-2-2,-1 1-6,0-2-7,4 0-18,5-3-76,4-6-103</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23:02.242"/>
    </inkml:context>
    <inkml:brush xml:id="br0">
      <inkml:brushProperty name="width" value="0.05292" units="cm"/>
      <inkml:brushProperty name="height" value="0.05292" units="cm"/>
      <inkml:brushProperty name="color" value="#002060"/>
    </inkml:brush>
  </inkml:definitions>
  <inkml:trace contextRef="#ctx0" brushRef="#br0">2507 6384 37,'0'0'11,"0"0"1,0 0 4,0 0 7,0 0 2,0 0 1,0 0-6,0 0-4,0 0-7,-30-10 1,30 8-2,0-3-1,0 0-1,7-2 0,7-1 0,1 3-3,8-1 1,0 3-1,4 2 0,4-1-1,3-1 2,4 1-2,4-1-1,3 2 0,0 1 0,2 0-1,2 0 2,2 0 0,1 0-1,0 0 0,1 1 0,0-1-1,2 0 2,4 0 0,2-2-1,-1-5 0,1 1 2,1 0 0,2 0 2,0 0-3,4 2 1,-2-3-3,-1 2 0,2-2 1,1 2 0,0 0 0,2 0 0,1 0 2,-1 0-2,0 0-1,-2 1 1,0 1-1,-3 1 0,-1 0 0,-2-1 0,-1 1 1,0-2-1,-2 0 1,2-3 0,0 2-1,1 0 2,2-2-2,0 0 0,3 0 0,2-3 0,5 3 0,0-1 0,3 2 0,2 0-2,0 2 2,2-1 2,0 1-2,0 1 2,-6 0-2,0 1-1,-5 2 2,-5-2-2,2 2 1,-4-1 1,3-1-1,0 0 1,2-3-1,1 0 0,5 1 1,2-2 2,4 1-3,1 3 1,0-1-1,1 1-1,-1 2 2,-3 0-1,-3 0 1,-4 0-1,-4 0 1,-2 0-1,-4 0 0,-2 0 0,-1 0 1,-1 0-1,1 0 1,3 0 1,2 0 0,4 0-2,4 0 1,1 0-1,2 0 0,1 0 0,-2 0 0,2 0-1,-7 0 1,-3 0 0,-3 0 0,-4 0 1,-5 0-1,-5 0 1,0 0 0,-2 0-1,-1-2 0,-1-3 0,3 2 0,0-2 2,-2 0-1,3-2 0,-2 3-1,0 1-1,-1 1 1,0-1 0,-6 1 0,-1 2 3,-5 0-3,-4-2 0,-2 1 0,-4-3 0,0 3 3,-8-3-2,2 1 2,2 1 0,0-1-1,5-2-1,-1 3 0,-2-3 0,2 3-1,-1 1 3,0-1-3,-5 0 1,-1 1-1,-5 0 0,1 1 1,0-2 1,-5 2 1,-2 0 2,-5 0 0,0-1 1,0 1-2,2 0-1,-1-2-5,-1 2-2,0 0-5,0 0-23,0 0-86,-11 0-86</inkml:trace>
  <inkml:trace contextRef="#ctx0" brushRef="#br0" timeOffset="5206.2978">12186 3678 29,'0'0'7,"0"0"4,0 0-1,0 0 6,0 0-2,0 0 0,0 0 3,0 0 2,0 0-1,0 0-2,-65-37-1,54 37-7,-4 0-2,4 5-1,-7 4 1,1 4-3,0 3 3,-1 0-2,2 2-1,1 1-1,1-1 2,0 1 1,2 0-2,1 1 3,-1 1-2,4 2-1,-1 0 2,0-1-3,5-6 2,3 4 0,1-3-1,0 2-1,5 2 2,5-2-2,2-2 3,1-2-1,3 1 2,-1-3 0,2 0-1,1-1 1,1 0-3,3 0 1,0-2-1,1 2 1,0-5 0,1-1 2,0-2-1,-8-1-1,2-3 2,2 0-1,1 0-1,6-4 1,-3-2-2,3-4 1,-3 2-2,0-1 0,0-3 1,1 0-1,-2-5 0,-3 0 1,2 0 0,-2-3-1,-2 0 3,-4 1-2,-1 1 1,-5 4-2,-2 1 0,-1-3-1,-2 3 1,-2-4 1,-1-3-3,0 0 3,0-6-3,-3 4 3,-3-1-2,-1 1 0,-3 3 1,0 1 0,0 1 0,-3 0 0,1 4-2,-3 1 0,5 3 0,-1 3 0,-5-1-2,-2 3 2,-4 1-3,-3 3 4,1 0-1,-1 0 0,-1 4 4,3 4-4,-2 0-2,2 1 0,2 1 1,1 3 0,0-1 1,6 0-2,2-4 0,4 4-2,5-4-1,1 1-2,2 6-5,2-5-5,2 2-11,8-5-18,-1 0-32,4-4-52</inkml:trace>
  <inkml:trace contextRef="#ctx0" brushRef="#br0" timeOffset="5671.3244">12710 3253 54,'0'0'12,"0"0"-2,0 0 1,0 0 6,0 0-1,0 0 1,0 0 0,0 0-1,0 0-3,-84 35 0,64-13-3,-4 5-1,3 3-4,-1 6 3,-1 3 1,-2 7-2,1 3 1,-1 2-2,-2 2-2,-1-3 3,-1 1-1,-3 2-2,-2-5 2,0-2-2,1 0 2,-1-1 2,0-1-1,1 0-2,1 1 1,0 2 1,5-1-1,1-2 3,3-3-4,5-2 0,3-1-1,3-3 2,2-4-2,3-4 2,2-8 3,1-2-4,1-7 2,0 1-3,0 0 1,2-6 0,1-1 0,0-4-2,-2 0 0,2 0-2,0 1 0,-2 1-1,2-2-1,0 1-5,0-1-4,10-6-11,4-6-28,10-8-66,4-4-95</inkml:trace>
  <inkml:trace contextRef="#ctx0" brushRef="#br0" timeOffset="6134.3509">13130 3492 120,'0'0'5,"0"0"2,0 0 0,0 0 5,0 0 3,0 0-1,-85 51 0,65-26 0,-4 9 0,2 2 1,0 4-1,2 4-4,1 0 1,4 0-1,1 0 1,5-2-1,-1 0 0,6-5 0,0 0 0,2-4-2,2 0-1,0-1-2,0-3 5,6-2-3,2-1-1,3-3 1,2-3-2,0 0-2,4-3 0,3-1 0,0-3-2,1-1 1,0-2 0,0-3-2,-5 0 0,-1-3-3,-4 0 1,-3-4-1,3 3-2,-6-3-3,5 2-7,-6-2-11,2 0-29,-1 2-50</inkml:trace>
  <inkml:trace contextRef="#ctx0" brushRef="#br0" timeOffset="6551.3748">13295 3717 151,'0'0'22,"0"0"0,0 0 1,0 0-1,0 0-3,0 0-3,0 0-5,0 0-2,0 0 2,0 0 2,-17 29 2,11 6-1,2 6-3,0 3-2,1 3 2,0-1-1,1 1-3,1-2 3,-2-1-1,3-1 1,0 0 5,0 0-4,0-3-3,0 2 1,6-3-2,0-4 2,1-1-1,-3-5-2,2 3 0,-3-3-5,0-9 1,-2-2-2,1-5-1,-2-2-2,0-1-2,0-5-3,0 0-4,0-2-11,0 1-34,-2 2-60,-7-5-115</inkml:trace>
  <inkml:trace contextRef="#ctx0" brushRef="#br0" timeOffset="6927.3963">13174 3981 107,'0'0'16,"0"0"4,0 0 2,58-82 0,-38 64 0,0 1-2,2 2-1,1 1-2,-1 2-2,-1 1-1,1 2-2,-1 6-3,-5-1-2,2 3-2,2 1-1,-2 0-1,6 7 0,-4 4 0,-4 3-1,-1 1 0,-4 5-2,-3-1 1,-1 2-1,-7 2 3,0 0-1,-7 0 0,-5-1 2,-7 1-1,-3-2 1,-5 1-1,-3-5 1,-2 0-1,-3-1 0,2-3 2,2-1-2,4 0 0,7-5-1,8-4-2,1 0 0,5-2-1,3-1-3,-1 2-1,4-2-7,-3 0-6,3 0-16,0 1-46,0 2-107</inkml:trace>
  <inkml:trace contextRef="#ctx0" brushRef="#br0" timeOffset="7331.4194">13453 3422 88,'0'0'31,"0"0"-2,0 0-3,0 0-4,0 0-4,0 0-4,0 0-2,80-65 0,-57 72-2,2 6 1,3 8 0,-3 6-2,3 7-1,-3 4-3,1 3-1,-1 1 0,-4 2-1,-2-1 2,-3-2 1,0 0 1,-3-2 0,-2 3-4,-1 0 2,-2 0-2,-2 1 3,-3-1 1,-2 0-2,-1-2-1,0 0-1,-6-1 1,-1-3 2,-3 1-2,0-3 0,-1-5-2,0 0 2,2-6-1,4-6-1,-1-3-1,3-5-2,0-5 1,2 1-1,1-5 0,0 0-5,0 0-4,0 2-16,0-2-56,0 0-130</inkml:trace>
  <inkml:trace contextRef="#ctx0" brushRef="#br0" timeOffset="7597.4346">14156 3835 57,'0'0'27,"0"0"2,0 0-3,0 0-2,88-60-5,-62 52-5,0 4-5,10 3-3,-2-2-3,3 3-3,-3 0 1,-2 0-3,-1 0 0,-5 4-6,-6-1-3,-4 5-11,-5-2-30</inkml:trace>
  <inkml:trace contextRef="#ctx0" brushRef="#br0" timeOffset="7847.4489">14154 4060 187,'0'0'14,"0"0"4,0 0 2,0 0-2,0 0-3,0 0-3,95-4-2,-58-3-2,0-1 0,2 0 1,0 0-4,-1 0 1,-5 4-2,-2 0-2,-10 2-2,-1 2 1,-10 0-2,1 0-1,-1 0-4,-6 2-2,0 1-4,-4 6-9,0 4-32,-5 7-90</inkml:trace>
  <inkml:trace contextRef="#ctx0" brushRef="#br0" timeOffset="8318.4758">15098 3335 214,'0'0'0,"0"0"-1,0 0 2,0 0 5,0 0 3,0 0 2,0 0 1,-19 82-2,18-37 1,1 7 0,0 5 0,4 5 1,3 0 1,-1 2-2,0-1 3,0-3-1,0 0 2,-3-3 0,1 1-1,-1-2 0,-2-1-1,0-2 1,-1-3-4,0-3 0,2-5-2,-2-3-2,1-6 1,1-2-4,-2-11 1,0 1-4,1-8-1,-1-1-1,0 0-2,0-7 0,0 4-6,0-5-7,-6 1-25,-2-2-63,-5-3-127</inkml:trace>
  <inkml:trace contextRef="#ctx0" brushRef="#br0" timeOffset="8658.4953">15072 3742 173,'0'0'4,"0"0"1,0 0 3,90-34 2,-72 31-1,1 3 2,0 0-2,-1 1 0,3 9-2,-1 1 0,-2 4-1,-1 5 0,-4-2-2,-3 2-1,-3 2 0,-5-1 1,-2 0-3,-4 2 4,-6-4-1,-5 3 1,-2 0 2,-2-2-4,-3-1 0,-1-1-1,3 0-2,-2-1 1,2-2 3,7-4-3,0-4 0,4-1 0,5-4-2,1 0 2,3-2 0,-2 0-1,2 0-2,-1 0-6,1 3-8,0-3-13,0 0-32,6-4-116</inkml:trace>
  <inkml:trace contextRef="#ctx0" brushRef="#br0" timeOffset="8916.51">15504 3925 163,'0'0'25,"0"0"0,0 0-1,0 0-3,0 0-2,0 0-7,77-33-1,-50 30-6,4-1-2,5 0-3,1 0-1,4-1 0,-2 0 0,0 1 1,-6-1-2,-2 2 2,-10 2-3,-9-1-3,1 2-3,-7 0-9,4 0-9,0 3-45,-4 0-96</inkml:trace>
  <inkml:trace contextRef="#ctx0" brushRef="#br0" timeOffset="9266.5301">16344 3487 157,'0'0'16,"0"0"-6,0 0 0,0 0 0,0 0 3,0 0 3,0 0-2,0 0-1,-30 93-1,26-57-3,-2-3-1,2 2 1,-2-2 0,4-1-1,1 0 0,1-1 0,0-1-4,0-2 0,0-2 2,0-1-1,3-3-2,1-2 1,2-4-1,-3-2 1,0-3-3,0-1 0,-2 1-2,2 0 0,1 4-5,-1-6-2,3 6-8,4-2-19,-4-6-70,4 5-88</inkml:trace>
  <inkml:trace contextRef="#ctx0" brushRef="#br0" timeOffset="9495.5432">16798 4007 92,'0'0'14,"0"0"-4,0 0-6,0 0-6,0 0-8,0 0-11,0 0-43</inkml:trace>
  <inkml:trace contextRef="#ctx0" brushRef="#br0" timeOffset="11034.6312">3645 7702 10,'0'0'19,"0"0"-3,0 0 3,0 0-1,0 0-1,0 0-3,0 0 2,0 0-2,0 0-1,95-45 1,-68 41-1,4 0 0,4 0-2,4-1-3,7 3-1,5-1-2,6 0 1,9 2-1,4-2 1,4 3-3,4 0 1,2 0-1,4 0 1,1 0-1,3 0 0,3 3-1,3-1 0,0 1 1,4-3-1,4 0 0,2 0 1,3-1-2,8-6 0,4 0 0,4-3 0,2-2-1,8 2 2,1 0 0,1 3 0,3 5 1,-1 0-2,1 2-1,-4 0 1,-4 8-2,-4-1 2,-2 2-1,-2 1 0,-2-1 1,0-2-1,1-1 0,2-2 1,0-4-1,6 0 0,0-3-1,3-2 1,4-4-1,4 1 0,2-3 0,-2 2 1,1 0-2,-4 3 1,-3 0 1,-6 5-1,-7 1 1,-8 0 1,-6 0 0,-8 0 2,-5 0-2,-8 0 1,-7 0 0,-5 3-2,-6 0 1,-3 0-1,-1-1 1,-4 2 0,0-1-1,-4-3 1,-3 0-1,-2 0 0,-3 0 0,-6 0 1,-3-3 0,-8-3 2,-6 0-1,-7 1 3,-8 2 1,-3-3 1,-4 3-3,-2 0 0,-1-6-3,0-1-2,-3 3 0,-8-4-4,4 4-4,-9 2-18,-5 0-108</inkml:trace>
  <inkml:trace contextRef="#ctx0" brushRef="#br0" timeOffset="11734.6712">10796 6784 7,'0'0'21,"0"0"-1,0 0 2,0 0 2,17 80-5,-11-49 0,-1 1-1,1-1-2,3 0-2,0-4 0,1-1-1,4-6 0,2-3 1,4-5 6,5-5 4,0-6 4,5-1 0,3-11-5,2-6-5,-1-7-1,4-6-5,1-5-3,4-4 0,-1-5-2,3-2-2,0 1 0,1 1-1,-1 0-1,0 3-1,-3 1-1,-2 5-1,1 2 1,-4 4-2,-3 5 2,-5 1-3,-2 7 0,-3 2-1,-3 3 1,1 2 0,-1 5-1,-1 0-1,4 0 1,2 3-6,3 1-1,1 0-9,5 0-17,1 1-71,4 6-107</inkml:trace>
  <inkml:trace contextRef="#ctx0" brushRef="#br0" timeOffset="16126.9224">4816 4004 6,'0'0'0,"0"0"0,0 0 1,0 0-1,0 0 5,0 0 2,0 0 5,0 0 5,-78-34 2,59 31 0,-7-1 0,-1 3-1,-1 1-4,-2 0 0,2 0-2,-1 2-2,3 4-1,-1-2-3,2 1-1,2-2 0,8 2-4,-2-3 0,7 1 1,3-3-2,-3 1 1,5 1 1,0-2-1,0 1 0,-2-1 0,3 3 0,0-3 2,-1 0 0,5 0-2,-1 0 4,1 0-4,-2 0 1,1 0 0,-1 0-1,1 0 1,1 0 4,-2 0-1,2 0 0,-1 0 1,1 0-4,-2 0 2,2 0-2,-1 0-1,1 0 0,0 0-1,0 0-1,0 3 2,0 7 0,4 5 1,4 6 2,0 2-3,0 6 2,-1 5-2,1-2-1,0 6 1,-1 0 4,0 0-2,-1 0 1,0-4 1,-3-3-4,0-4 2,0-7 1,-3-1 0,1-5 1,-1-2 2,0 1-1,0-1-1,0 0-3,0 0 0,0-2-2,-1-6 3,1 2-1,-2-1-1,2 1 1,-1 0-2,1 0 2,0-6-1,-2 0 1,2 0 3,0 1-2,-1 1 2,1-1-1,0 1-1,-2-1-1,1-1-1,-1 0-1,1 2 1,-5-2-1,-1-2 3,-3-2-3,0-5 1,1-2-1,3 3-3,-1-3 3,2 1-1,1 0 2,0-1-1,1 3 2,-3-2-2,5 6 0,-3-4 1,2 5-1,-1-1 0,-3-5 1,3 6-1,0 1-1,0-1 2,3 3-1,-1-3 0,1 3 1,-1-1-2,-2 0 1,2-1-1,-1 0 1,1 1 1,1-1 1,-2 2 0,2-2 1,-1 2 0,1-2-1,-2 1 2,2 1-2,-1-2 0,1 2 0,-3-1-2,3 1 0,0-2 0,0 2-2,-2-2 2,2 2 0,-1-1-1,1 1 0,-2-1 1,2 1-1,-1-3 1,1 3-1,-1 0 1,-2 0 0,3 0 0,-2 0 1,1-3 0,-1 3-1,0 0 0,-1 0 0,3-2 0,-2 0 1,1 1-1,-1-1 0,1 2 1,-1-1-1,0 0 0,1-1-1,1 1 1,-1-1 1,1 1 1,-1-1 0,1 0-2,-2 1 2,1-1-1,-1 1 0,0-1 1,2 1-1,-1-1 0,1 1 0,-1-1-1,1 1 0,-2-1 0,2 2-2,-1-1 1,1 1-1,0 0 2,0 0 2,0 3-2,0 10 1,0 6 0,0 9 0,3-3 5,-1 0-3,2 1 3,-1-3-2,-2-6-1,1-1-1,0-5 0,1 0 0,0-1 2,-1 0-1,3-1 0,-3-6 1,-1 1 0,-1-4-2,2 3 2,1 0-2,-1 1 1,1 0 0,-1-3-1,2 2-1,-1 1-1,0-1 1,0-1 0,1 0 0,-1-1 0,1 3 0,-1-3 1,0 3-1,0-4 0,6 5 1,-4-3 0,0-1-1,3 1 1,-2-2-2,0 0 2,7 0-1,-8 0 0,2 0 0,6 0-1,-8 0-1,1 0 1,0 0 0,-1 0 0,1 0 2,0 0-3,0 0 1,-6 0 0,0 0 0,5 0 1,0 0 1,0 0-1,5 0 1,-6-2 0,0 1-1,5-3 1,0-3-1,1-1 0,5-4 0,0-2 0,2-1-1,1-2 0,2 0 1,-1-5-3,4 1 4,0-2-5,0 2 3,-1 2-1,1 0 1,-3 2 0,-5 7 1,-2-1-1,-4 4 0,-6 5 1,0 0-2,-3 2 1,0-1-1,0 1 0,2 0 2,0-2-1,-1 2 2,1-1-1,-2 1 1,2-1-1,-2 1 1,2-2-2,-2 2 0,1 0 0,-1-1-2,2 1 1,-2 0-2,1 0-2,-1 0-2,2 0-7,1 0-6,1 1-31,2 6-117,0 0-54</inkml:trace>
  <inkml:trace contextRef="#ctx0" brushRef="#br0" timeOffset="22755.3016">12237 11050 60,'0'0'20,"0"0"-5,0 0 0,0 0-1,0 0 0,0 0-2,0 0 1,0 0-3,0 0-3,20-81-1,-10 81-2,0 0 1,4 7 2,3 6-3,-1-1 1,0 5-2,-3 0-2,1 5 3,-4 0-1,2 6 1,-4 1-1,1 6 2,0 3-2,-1 2 0,0 4 1,-1 2-3,-1-1 5,-1 2-3,-2-1 1,-1 3 0,-2 0-1,0 3-1,0 2 0,-6 4 0,-1-1 0,0 2-1,-1 0-1,1 2 0,3 3-1,3 4 1,1 2-1,0 0 1,5-3-1,4-1 2,-2-5-1,2-1 1,1-2-1,-1 1-1,-1 0 1,1 2-1,-1 2-1,-2 2 1,-1 3 0,-2-2 0,-2 1 1,-1-1 1,0 1 0,-4 1-1,-1-2 0,-1 1 0,1-2-1,0-1 1,0-4 1,3 0-1,2-3 3,0-2-1,0-2 2,0-2-3,2-2 0,3-1 0,0-2-1,0 0 0,0 1 1,-1 1 2,-2 4-1,1 3 0,-2 4 1,-1 1 1,0 4 3,-1 1 1,-4 0-2,-1-1-2,2-2-4,0-1 0,1-3-1,1-3-1,2 1 0,0-5 2,5-6 0,1-1 4,4-4-2,1-1 1,-2 0 0,3 5-3,-3-2 3,-1 4-3,-2 1 1,-2-1 1,-3 6-2,-1-3 0,0 3-3,-4 1 3,-3-2 0,-2 0 3,-2 0-2,0-4-1,3-1 1,-2-4-1,4-3-1,1 0 1,4-4-3,1 2 2,0 1 1,6 0-2,3 1 2,-1 1-1,5 1-3,-2 0 3,0 1-1,-2 1 1,-2 1 1,-1-1-2,-3-1 1,1-1 1,-4-3 0,0-1 0,0-3-1,0-2 0,0-5 0,1-1 0,1-3 1,2 1-2,0 1 2,2-3-1,0 2 2,1 0-1,-1 4-1,3-1 1,-3 2-1,2 5 0,1 0 1,0 6-1,2-1 0,-1 3 4,-2 4-3,0-2 4,-1 2 1,-4-5-3,-1 2 0,-2-6-1,0-1-2,0-4 2,0-4 0,0-8 4,0-3-2,2 5-3,1 2 0,0 6-1,2-1 1,-1-1 0,3-4 3,-1 0-2,1-1-1,-2-6-1,1-2 1,-1-6-2,-1-1 4,2 0-5,-1-1-4,0 2 0,-2-6-9,0 2 5,-3-5-4,0 0-8,7 0-15,-1-5-33</inkml:trace>
  <inkml:trace contextRef="#ctx0" brushRef="#br0" timeOffset="27095.5498">12493 5315 37,'0'0'8,"0"0"2,0 0 2,0 0 0,-81-38 1,62 32 1,-5 0 0,-1 0 2,-2 3-1,-2 0 2,-3 1-1,1 2 0,-2 0-3,-1 8 0,2 3-1,-2 2-3,0 7-2,0 1-1,1 6-1,2 4-1,4 2 0,1 2 1,3 1-2,5 1 0,3-3-1,6-5 1,2-1 1,6-3 0,1-1-1,0-4 0,4 1 1,4-4-1,4 0 1,2-2 1,3-1-1,3-3 1,4-4 0,5-4 0,4-1 0,7-2 1,2 0-4,2-6 0,3-3 1,0-3-2,-2-1 1,-2-1 2,-3-1-3,-5-2 1,-4-2 0,-5 0 1,-3-1-1,-7-3 1,-1 0 0,-5 0 0,0 0 1,-6 7-1,-3-2 0,-1-1 1,0 0-3,-4-6 1,-3 6 1,-2-1-2,1 2 0,-4 1-1,2 4 0,1 2 0,-4 3 0,-3 3-1,-2 5 1,-7 0-3,1 0 1,0 7 0,0 6-5,1-1-2,8 0-6,5 0-19,7-4-62,9-1-109</inkml:trace>
  <inkml:trace contextRef="#ctx0" brushRef="#br0" timeOffset="27477.5717">12700 4896 163,'0'0'0,"0"0"0,0 0 0,0 0 0,0 0 3,0 0 1,0 0 3,-77 70 2,58-40 0,-4 6 1,-3 4-1,-1 7-1,-4 4 1,-1 4-3,-1 3-2,0 1 2,-2 1 0,0-2-1,0-2 1,-1-2 2,3-4 0,-1-4 3,0-5-2,1 1-2,-3-1 5,4-2-4,-4 1 5,3-2-1,3-3-5,2-2 1,3-4-3,2 1-3,3-4 2,5-4-1,5-8 0,5-4 1,3-6-3,2-4 0,0 0 0,0 4-1,0 1 1,0 0-1,0 0-1,0-5 1,0 0-2,12 0-3,5-2-5,9-7-9,2-5-37,2-4-78</inkml:trace>
  <inkml:trace contextRef="#ctx0" brushRef="#br0" timeOffset="27854.5932">12921 5186 42,'0'0'26,"0"0"-2,0 0-6,-97 65-3,73-38-4,3 7-3,2 3 0,-1 5 0,4 3-1,-1 3 0,4 3 1,1-1-3,4-1 1,0-5 1,4-1 0,0-4 1,4-4 2,0-5-2,0 2 0,5-5 2,2-3-2,2-3-1,1-1-2,5-2-2,2-1 1,1-2-1,2 0 0,1-5-1,4 0-2,0-3-1,-1 0-2,1-5-1,-5 1-3,2-3-7,1 0-19,0 0-62</inkml:trace>
  <inkml:trace contextRef="#ctx0" brushRef="#br0" timeOffset="28175.6116">13192 5383 123,'0'0'9,"0"0"-2,0 0-1,0 0 4,0 0 2,0 0 3,0 0 1,0 0-3,-14 88 1,9-38-4,2 6 0,-2 6 0,2 3 0,0-1 2,2 1-2,1-2-3,0-4 1,3-3-2,4-5 1,4-4 0,0-7 1,-1-5-5,2-2 0,-2-4-2,-3-9-1,-1-1 1,-1-9-1,-3-5 0,-2-1 0,0-4-2,3 0-4,0-9-4,1-8-10,2-12-15,-2-3-17,-1-4-31,1 0-16</inkml:trace>
  <inkml:trace contextRef="#ctx0" brushRef="#br0" timeOffset="28455.6276">13324 5508 86,'0'0'28,"0"0"-4,0 0-4,0 0-1,48-79-4,-41 74-5,1 1-1,1 2-7,5 2 3,-2 0-1,4 9 0,2 6 2,-4 5-3,1 5 1,-2 6 1,-3 1-2,-2 4 1,-3 1 0,-5-1 0,0-3-2,-8-1 1,-6-6-3,-2-1 1,-6-5 0,-2-2-1,-5-6 2,-3 0-1,-2-4 3,0-6-3,-2-2-1,4 0 1,3-7-3,3-1 3,9 1-2,7 2-1,7 3-5,3 0-9,6-3-38,11-1-128</inkml:trace>
  <inkml:trace contextRef="#ctx0" brushRef="#br0" timeOffset="28975.6574">13748 5134 53,'0'0'20,"0"0"-4,0 0 3,0 0-1,0 0 0,-15-88-4,9 83-1,-7 5-3,-5 0 1,-7 8-1,-8 7 2,-2 7-1,-2 2-2,1 4 1,1 4-3,1 2-1,6-2-3,3-5-2,10-7 2,7-3-2,5-5 1,3-4 0,3 1 1,7-4-1,-2-2 1,6-3-2,5 0-1,1-5 0,6-7 1,-3-8-1,0 1 0,-1-3 1,-5-2-1,-1-2-1,-1 1 0,-4-2 0,-1 4 1,-4 5 0,2 5 1,-3 5 1,-4 4 0,2 0 0,-3 4-2,0-1 1,0 1 0,0 9 1,-4 7 1,-5 11 0,7 0 0,0 0 0,2 2-2,3-4-2,10-1 1,3-6-2,5-2-3,5-3-2,4-6-10,4-2-47,4-5-121</inkml:trace>
  <inkml:trace contextRef="#ctx0" brushRef="#br0" timeOffset="29386.6809">14020 4782 78,'0'0'10,"0"0"-3,0 0 1,0 0-1,0 0 2,0 0 2,0 0-2,0 0 3,0 0 0,62 98-4,-46-54 1,-3 3-3,1 7-2,-2 2 5,-4 1-1,1 4-1,-5 0 3,-1 3-3,-1 0 0,-2 1 2,0 0 1,-2-2-2,-4-6 2,-1-3 1,-4-5 0,-1-6 2,-4-5 0,-3-3 0,-2-6-3,-3-3 0,2-6-1,0-6 0,6-5-1,1-3 0,4-1-1,7-4 0,-1 1-3,5-2 1,-1 0-3,1 0-3,-2 0 0,0 1-2,2-1-3,0 0-2,10 0-7,10 0-33,9-1-133</inkml:trace>
  <inkml:trace contextRef="#ctx0" brushRef="#br0" timeOffset="29918.7113">12449 6667 106,'0'0'6,"0"0"0,93-15 2,-41 6-1,9-2 3,9 0-2,5 2-1,10-1 1,3 0-4,4 1 2,2 0-1,2 0 1,-2 2-1,-3-2 1,-4 4-2,-4-2 1,-6 4-1,-3-2-1,-11 2-1,-6 1 1,-9 0-1,-8 0 1,-10 0 0,-9 1 2,-4-2-2,-7 1 2,-5 0 0,-2 2-3,2-3-1,-1 2-2,4-3-2,0-1-6,-3-1-19,5-6-145</inkml:trace>
  <inkml:trace contextRef="#ctx0" brushRef="#br0" timeOffset="30216.7283">14608 5104 132,'0'0'0,"0"0"1,0 0 3,0 0 1,79-29 2,-55 29 0,-1 0-2,1 4-1,0 8-2,0 3-1,1 4 0,-4 4 1,-3 4-2,-4 6 2,-8 0-1,-6 4-2,-2 2-1,-13 5 0,-7-1 0,-6 3-2,-2-2-2,0 0-3,1-1-35</inkml:trace>
  <inkml:trace contextRef="#ctx0" brushRef="#br0" timeOffset="30415.7397">14761 5992 166,'0'0'-1,"0"0"1,0 0 1,0 0 0,0 0 1,0 0-2,0 0 0,0 0-4,0 0-16</inkml:trace>
  <inkml:trace contextRef="#ctx0" brushRef="#br0" timeOffset="32888.8812">13064 11367 61,'0'0'26,"0"0"0,0 0-3,0 0-4,0 0 0,0 0-5,0 0-2,0 0 0,0 0-4,-7-56 0,7 55 2,0 1-4,0-2 1,0 0-1,0 1-3,0 1 3,0-1 0,0 1 2,0 2 1,0 17 2,-2 8-1,0 14 1,-1 5-2,1 4-2,-1 4 0,2 4-5,-2-3 2,3-3-2,0-6 2,0-8 3,3-4-3,0-5 3,0-12-3,0 2-1,-1-9-2,0-5 1,-1 5 1,0-5-1,-1 0 3,2 2-1,-2-7 0,0 0-1,0 0 0,0 0-1,0 2 2,0-1-2,0 1-2,0 0 1,-2-2-4,2 0 0,-1 1-4,1-1-5,0 0-13,0 0-50,3-6-81</inkml:trace>
  <inkml:trace contextRef="#ctx0" brushRef="#br0" timeOffset="33456.9137">13461 11823 162,'0'0'8,"0"0"1,0 0 0,0 0 1,0 0-1,0 0-4,19 98-2,-19-61-2,-4 1 1,-5 0-2,-1-1 2,-4-5-1,-1-5 3,-1-3 0,0-6 2,4-6 1,0-4 2,5-2-3,2-3-3,0 1-3,5-4-3,-3 0-5,3 0-3,0 0-13,8-4-41</inkml:trace>
  <inkml:trace contextRef="#ctx0" brushRef="#br0" timeOffset="33968.943">13864 11442 114,'0'0'23,"0"0"-2,0 0-3,0 0-2,0 0-3,89-90-4,-67 80 1,4 0-3,-1 4-1,-1 3-1,1 3-1,-2 0-2,-2 9 1,-3 3-2,-3 5 1,-3 3-1,-6 4 1,-4 4 0,-2 2 0,-8 4 3,-6-1 0,-7 2 2,0-3 0,-2 0-1,-1-5 1,1-2 1,3-1 3,4-4 0,-1-1 3,5-2-3,3-5-1,3 0-3,1-3-1,2-5 0,0 6-1,3-4 2,0-1-4,0 5 0,0-6 1,5 2-1,1 1 0,5-5-2,4 3 0,-3-3 1,6 1-2,-1-1 2,-4-2-2,6 2 1,-7-2-1,2 1-1,-2-1 1,-1 2-2,2 0 0,-4-1-4,1 0-4,-4 2-12,2 1-24,-3-1-77,-1 0-82</inkml:trace>
  <inkml:trace contextRef="#ctx0" brushRef="#br0" timeOffset="34224.9576">14400 11847 139,'0'0'21,"0"0"-4,0 0 0,0 0-5,0 0-4,-9 96-3,4-71 0,0 0 0,2-8 1,0 2-1,2-7-1,-1 1-2,1-1-1,-1-7 1,0 4-2,1-4 2,0 0-4,-3 5-2,1-8-6,0 1-12,2 2-48</inkml:trace>
  <inkml:trace contextRef="#ctx0" brushRef="#br0" timeOffset="34452.9706">14808 11863 190,'0'0'11,"0"0"-4,0 0 3,0 0-2,0 0-2,0 0-3,0 0-3,0 0-1,0 0-1,0 0-5,38-3-9,-26 6-43</inkml:trace>
  <inkml:trace contextRef="#ctx0" brushRef="#br0" timeOffset="34611.9797">15266 11862 89,'0'0'-1,"0"0"-6,0 0-7,0 0-36</inkml:trace>
  <inkml:trace contextRef="#ctx0" brushRef="#br0" timeOffset="34764.9885">15802 11823 92,'0'0'-3,"0"0"-1,0 0-12,0 0-19</inkml:trace>
  <inkml:trace contextRef="#ctx0" brushRef="#br0" timeOffset="34919.9973">16313 11797 161,'0'0'13,"0"0"-6,0 0-4,0 0-4,0 0-2,0 0-8,0 0-15,0 0-87</inkml:trace>
  <inkml:trace contextRef="#ctx0" brushRef="#br0" timeOffset="35591.0357">17308 11061 189,'0'0'11,"0"0"2,0 0 0,0 0 2,0 0-1,0 0-1,0 0-1,0 0 1,0 0 0,-27 35 1,27 3 1,0 6-4,2 7 0,3 3-3,6 3-2,1 1-2,3-2 0,1-1-1,0-2 1,4 0 0,-4-4 2,1 2-2,-1 1 4,-4-2-3,-3 1 1,-4-1-3,1 0-1,-3-1 1,-2-3-1,-1-4-2,0-4 0,0-5 1,0-11-1,0-2 0,0-5-1,-1-10 1,-2 4-4,1-4 0,0 0-4,0 0-9,-3-5-39,-1 0-70,-7-8-88</inkml:trace>
  <inkml:trace contextRef="#ctx0" brushRef="#br0" timeOffset="36023.0604">17125 11357 135,'0'0'7,"0"0"0,0 0 2,0 0 4,49-82 0,-23 62 5,5 2-1,-1 0 1,2 1-3,0 2-3,-2 1-1,0 4-1,-2 2-1,1 1-1,-3 6-1,0 1-1,-1 0 0,-2 8-1,0 5-3,-2 4 3,-2 2-5,0 2 0,-3 2 0,-3 1 0,-4 0-2,-6 2 2,-3-1 0,-6 1 0,-5-1 0,-4-4 0,-3-1 0,-2-4 2,0-2 0,1-3 1,-3-4 2,7-2 2,-2-3 0,0 1 2,6-3 0,-10 4-1,7-1-1,4-2-1,-6 4-6,7-1 2,2 0-3,0 0 1,4 0-1,0-1-3,3 1 0,0 3-5,7 4-10,3 1-42,7-7-146</inkml:trace>
  <inkml:trace contextRef="#ctx0" brushRef="#br0" timeOffset="36839.1071">17970 10972 44,'0'0'28,"0"0"-1,0 0-1,-11-82-1,7 60-2,0 7-4,2-3-2,-2 1-1,-1-1-1,3-6-1,-1 9 0,-2-2 2,4 6-1,-3-1 0,-1 2 1,-2 2-3,-6-1-3,3 7 1,-10-3-2,1 5-1,-6 2 1,-7 8-1,-2 3 0,1 4-2,-1 3-1,0 7 1,6 2 0,1 5-2,6 0 0,4 3-2,5 0-1,7 0-1,2-3 1,3 0 0,0-4 2,7-1 0,2-1-2,1-6 1,3-3-2,-4-5 0,-1-4 0,-1-4 0,2-5 1,0 2 0,4-3 1,3-2-1,2-6-1,7-9-4,-3-2 3,1-7-2,1-4 3,1-2 0,-3-5 0,1-5 1,-2-4-1,-1 2 1,-3-2 0,-3 3 0,1 7-1,-5 6 3,-5 12-1,1 7 0,-4 6-1,-2 5-1,0-1-1,0 1 0,0 0 1,0 0 0,-2 9 1,-5 8 0,1 9 1,1 3-2,2 4 3,0 3-1,1-1 0,2-1-1,0 2 1,2-4-2,2-2 1,3-3-1,0 0 2,4-5 2,0-1-3,3-3 2,3-3-2,3-5-2,3-3 1,0-3-1,6-4 0,0 0 1,1-4-1,1-5-2,-2-2 3,-2-1-4,-1 1 4,-4-2 0,-6 3-1,-2 3 1,-5 2 0,-5 2 0,1 1-1,-5 2-1,0-2 0,0 2-3,1 0-1,-1-1-4,0 1-6,1 0-20,-1 0-60,0 0-123</inkml:trace>
  <inkml:trace contextRef="#ctx0" brushRef="#br0" timeOffset="41074.3494">13028 12794 110,'0'0'-2,"0"0"2,0 0 8,0 0 0,0 0 4,0 0 0,0 0-3,77-14 0,-49 14-2,3 0-3,2 0 1,5 0-1,3 0-2,3 0 0,3 4 1,5-4-1,1 3 1,5-3-1,-1 0 0,6 0-1,0 0 2,2 0-1,2-3 1,3-2-1,3 1 0,3-4 3,1-1-3,3 1 3,2-1 0,1 1 0,2 1 0,0-2 1,-1 1 1,-2 3 0,-1-1-1,-3 2-2,-2 1-1,-2-1 2,0 1 0,-3 2 2,3-2 0,0 0-3,1-2 0,0 2 1,4-1-3,1 1 0,4 0-2,0-1 1,2 4-1,0-1 2,-4 1-1,1-1-1,-3-1 2,-4 2-1,-3 0 0,-6 0 2,-3 0-2,-7 0 1,-2 2 2,-4 0-1,-2-2 3,0 2-1,-2-2-1,5 0 0,-2 0-2,4-3-1,-1 0 3,1-1-3,-2 1 1,-2-1 0,1 1 2,-6 0-3,1 1 1,-2-1-1,-3-1 2,-2 1-1,-4 2 0,-2 1-1,-2 0-1,-5 0 0,-2 0 0,-1 0 0,-8 0 0,1 1 3,-3 2 0,0-3 1,1 0-1,-1 0-1,6 2 1,-6-2-1,6 0 1,-1 0 1,-7 0-1,6 0-1,-5-2 1,-6 2-2,4-3-1,-3 3 1,-3 0-1,2 0-1,-6 0 0,0-1-3,0 1-6,9 0-11,-1 0-46,-1 0-149</inkml:trace>
  <inkml:trace contextRef="#ctx0" brushRef="#br0" timeOffset="47471.7153">13347 14330 68,'0'0'32,"0"0"0,0 0-8,0 0 0,0 0-4,0 0-2,0 0-4,0 0-4,0 0-4,0 0-1,-17-34 0,17 35 1,0 16 1,0 9 0,3 10 0,6 7-1,1 6 1,3 2 0,0 7-2,-1 1 1,0 3-3,-2 0 0,0 2-1,-2-1 4,-2 0-1,-2-2 0,-1-2 4,1-2-1,0-4 1,1-3-2,-1-5-4,-1-6 2,0-6-2,0-4 2,-3-10-2,0 1 4,0-10-2,0 1-2,0-1 0,-6-2-3,2-1 1,1-4-1,0 2 0,3-5-1,-7 0-5,2 0-2,-3 0-4,-2-5 0,4-5-3,-1-3-1,2-6-2,-2-3 0,1-5 0,-1-2 5,1-1 5,-3-2 1,1 0 7,-2-5-2,0 1 0,1 2 5,-2-3-3,5 0 4,-2 0 3,4-2 1,1 0-1,3 1 1,0 1-2,0-1 1,0 4 0,4-1-2,3 2 1,3-1 1,1 0-1,2 2 0,0 0 2,0 5-1,2 2 1,-1 6 0,-3 0-8,0 9 5,-4 3-7,0 2 5,-1 5 1,4 0-3,4 2 5,-1 8-5,2 4 5,-3 1-5,-1 0-2,-1 0 4,-1 0-3,2 2 4,-2 0-1,-3 2 0,5 1-1,-5 2 1,-3 2-1,1-4 1,-2 4-1,-2-2-1,0-1 0,-6 3 0,-6-6 3,-2 3-3,-5-3 0,0-2 1,-4-3 1,0-2 0,-3-3 0,1-3 2,6-2-2,0-3 0,1 0 0,7 0-1,-2 0-1,10 0-3,3 0-4,-2 0-5,2 0-8,0-3-12,10-5-33,10-1-78</inkml:trace>
  <inkml:trace contextRef="#ctx0" brushRef="#br0" timeOffset="48276.7613">13964 14141 68,'0'0'25,"0"0"0,0 0-2,0 0-1,0 0-2,0 0-2,8-95-3,-8 75 0,1 0-2,-1 1-2,0 0 2,0 1-2,0 4 5,0-2-2,-1 7-1,-8 1 0,1 2-6,-4 5-1,-7 1-2,0 1 0,-5 8 0,1 3 1,1 1-2,3 4 2,0 0-2,5 2 1,-2-2-1,6 3 0,0-1 0,4 2 0,3 1 2,3 4-2,0 2 1,0 5 0,5-1 0,0 1-1,2-2 1,1-3-1,0-2-1,1-4 1,0-9-1,-1-1-1,0-5 3,-5-6 0,8 0-1,-1-1 2,4-5-3,4-7 0,-2-4-1,-5-2 0,1-3 0,-2-2-2,-1-3 1,-3-2-1,-2-2 2,-1-1 0,-3-1 1,0 1-1,0 1 0,0 3-1,0 7 1,0 2 1,0 6 0,0 5 2,2 2-3,-2 5-1,0 0 0,0 0 1,3 0 1,0 13-1,3 6 0,0 10 0,1-3-1,0 1 2,1 0-2,-1-2 0,0-2 0,3-3 0,-1-1 0,0-5 0,-2-5 1,3-1 0,1-2 0,-1-1 1,5-2-2,0-2 0,3-1 0,5 0 0,-1 0 0,-3-4 0,0-4 1,-2-1-1,-1-3 0,-1 1 0,-3-1-1,-3 3 1,0-1 1,-1-2-1,-2 5-1,-1-1 0,-2 1 1,1 4-1,-2-2 1,0 1-1,-2 4-1,0 0-2,0 0-1,0 0-2,2 0-7,-2 0-17,0 0-68,0 0-129</inkml:trace>
  <inkml:trace contextRef="#ctx0" brushRef="#br0" timeOffset="57023.2616">14718 14604 9,'0'0'22,"0"0"4,0 0 1,0 0 0,0 0 1,0 0-2,0 0-4,0 0-6,0 0-3,0 0-3,2-18 1,-11 18-2,1 4-2,3-2 0,3 1-5,2-3 2,-1 0-2,1 0 2,0 2 2,-3-2 1,3 1 1,0-1-1,0 2 1,0 0-1,5 0-2,4 4-1,5 0 0,-6-3-1,8 3 1,0-1-2,-2-2 1,8 1-1,-1-2 1,0-2 0,5 0 1,3-2 2,3-5-4,2-1 2,3-1-2,0 0 2,-2 2-3,-2-1-1,-10 5 0,-4 0-1,-5 3-1,-8 0 4,0 0 0,-6 0 2,0 0 3,0 0 0,0 0-1,0 1 2,-4 5-4,-4-1 3,4-3 1,1-1-2,-4-1 1,1 0-3,0 0-2,-5 0 1,7 0-3,-8 0 0,2-1-3,-3 1 1,-5 0 0,-2 0 1,-4 0 0,-1 3 1,0 1-3,1 0 2,-2 0 0,4-3 1,6 1 1,-4-2-1,1 1 0,5-1 1,-6 0 0,9 0 2,6 0 0,-1 0-1,6 0 1,-3 0-2,3 0 0,-1 0-1,-1 0-1,0 0 1,1 0 1,1 0-1,0 0 1,0 0-1,0 0-1,11-1 2,6-2 0,4-1-1,2 0 0,-1 0 1,3-1-1,1 0 2,0-1-1,3 2 1,0-1-1,-2 0 0,0 5-2,-3-2 1,-6 2 1,0 0-1,-5 0 2,0 0-2,1 0-1,-2 0 1,2 0-1,-4-2 1,1 2 0,-6-1 0,1 1 0,-6 0 0,0-2 2,0 2-2,2 0 1,-2-2-1,0 2-2,0 0 2,0 0-1,0 0 2,-16 0-1,-5 0 1,-6 0 0,-1 5-1,-1-1-1,-1 3 2,-2-4-2,2 1 1,0-2 1,4 1-1,6-2 2,2 1 1,7-1-1,5-1 0,0 2 0,6-2 0,-2 0-2,2 0 0,-1 0-1,0 0-1,-1 0 1,1 0 0,1 2 1,0-2 0,0 1 1,0 1 0,8-1 0,3 2-1,6-2 1,1 1-2,2-2 1,5 0 0,-1 0 0,-1 0 1,-3 0-1,-3 0 0,-1-2 0,-3 1 0,1 1 0,1 0 0,-2 0 0,0 0-1,-6 0 1,5 0 0,-6 0 0,-1 0-1,1 0 0,-6 0 1,0 0-2,0 0 2,0 0 1,0 0-1,0 0 3,-1 0-3,-6 0 0,-8-2 0,-5 2-1,0 0 1,-8 0 1,2 0-1,-1 0 0,-2 2-1,0 2 0,-1 0 0,2 0 1,0 0-1,3 1 3,3 0-1,5-2-1,0 1 1,6-2-1,5-1 0,2 1 1,4-2-2,-2 0 0,2 0 0,0 0 0,0 1 1,0-1 0,2 0 0,10 0 0,6 0 0,5 0 0,-7-3 0,3 2 0,-1-1 0,-6 2-1,9 0 1,-1 0-2,0 0 0,6 0 1,-4 0 1,-6 2 3,1-1-6,2-1 3,0 2-2,4-2 0,-1 0 2,1 0 2,-2-5-2,-5 2 0,0-1 0,-6 2-4,-5 1 3,2-1-1,-7 2 1,0 0 1,0 0-1,0 0 1,0 0 0,-1 0 0,-13-2 1,-6 2 2,3-1-3,-5-1 1,1 1 0,-1 0-2,-4-2 2,3 1 1,4-1-1,3 1 1,-3-1-2,8 3 0,-4-1 0,5 1-2,4 0 1,-5 0 0,1 0-1,5 0-2,-2 3 3,4 0-1,-1 0-1,1 0 2,3-3-3,-1 0 1,1 0 2,0 2 0,0-1 1,0 0 1,1 1 0,4 1-1,6-1 0,-2-1 1,5-1 0,3 2-1,-4-2 0,8 2-1,-4-2 1,3 1-1,-2 0 2,0-1-1,-6 2 0,1-2 0,0 0-1,-7 0 0,5 0 1,-4 0-1,-2 0 2,1 0-1,-6 0 0,0 0 0,0 0 1,0-3-1,-8-3 0,-7-1 0,-5 3 0,-3 1 1,-2 2 0,-4 1 1,-2 0 1,1 0-1,1 0 1,2 1-1,7 1 2,2-1-1,6-1 0,4 0 0,-4 2-2,6-2-1,0 0 0,1 0-1,5 0-2,-2 0-1,2 0 2,0 0-1,0 1 3,0-1-1,0 1 0,0 1 1,2-1 0,8 4-1,-1-1 1,-1-3-2,7 3 1,-5-2 0,5 1 1,0 0 1,-2-1-1,5-2-1,3 3 1,0-3 0,6 0 0,-1 0 2,-7 0-4,0 0 1,-1 0-3,-6 0 0,1 0-1,-3 0 2,-3 0-1,-3 0 1,2 0 2,-6 0 1,0 0 1,0 0 0,0 0-1,2 0 1,-2 0-2,-3 0 0,-8 0 2,-7-3-1,-3-1 0,-4 1 2,0 2-3,-1-1 1,1 2-1,1 0 1,5 0-1,2 0 3,0 0-2,5 0 0,-4 5 0,7-2-3,5-1 1,1-2-1,3 0 1,-1 0 0,1 0-2,0 3 2,0-1 0,1 1 1,8 1 0,6-1 2,2-1 0,7 0-1,1-2 1,1 0 0,0 0 0,-2 0 0,2 0-1,0 0 2,2-4-1,-2 1 1,0-2 0,-1 1 0,1-3 1,-2 1-2,-2 1 0,-6 1-2,-5 1 1,-4 1 0,-3 1 1,1-1 2,0 1 1,-5 1-4,0-1 0,0 1 0,-2-2 0,-11 2 0,-7-1 0,-6 1 1,4 0 0,-5 0 0,3 0 0,0-2 2,-2 2-1,3-1 1,-2-1-2,-1 2 2,2 0-5,-1 0 2,0 0-1,2 5 0,2 2-1,1 1 1,5-2-1,5 0 0,1-1 0,5-5-1,1 3 1,3-3-2,-2 0 1,2 0 2,0 2-1,0 3 2,7 0 3,2 0-4,7 0 2,4-3-1,1-2-1,8 0 1,-3-2 0,3-1 0,-5 0 1,1-1-1,-8 1-1,2 3 1,-7-2 0,0 0 0,0 1 0,-8-1 0,3 2 0,-7 0 1,0-2 0,0 2 0,0 0-1,0 0 0,-9-3 0,-8 1 0,-4-1 1,-4 1 1,1 1 0,-1-1 0,0 1-1,5-1 0,2 0 0,7 0-3,5 0-5,-4-3-13,5 2-48,0 1-156</inkml:trace>
  <inkml:trace contextRef="#ctx0" brushRef="#br0" timeOffset="64215.673">12630 10938 44,'0'0'4,"0"0"-1,0 0 3,0 0 3,0 0 4,0 0 1,30-77 3,-27 74 3,-3 3 0,0-2 0,0 2-2,0-1-6,2 1-3,-2 0 0,0 0-2,-5 13 1,-3 9 0,1 6-2,1 6 0,3 3-2,3 4-3,0 2 1,0 3 0,6 6 3,3 0 1,3 6 0,0 1 2,1 4-1,-1-1 2,1 6 1,-2-1 1,-5 0-1,0 0 1,-6-3 2,0 0-4,0 2 2,-6-4-3,-1 2-4,0-3 3,1-1-4,1 0 3,2-4-1,1-4-1,2-2 0,0-2 0,0-3 3,0-3-4,5-1 3,-2-2-4,2-5-1,-4-4 2,2-4-2,-1-8 1,0-1-1,0-7-1,-2-7 0,1 4 0,-1-7-1,0 0 1,0 0-1,0 2 1,1-2-2,-1 3-2,0-2-1,0-1-8,0 0-8,0 0-21,0 0-45,-1-13-119</inkml:trace>
  <inkml:trace contextRef="#ctx0" brushRef="#br0" timeOffset="66062.7786">12652 10812 116,'0'0'-2,"0"0"1,0 0 0,0 0 1,0 0 4,0 0 0,0 0 5,0 0 0,0 0 2,3-2 1,4 2 0,3-5 1,-2 5-1,4-3-3,-2-1 0,1 2-1,4-4-1,-4 4-1,6-1-2,-3-1 0,-1 3 0,4-1 0,5 0 1,1 2-1,8 0 1,1 0-1,1 0-1,6 0 0,2-2-1,3 1-1,1-1 1,1-1 1,5 0-1,0-1 0,5-4 2,3-1 0,5-2-1,2-3 2,5 1-3,2-4 0,4 2 1,2-2-2,3 0 0,2 0 1,-1-4 1,2 1-2,-3 0 1,0 2-1,-5-1-2,0 4 1,-5 0-1,-2 1 2,-3 4 1,0-1 2,-2 2-2,0 2 1,0 2-3,-2 1 0,1-1 0,0 5 0,1 0 0,0 0 0,0 0 0,3 0 0,-1 0 0,2 2 0,-4-2 0,1 0 1,-2 0-1,-3 0 1,-1-2 0,-2-1 0,-3-1 0,0 1-1,-3 1 2,2-1-1,-1 1 1,1 0-1,-1 2-1,5 0-1,2-1 0,0 1 0,1-2 1,1-1 0,3 1 0,3-3 0,0-1 0,0-2-1,2 2 1,0-1 0,-2 1 0,-1-1 1,-1 3-1,-2 1 0,-2 1 1,1 1-2,0 1 1,-1 0-1,1 5-1,0 2 0,-1 2-4,-2 3 3,0 0-2,-2 0 4,-2 1 2,-4-4 0,-3-1-1,-3-3 0,-5 2 0,-2-5 0,-4 1 1,-5-1 1,-8 0-2,-2-2 0,-7 1 1,0-1-1,3 2 1,-4-2-1,-1 1 0,-5-1-1,0 1-2,-6-1 6,0 0 0,0 0 0,1 0 1,1 0-1,-2 0-5,0 0 2,1 0 2,-1 0-1,0 0 3,2 0 0,-2 0-4,0 0 0,1 0-3,-1 3 2,1-3 1,1 0 0,3 4 1,0 1-1,1 2 4,2 6-4,-2-6 3,2 5-1,0 3-4,-1 0 5,2 6-4,1 3 2,-4 3 0,0 4-1,-2 3 2,2 2-2,-2 5 0,0 3 0,1 5-1,1 1 2,-2 1-1,0 2 0,3-1 4,-2 0-4,-1-1 0,0 0 1,1-3-2,-3 1 1,2 0 0,-3 0 0,-1 0 0,3 0 1,-3-1-1,0-3 1,0-1-1,0-3 1,0-2-1,0-2 2,0-2 1,-3-3-1,2 0 1,-1 2-1,-1-2-2,0-3 2,0 1-1,-1 2 1,-2 0-1,0-1-2,-1 1 2,0-2-1,-2 0 0,2 0 4,-3-2-4,1-2 0,1-4-1,1-4 0,1-4-1,1-3 4,2-2-2,1 2 0,0-7 0,2 0-4,0-4 4,0 4 0,0 3 1,0-1 0,0 4 1,0-3-4,0 3 2,0 3 0,0-2 0,0-1 2,-3 2-2,0 5 0,0-7 1,-1 1-2,2 0 2,2-7-1,-1 1-1,1 1 1,0-6 0,-1 0 1,1 0 0,0 2-1,0-1 0,-2 1 0,2-1 0,0 0 0,-1 1 0,1-1 0,-3 6-1,0-3 0,2 0 1,-4 3-3,4-2 3,-1 0-1,1 0 0,1-5 2,-2 0-1,2 0 0,0 2 1,-1-2-2,1 3 2,-3-3-1,2 2 0,-1-2 0,1 2 0,0-2-1,-1 0 1,-4 0 1,-1 0-2,1 0 0,-5 0 1,5 0-1,-4 0 1,-2 0 0,1 0-1,0-2 0,-1 2-1,-6 0 1,1 0 0,-6 0 0,1 2 0,0 1-1,-2 0 2,-2 1-2,-3-1 0,-2 2 2,0-1-1,-3-1 1,0 1 0,-3-1-1,1 2 0,-4 0 1,1-3 0,0 3 1,-3-3-1,1 3 0,-1-2 0,1 2 0,-2-2 0,0 1 1,1 1-1,1-1 0,0-1 0,3 0 0,4 2 0,-1-2-1,1-1 1,3 1 0,-1-2 1,1-1 0,3 1-1,-1-1 0,3 2 0,0-2-1,7 0 1,0 2 0,-3-1 0,2 3 1,-3-2-1,0 1 2,1 0-2,1 2 0,0 0 0,1-1-1,7-1 1,-3 2 1,6-4-1,-3 1 0,3 1 0,4-3-2,2 1 2,4-1 0,-2 0-2,2 0-2,0 0-6,0 0-14,10-4-64,8-7-115</inkml:trace>
  <inkml:trace contextRef="#ctx0" brushRef="#br0" timeOffset="71395.0836">18113 10932 6,'0'0'13,"0"0"1,0 0-3,0 0 2,0 0-2,0 0 0,0 0-3,0 0 2,0 0-2,-37 1-1,34-4-1,-2-4-1,3 4-2,-2 0 1,0-4-1,1 2 2,-2-3 2,0 1 0,-1-3 1,-3-2 0,3 5-3,-2-5 2,-1-1 0,2 6-2,-3-7 2,7 4-3,-3 2-1,0-3 2,1 1-2,0 1 2,0 0 0,1 0-1,-1-1-1,0 3 0,-2-1 0,-3-2 0,4 3 1,-8-1-1,2 1 1,2 1-1,-7-1 0,4 0-2,1 3 1,-5 0-1,-1 0 0,7 1 1,-8 1-2,1-1 2,1-2 0,0 1 1,1-1 0,-1 0 1,-1-2-1,-5 2 1,2-2 0,0 2 1,0-2 0,1 2-2,5 2 1,-4 3-2,0-4-1,-1 4 2,-6-1-2,2 1 0,2 0 1,0 0-2,0 0-1,1 3 2,2 2 0,5-3 1,-3 3 1,2 0-2,3-3 0,-5 4 2,2-4-3,4 2 3,-5-1-2,0 2 2,7 0-1,-5 2-1,1 2-2,1-1 2,-4 6 0,5-1 1,-2 3 0,1 2-1,-1 3 0,-1 2 1,-1 2 1,-1 7-1,0-3 0,-2 5 0,-1 2-1,1 0 0,0 1 0,0 1 0,0 2 4,-2-2-3,5 0 3,-1 1-3,1-3-1,1-1 1,1 0 0,1-3 0,1 0-1,1 0 0,2-2-1,0 1 2,4-3 0,-1 1-1,4 0 0,-1 0-1,2-2 1,0 0 0,0 1-1,3-2 1,2 4-1,-1-1 0,-1 1 5,2 2-5,-1 0 2,0-3-1,0 0-1,1 0-1,0-4 0,1 2 1,-2-2 0,1-1 1,1-1-1,-1-2-1,1 1 1,3 0 0,-2-1 0,2 0 1,1-3-2,-2 1 1,3-3-1,1 1 1,0-1 0,0 4 0,4-6 0,-2 3 0,3-4 0,1 1-2,1 0 2,1 0-2,-1-2 2,1 1 4,0-1-4,-2 0 0,2-2-4,0 0 4,-3-1 0,3 1 0,1-1 2,-2-3-4,2 1 2,1 0-1,0-2 1,2 0-1,-1 1 2,2-2-2,-3 3 1,2-2 0,-1-1 0,0-1 1,-8 0-2,5-2 2,0-1-1,-2 2 0,2 0 0,-3 1 0,1-2 0,0 2 1,0-2-2,2 3 1,-2-3 0,-6 1-1,6-2 1,-5 1 0,-3-1 0,2 0-1,-2 0 2,3 0-1,-2-1 0,2-6 0,0 0 1,5-2-1,-8 2 0,1-3 0,0 1-2,3 1 2,-3 0 0,0-1 0,1 1 1,-3 4-2,3-6 1,-1 3 0,-3 0 0,2-3 0,1 0 2,-1-7-2,6-3 0,-1-2 1,0-3-2,2-1 2,1-2 3,-2-3-4,1 2 0,0 0 1,-2 3-1,0 2 1,-2 3-1,-2 0 0,1 2 1,-2 1-1,0-1 0,0 3 0,0-2 0,1-2 0,1 0 1,-1 0-1,0-5 2,0 1-4,0-3 0,-1 1 2,-1-2-1,1 1 1,-4-2 0,1 0-1,0-1 1,0-2 0,-1-2 0,0 4 0,1-5 0,-3 4 0,1 0 0,-1 3 0,-1 0 0,1 2 1,-2 2 1,0-1-2,-2 1 0,2-1 0,-2 2 0,0-3 1,0-1-1,0-1 0,-3-1-2,0 0 2,-1 0-1,-2 2 2,0 2 0,-1 0 2,3 1-3,0 7 1,2 0 0,-1 0-2,2 5 1,-1 1 1,1 0-2,1 5 1,-3-6 0,0 2 0,3 5 0,-2-5 0,1 3 0,-3-5 0,0-4 1,-1 0-1,-2-6 0,3 10 1,-2-3-1,-2 2 1,1-1-1,0 1 0,0-1 1,-2-1-1,1 3 0,0-1 0,-1 1 0,-2 0 1,-2 2-1,-3-2-1,-1 2 1,-3 5 0,-3 0 0,-2 1 0,0 4 0,-1 0 1,-1 0-2,-1 0 1,1 0 0,1 5 0,0 2 0,0-2 0,4 2 0,-1 0-1,1 0 1,2-2 0,4-2 0,-1 2 0,-1-3 0,6-1 1,-6 3-1,1-4-1,5 2 0,-5 1 1,7 0-2,-1 1-1,0-1-1,2 2-4,2 0-5,3-2-16,1 0-104,3-3-75</inkml:trace>
  <inkml:trace contextRef="#ctx0" brushRef="#br0" timeOffset="74573.2654">14914 11323 16,'0'0'15,"0"0"1,0 0-1,0 0-3,0 0-1,0 0-1,0 0 1,0 0 1,0 0 2,0 0-2,41 69-1,-41-26 0,-6 2-4,0 6-1,0 1-2,0-2 0,0-3-1,0-5 2,3-3-1,0-14 2,1-2 0,0-9 1,2-8 2,0 1 3,0-7 1,0 0 0,0 0-1,0 0-3,0 0-3,0 2-4,0-2-1,0 0 1,0 0-2,5-12-2,4-10 2,5-5-1,3-3 1,3-5 0,2-4 0,1 1 1,4-7-1,1 2 2,-3-2-2,3 6 2,-2 1 0,-1 6 3,-2 6-2,-2 3 1,-6 9 0,-2 2-2,-4 5-1,-6 4-1,1 1 0,-4 2 0,0 0 1,0 2-1,0 12 0,-9 7 1,-3 5-1,-5 1 2,-1-1 0,-4 2 0,-3-1 0,-1-2-1,-2-1 1,1-2 0,0-5-1,1-4 3,4-4 1,4-2 2,10-4 1,4-2 0,4-1-3,-5 2-2,2-1 0,-2 1-2,3 5 0,2 2 1,7 5-1,5 3 2,5 0-2,1-1 1,3 1-1,2 0 0,1 1 1,-1 1-2,0-2 0,-3 0-2,1 1 4,-4-1 1,-4-2-3,-4-3 2,-2-2-1,-4-1-1,1 1 0,-1 0 2,-2-6-1,1 4 0,1-4 0,-2 0 0,1 1 0,-2-5-1,0 0 0,0 7-1,0-3-1,0 1-4,0 1-4,0-6-8,-2 0-33,2 0-114</inkml:trace>
  <inkml:trace contextRef="#ctx0" brushRef="#br0" timeOffset="74942.2865">15339 11298 138,'0'0'3,"0"0"1,0 0 5,0 0 5,0 0 4,0 0 2,0 0-1,0 0 0,-46 105-3,45-58-1,-1 7-1,2 7-1,-1 4-1,0 1 0,1 0-4,0-2-2,0 3-3,0-5 0,1-2 1,0-3-1,2-4 1,-1-5-1,-2 0 2,0-3-2,0-3 3,-2 1 0,-2-1 1,-3-1 2,-2-3-2,1-2 1,0-4-6,1-3 0,2-10-1,3-2-1,-2-7 0,4-5-1,0 0-2,0-5-2,-2 0-3,2 0-8,0 0-18,7-10-77,2-9-102</inkml:trace>
  <inkml:trace contextRef="#ctx0" brushRef="#br0" timeOffset="75304.3072">15277 11517 200,'0'0'1,"0"0"-2,0 0 1,0 0-1,0 0 4,0 0 2,0 0 0,0 0 1,0 0 0,76-7-1,-59 23 1,-2 5 0,-1 1-2,-1 3-1,1-2 1,-2 0-1,-2-2-1,0 1 0,-4-8-1,-5 3 3,-1-2-1,-6 2 2,-9 2 0,-6 1-1,-3-1 2,-5 0-1,-2 1 2,0-1-1,0-2 1,2-5 1,3-2 0,9-3-1,7-2 1,0-4-2,5 1 2,0-2-2,1 2-4,4-2-1,-2 0-4,2 0-3,0 0-2,0 0-4,0 0-5,2 0-8,13 0-81,9-4-83</inkml:trace>
  <inkml:trace contextRef="#ctx0" brushRef="#br0" timeOffset="77331.4231">14838 12179 18,'0'0'25,"0"0"5,0 0 0,0 0-1,0 0-5,0 0-4,0 0-4,0 0-5,0 0 0,0 0-1,48-14-3,-31 14 0,8-1-1,2 1-3,0 0 1,2 0 0,3 0-1,0 0 0,2 1 2,2 1-2,2 0 1,-1-2 0,5 0-3,1 0 1,-1 0-1,0 0 2,0-5 0,0 1-2,-3-2 0,-3-2 1,-3-1-1,-3 1 1,-2-1 1,-3 1-2,-8 1 0,-2-1 0,-4 5-2,-7 1 1,1 0-1,-5 2-2,0-2 1,0 2 0,0 0-3,0 0-1,0 0 0,-2 0-4,-10 0-3,-6 4-12,-5 1-28,4-2-70</inkml:trace>
  <inkml:trace contextRef="#ctx0" brushRef="#br0" timeOffset="77783.449">14774 12430 81,'0'0'1,"0"0"8,0 0 5,0 0 4,0 0 2,0 0-2,0 0-3,89-37-3,-62 31-1,5-1-4,3 2 0,1 1-1,7-1-3,0 2 2,3-2 0,1 1-3,1 1 2,-1 0-2,1-1 0,-3 1-2,0 2 0,-6 1 0,-4 0-1,-5 0 1,-10 0 0,-8 0 0,-5 0 0,-7 0 1,0 0 4,0 0 1,1 0 2,1 0 0,-2 0 0,0 0-3,0 0 1,0 0-2,0 0-2,-3-1-1,-3-2-2,3 1 0,-1-1-1,-1 1-3,1 1 0,1-1-9,3 2-8,-2-1-28,2 1-129</inkml:trace>
  <inkml:trace contextRef="#ctx0" brushRef="#br0" timeOffset="106351.083">14423 13617 95,'0'0'6,"0"0"3,0 0 4,0 0 6,0 0 1,0 0-1,0 0-2,0 0-3,44-101 2,-20 56 1,2-8 0,3-4 2,4-7-1,3-6-3,5-5-3,5-7-3,0-3-2,3-2 1,0 3-2,-1 0 1,1 5-4,-4 7 1,-2 5 1,-3 9 1,-6 11 0,-3 8-2,-5 5 1,-5 8-5,-3 7 1,-5 5-1,-2 3 0,-3 6 0,-5 1-1,5-1 1,-5 2 0,0-1 0,1 3 0,-4 1 0,0-2 0,0 2 0,2 0 0,-2-2 0,1 2 0,-1 0 0,0 0 0,0 0 0,0 0 0,-4 0 0,-6 9 0,-5-1 0,2 4 0,-3 0 0,3 0 0,-2 2 0,1 2 0,-1-1 0,0 2 0,-1-2 0,0 4 0,-2 1 0,0-1 0,-2 1 0,-2 0-2,4 0 4,0-2-4,6-3 2,1-4-2,5-1 1,3-7 1,0 1 0,3-4 1,-1 0-1,1 0 2,1-4-2,8-9 2,5-1-4,-1-2 2,3-1-2,-1 2 1,1-2 1,-2 2-1,2 0 1,-7 4-1,-2 5 1,-1-1 1,-3 5 0,0-1-1,0 1-1,-3 2 0,0 0 1,-5 7 0,-5 5 0,-5 5 1,1 3-1,-3-3 1,2 1 0,-1 1-1,0-3 0,5-4 0,1 0-1,4-5 0,3-4 2,0 2-2,3-5 1,-1 0 1,1 0-1,0 2 0,-2 0 0,2-2 5,0 0-5,0 1 0,0-1 0,0 0 0,0 0 0,0 0-2,2-3 4,2 0-2,2-4 0,-3 5 0,0-1 0,1 0 0,-4 3 0,0-2 0,0 2 0,1 0-4,-1-2 6,0 2-2,2 0 0,-2 0 2,0 0-2,0 0 0,0 0 0,0 0 0,0 0 0,0 0 1,0 0-1,0 0 0,-2 0 0,2 2-1,-1 0 1,1-1 1,-3 1 0,3-1 1,-1-1-2,1 0 0,0 0-1,0 0 1,0 0 0,4-13 0,6-1-1,3-7 1,4-1-1,1 3 0,1-2 1,1 2 0,-1-2 0,1 4 0,-1 2 0,-3 2 0,-2 5 0,-7 4 0,-2 2 0,-1 2 0,5 0 0,1 2 0,1 6 0,-5 4 0,-3 0 0,1 7 1,-4 1 0,0-1-1,-5 8 0,0-9-1,1-2 0,1-5 1,2-6-4,-1 0 1,2-5-2,0 5-1,0 1-4,0 2-3,4 0-20,7-3-27,2 0-54</inkml:trace>
  <inkml:trace contextRef="#ctx0" brushRef="#br0" timeOffset="111615.3841">1803 15022 36,'0'0'18,"0"0"-2,0 0 0,0 0-3,0 0 0,0 0-2,0 0-1,0 0 2,0 0 0,-17-69 0,17 69 0,-2-6 0,2 2-4,-1-1 2,1 0-2,0 5-2,-2-1 1,2 1-5,0 0 1,-1 0-1,-2 0-1,1 4 1,-1 7 2,1 7-3,0 3 1,2 8 2,0 2-3,0 1 5,6 2-1,0 3-2,3-2 2,-1 2-3,1 0 0,-3-1 0,-2 2 0,-1 1 2,-2 2 3,-1 4-2,0 2-1,0-1 3,-5 2-2,0-3 1,-1-1 1,0-2-3,3-6 2,1-6 2,-2-9-3,4-3 1,0-7-2,0-5 1,0 5-2,0-7 0,0 1 0,0 1-2,0-6 0,0 0 4,0 0-2,0 2 0,0-2 0,0 0-2,0 0-1,0 0 1,0 0-2,0-14 0,0 0-1,0-7-2,0-2 3,0-1-1,0-6 2,0-3-1,0 2 2,0-1-2,1-2 0,-1-2 1,3 1-2,-3 1 2,0 2 3,0 0-2,0 2 0,0 1-1,0 0 0,1 4 1,0 1 0,1 0 2,2 3-3,-1-1 3,3 1-2,0 3-2,4-1 3,-1 2-4,2 1 2,5 2 2,-1 1 1,-2 6-3,0-1 2,-2 4-4,-2 4 0,1 0 2,0 0 2,5 4-2,-5 4 2,4 4-2,-5-4 0,-3 5 3,-2-6-3,-2 3 4,2 2-5,-3 0 1,0 0 2,-1 0-2,0 8 1,-2-1 0,-5 4-2,-2-1 1,2-2-1,-5 2 0,3-2 2,-1-1-2,-3 0 0,3-1 1,-2-2 0,0-2 0,3-3-2,-1-2 4,0-3-2,7-3 2,-2 0 1,0-3 1,-1 0-2,-1 0-1,2 0 1,1 0-2,1-1 3,0-2-3,0 1-2,3 2 0,-1 0-5,1 0 1,0 0-7,0-2-13,7 1-38,1 1-136</inkml:trace>
  <inkml:trace contextRef="#ctx0" brushRef="#br0" timeOffset="112005.4064">2258 15572 132,'0'0'5,"0"0"7,0 0 2,0 0-1,0 0-2,0 0-3,0 0-3,0 0 0,0 0-3,0 73 2,0-56-1,0 1 1,0 0 2,-1 0 2,-1-1 0,-1-1 1,-3 1 1,-1-1-1,2-3-2,-3 1 0,4-5-3,1-5-1,-2 4 0,3-5-4,-1 0-3,2 2-4,1-5-7,-2 0-12,2 0-30,0 1-100</inkml:trace>
  <inkml:trace contextRef="#ctx0" brushRef="#br0" timeOffset="112676.4448">2448 15191 125,'0'0'24,"0"0"3,0 0 4,0 0 0,0 0-2,-3-83-2,8 61-7,3 2-1,2 3-4,2 0-4,2 3 2,2 1-5,3 1-1,-2 4-4,-1 2-2,0 3 0,0 3-1,-2 0 0,5 9-1,-6 3 1,-2 3-1,-3 2 0,-4-4 1,-1 4 0,-1-6 0,-2 2 1,1-1-2,-1 2 3,0 4 4,0 0-4,0 7 6,0-3-4,-3 2-1,-1 3 2,1-1-3,-3-1-1,2 1-2,-2 0 0,-1-2 2,1-1 0,0-4 1,2-2 3,-2-2-5,2-7 3,-1 1-1,0 0 3,5-6-1,-2 2 1,2-5-1,0 0 1,0 0 0,0 0-1,0 0 1,2 1 1,3 1-3,8-2 1,6 0 1,4-2-3,5-4 0,1 1 0,-2-2-2,0 3 2,-1-2-2,-4 1-2,-3 0 4,-2 2-4,-5 1 2,1 0 2,-1 1-2,1 1 1,-1-1-1,-7 1-1,1 0-1,-6 0 2,0 0-4,0 0 2,1 0 0,1 0-2,-2 0 2,1 0-4,-1 0-6,0 1-9,0 0-22,0-1-39,0 2-84</inkml:trace>
  <inkml:trace contextRef="#ctx0" brushRef="#br0" timeOffset="113414.487">3056 14918 241,'0'0'7,"0"0"2,0 0 0,0 0 4,0 0-1,0 0-3,0 0-1,0 0 0,0 0 0,-11-9 1,20 24-1,2 9-1,1 5 1,-1 5 0,-1 4 0,-3 3 2,-1 2-3,-1 3 2,-2 1-1,0-1-2,-3 1 2,0 0 1,0 2-1,0 0-2,0 3 3,0 1-3,0 1 3,0-3 0,0-1-2,3-4 1,-1 0-4,2-5 2,-2-3-5,1-5-1,0 0 0,-2-8-1,1-7 0,-2-7-1,1 0 4,1-6-2,-2 0-2,1 2-1,-1-7-1,0 0 1,0 0-2,0 1-2,2-1-6,-2 0-3,1-1-10,2-15-3,-3-8 0,4-10-6,-1-2 2,-3-6 2,0 1 1,0-3 9,0-1 8,0-4 7,-4 2 5,-1 0 4,0-1 6,0 3 4,-2 4 0,0 3 2,1 4-1,-2 2-2,3 3 0,0 3-1,1 0-1,2 1 0,2 1-2,0-1 2,4 1-5,3 2-1,3 0-2,3 0-2,2 0 2,5 4 2,-1-2-2,4 3 2,1 3-2,1 3 0,-3 3 1,2 5-3,-3 3 1,-2 0-2,-4 10 1,-3 2 0,-4-2 0,-3 7 0,-5 2 0,0 0 0,-3 7 2,-7-2 4,0 1-1,-5-2 3,1 0-2,-2-1-2,-3-2-2,2-2-2,1-1 2,4-7-1,-1-2 2,6-2-2,2-5 0,2 3-1,3-4-1,-1 0-3,1 0-4,0 1-5,0-1-9,0 1-13,0 4-20,1-1-67</inkml:trace>
  <inkml:trace contextRef="#ctx0" brushRef="#br0" timeOffset="113664.5013">3614 15424 317,'0'0'-3,"0"0"2,0 0 1,8 81 1,-8-48 0,0 1-1,-3 2 1,-4-1 0,-2 0 1,0-1-1,-1-1 0,-1-3 0,2-5-1,3-9 0,-1-1-3,3-5-3,1-7-8,3 1-18,0-4-34,0 0-119</inkml:trace>
  <inkml:trace contextRef="#ctx0" brushRef="#br0" timeOffset="114235.5339">3870 14938 255,'0'0'3,"0"0"4,0 0 5,0 0 0,0 0 1,81-68-3,-60 68-6,0 0 0,1 7-5,-2 6-2,-1 4 0,-3 2-2,-6 3 3,-4 3-1,-2 0 0,-4-1 2,0 0 0,-6-4 0,-2 1 2,-2-5 1,2-4 1,0 0 1,2-4 2,-2 0-2,1-1 3,4-4 0,1 1 2,2-4-4,-2 0 2,2 0-1,-1 0-4,1 0 3,0 0-5,0 0 3,0-7 1,5 0-2,8-3 2,0 3-3,1-1 0,3 3 0,1 4 1,2 1-2,4 0 0,-2 3 0,-3 4-1,1 3 0,-2 3 2,-1 4-3,-2 1 2,-4 3-1,-1 1-2,-3 0 3,-4-5 2,-3 3 1,0-5 2,-3 0 0,-9 5 3,-1-5-1,-4-1 1,-1-4 1,-3 2 0,-1-5 0,-1-2 0,1 0-1,-1-1 0,5-1-2,1-2 0,5-1-1,7 0-2,0 1-2,5-1-2,-1 0-3,1 0 0,-1 0-3,-1 3-1,2-3-3,-1 0-9,1 0-10,0 0-32,3 0-67,9 0-82</inkml:trace>
  <inkml:trace contextRef="#ctx0" brushRef="#br0" timeOffset="114859.5696">4582 14698 331,'0'0'9,"0"0"-1,0 0 2,0 0 6,0 0 1,0 0 0,0 0 0,0 0-3,0 0-1,-64 79-2,63-47 1,1 4-1,3 6 0,5 3-2,1 3-3,1 5-3,0 2-2,-1 4 2,-3 3 0,-4 4 1,0 3-2,-2 2-2,-3 0 0,-6-2 0,0-1 0,-2-4 1,1-5 2,3-5 1,-2-9-3,6-6-1,0-5-1,3-12-2,0-6 2,0-6 1,0-7-1,3 1 0,-3-4-3,5 0-3,3-4-2,1-8-6,0-5-1,-5-7-1,-4-4-2,0-3-2,-3-5 4,-6-5-2,-1-5 4,0-5 7,0-7 0,0-5 5,3 0 4,-1 0 4,3 2 1,5 5 2,0 6 1,0 6-1,0 6 1,4 8-2,3 3 0,2 6-3,-1 3-1,4 3-1,1 1-2,3 2 1,1 2 0,1 0 0,-2 5-1,0 0 0,2 5-2,-1 2 0,2 9-3,-3 3 2,-4 5-1,-5 3 2,-1 1 0,-2 3 4,-4-1-3,0 3 3,-1-5-2,-9 1-1,-3-3 1,1-3 1,-4-3 3,-1-2-2,1-3 2,2-4 0,0-1-1,3-3 0,5 0-1,1 0-2,5-2-6,-1 0-7,1 0-11,0 0-35,0 6-80</inkml:trace>
  <inkml:trace contextRef="#ctx0" brushRef="#br0" timeOffset="115124.5848">5103 15386 218,'0'0'-6,"0"0"5,-11 83 1,5-53 1,-3 1 0,0 1 4,-3 0 1,0-3-1,-2 0 0,4-6-2,2-6-1,3-7-2,0-3-1,3-1-5,2-4-5,-2 3-11,2-5-22,0 0-75</inkml:trace>
  <inkml:trace contextRef="#ctx0" brushRef="#br0" timeOffset="115322.5961">5425 15420 397,'0'0'-1,"0"0"-4,0 0 1,0 0-4,0 0-11,0 0-13,0 0-31,0 0-63</inkml:trace>
  <inkml:trace contextRef="#ctx0" brushRef="#br0" timeOffset="115486.6055">5933 15354 457,'0'0'-1,"0"0"1,0 0-3,0 0-3,0 0-7,0 0-9,0 0-18,0 0-24,0 0-68</inkml:trace>
  <inkml:trace contextRef="#ctx0" brushRef="#br0" timeOffset="115616.6129">6264 15309 319,'0'0'9,"0"0"-1,0 0-3,0 0-4,0 0-12,0 0-14,0 0-57,0 0-114</inkml:trace>
  <inkml:trace contextRef="#ctx0" brushRef="#br0" timeOffset="117911.7442">6846 14884 95,'0'0'23,"0"0"-3,0 0 3,0 0-3,0 0 0,0 0-2,0 0-3,0 0-2,0 0-2,-5-26-4,5 23-1,0 3 1,0-1 0,-1 1 2,-2 0 4,0 16-1,-4 6 0,1 12-1,0 2-2,2 5-2,0 3-1,1 2 2,1 4-2,0 1 0,2 0 0,0 4-2,0 2-2,0 1-1,0-1 1,4 1-2,-3-1 1,1-2 2,-2-4-1,0-3 3,0-2-2,0-3 3,0-4-2,-7-2 2,-2-2-3,-3-3-1,-4-4 1,0 0-3,1-6-1,4-5-3,1-5-1,3-5-3,4-3-5,2-1-7,1-3-13,-2 0-25,2-9-47</inkml:trace>
  <inkml:trace contextRef="#ctx0" brushRef="#br0" timeOffset="118483.7769">6798 15245 22,'0'0'16,"0"0"6,0 0 0,0 0-1,0 0 1,0 0 0,0 0-2,0 0 1,0 0-2,0 0-4,34-93 3,-25 76-5,2-1 2,1 1-1,1 0 1,3 0-2,0 0 3,2 0-1,-1 3-1,0 1-3,1 3-1,-2 3-4,-4 2-4,-1 2 1,2 3-3,-3-1 0,1 1 0,4 3 1,-4 8 1,3 1 4,-8 5 0,2 1-4,-4-4 0,-2 2-2,-2 2 4,0 0-1,-4 5 0,-4-2 3,-2 1-4,-2-2 3,-3 0-5,-3 1 0,-4-2 0,-1-2 0,-1-2 2,-2-2 0,1-2 2,-1-3-2,0-1 2,9-4 3,-2 0 5,9 0-1,4-3 2,0 2-4,6-2-2,-1 0-4,1 0-1,-2 0 1,1 0-4,-1 0-2,0 0 1,2 0-5,0 0-2,0 0-9,2 0-13,9 0-34,6-2-71,6-3-89</inkml:trace>
  <inkml:trace contextRef="#ctx0" brushRef="#br0" timeOffset="125977.2055">7412 14718 26,'0'0'18,"0"0"1,0 0 0,0 0-2,0 0-4,0 0-2,0 0-2,0 0-2,0 0 2,-7-6-1,7 6-1,0 0 1,0-1-2,0 1 0,0 0 1,0 0 1,0 0-1,0 0 1,0-3-5,0 3 2,0 0-2,0 0-1,0 0 1,0 0 1,0 0-3,0 0 4,0 0-2,4-5 1,-1 2 3,3-4-5,-1 1 1,-1-2-2,2 3 1,-5 2-1,2-1 4,-3 4-1,0-5-1,0-2 3,0 2-4,0-6 3,0 6-1,0 1 0,0-1 1,0 5-2,0-2 0,-1 2-1,1-1-2,0-1 0,-2 1 0,2 0-1,-1-1 0,1 1 1,0-1-1,0 1 2,0 1-2,0-2 2,-2 2 2,2-2 1,0 1 2,-2-1-1,1-2 1,-1-2 0,-3-2-1,1-1-1,-4 1 0,1 1 0,-1-1 1,-3-2 0,3 4-3,-4-4 0,2 0 1,2 3-5,-3-5 4,4 0-6,1 4 5,-4-6 2,6 6-2,1 4 0,-2-4 0,3 5 0,-1-1 0,-3-2 2,2 2-1,-5 1-1,2-1-1,-6 4 1,-3 0-1,-1 6 0,-4 6 4,1 2-3,2 2 1,1 4 5,-1-1-5,6 4 6,-1-4-2,4 2-3,3-1 2,2-5-3,4 1-1,0 3 1,0-2 2,4 7-3,4-4 1,3-3-1,-1 0-2,4-4 1,0-1 0,1-2 1,-4-2 4,2-4-4,-4 1 0,1-3-1,0 1 0,-6-3 1,2 1 1,0-1 1,4 0-1,-1-4-1,5-5-1,-4-4 1,1 1 0,3-8 0,-3 0-2,2-2 1,-1-1-1,0 1 1,-1-5 0,-1 4 1,-2 0-2,-2 4 3,-1 2-2,-2 8-4,-3 2 6,0-2-5,0 5 4,0-1 2,0 0-2,0 5 6,0-2-4,-3 2 4,-3 0-4,-4 4 1,0 4-1,4 1-1,-2 4 4,5-4-3,3 6 0,0 5 1,0 2-1,0 5 0,7 0 0,-1 1 0,1-2 0,2 3-2,0 0 2,0 0-2,0-3 1,2-2-1,-3-4 1,-1-5-4,-2-4 2,0-3-1,-2-6-1,0 1 1,4-3-1,3 0-2,5-7-5,-1 1-3,-5-3-4,-2 2-5,-4 4-4,0 1-15,-3 2-17,0 0-38,0 0-61</inkml:trace>
  <inkml:trace contextRef="#ctx0" brushRef="#br0" timeOffset="126467.2336">7515 14745 205,'0'0'19,"0"0"1,0 0-4,0 0-3,0 0 0,0 0-1,0 0 3,0 0-1,0 0 0,-3-6-6,11 6-4,6 0 0,5 0-3,-6 0 0,6-2 3,-1-1-4,1 1 1,3-1 1,-6-1-1,1 4 0,-4-3 1,0 3-2,0-2 0,-1 2 1,-1 0-2,1 0 2,-2 0-1,-6 0-1,1 0 1,-5 0 0,0 0 0,0 0 0,4 0-2,-3 0 4,1 0-4,-2 0 1,1 0-6,-1 0-2,0 0-8,0 0-10,0 2-34,0-2-93</inkml:trace>
  <inkml:trace contextRef="#ctx0" brushRef="#br0" timeOffset="127264.2791">7888 14580 225,'0'0'15,"0"0"4,0 0 1,0 0-2,0 0-9,0 0-2,0 0-4,0 0 0,0 0 1,0 0 0,0-15 2,0 13-1,2-3 2,2 1 0,-1 0 4,1-3-6,-1 5 1,0-1-4,0-1 0,-3 4-1,0-1-1,0 1 1,1 0 0,1 0-1,-1 0 1,1 0 1,3 0 0,1 0 0,3 0-1,-2 3 0,0 2-4,2-1 4,-3 2-1,0 1 2,1 0 0,-1-2 0,-4-2-4,3 5 2,-4-5 0,1 0 2,2 7 0,-3-6-2,1 0 0,-1 6 0,-1-5 1,0 7 0,0 3-2,0 0 2,-6 2-2,-1 0 0,-3 0 1,0 0-2,1-2 0,0-3 4,1 0 0,4-4-2,-2-1 1,0 3 1,-1-3 1,3 1-2,1-5-1,0 6 1,1-4-1,-1 5 0,-1-1 0,4-4 0,-4 3-1,2-3 0,1 0 2,-2 2-1,3-7 0,0 0 1,-1 0 1,1 0 2,0 2-1,-2 0-1,2-1 0,-1 1 1,1-1-3,-2 0 1,2-1 1,0 3-1,0-3 0,0 0 1,0 0 0,5 0-2,6 0 1,2 0 0,7 0-1,-4 0 1,3-3-2,-2 1 1,1-1 1,-1-1-1,-6 4 2,8-3-2,-8 1 0,2 2 0,0 0 0,-9 0 0,3 0 2,-7 0-2,0 0 1,0 0 1,2 0 0,-1 0 4,1 0-1,-1 0 1,2 0-2,-2 0 0,1 0-3,-2 2 1,0 1-1,1-3-1,-1 2 1,0 0-4,0-1-3,0 1 0,0-1-4,-1 3 0,-5 1-1,3-1-2,-3 4-10,2-3-15,0 2-41,-2 1-89</inkml:trace>
  <inkml:trace contextRef="#ctx0" brushRef="#br0" timeOffset="129163.3878">8265 14958 1,'0'0'23,"0"0"1,0 0 0,0 0-2,0 0-2,0 0-1,0 0 0,0 0 0,0 0 0,0 0-1,-18-66-4,16 64-1,2 2-2,-1-3-2,1 3 0,-2 0-4,1 0 3,-1 0-3,1 0 0,-1 0 1,1 0-1,-1 0-1,1 0 1,0 0-2,-1 0 3,1 0-1,-3 3 1,-1 1-3,2-1 2,2 1 0,-2-1 0,0 1 1,0-1 0,2 2 0,1-5-4,-2 0-1,2 0 0,0 0 0,-1 0 2,1 2-2,-2-2 1,2 1-2,0-1 1,0 0 0,0 2 1,0-2-2,0 0 0,0 0-2,0 0 1,0 2 0,0-2 1,0 1-1,0-1 0,0 2-1,2-2 0,-1 1-1,1 1 1,2 1-1,-1 1 1,3-4 1,-2 3 0,-4-3 0,0 0-1,0 0 1,2 0 1,-1 2 0,2-2 0,-2 0 0,1 2 0,-1-2 1,0 0-1,1 0 2,-1 1-2,1-1 0,-1 0 0,1 0-2,-1 0 4,5 0-1,-2 0 0,3 0 0,1-5 0,-4 2-1,-2 0 4,4 2-4,-4-2 2,1 0 1,0 0-1,1 1 1,-4 2-1,0-2 1,0 2 0,2 0 2,-2-1-4,3-1 0,-2 2 1,1-3-3,-1 2 2,1 0-1,-1-1 0,2-3 2,-2 1 0,2 0-2,-1 0 2,-2 4 0,0-1 0,0 1 2,3 0-1,-2-1 1,-1 1-3,0-3 1,3 3-1,-3 0 1,0 0 0,0-3-1,0 3-1,0-1-3,0 1 3,0-1 3,0 1-3,0-2 0,0 2 1,0-1-2,0 1 3,0-2 0,0 2 3,0 0-1,0 0-1,0-2-1,0 2 0,0 0 0,0 0 1,0 0 2,-3 2-3,2 8 2,-2 7 0,-2 6-2,3 0 1,-3 3 1,1 1-2,-1 4 2,0 4 1,0 1-1,1 3 2,-2 1-4,0 1-2,2-1-1,-3 3 0,1 0 2,-1-1-1,1-2 2,-1-1 0,0-3-2,1 1 2,1-3-2,3-2-2,-1-5 2,0 0-2,1-9 1,2 0 0,0-7-1,0-4-3,0 7 0,0-9-4,0 2-1,0-1-4,0-6-5,0 0-10,-1 5-23,1 1-41,-3-2-97</inkml:trace>
  <inkml:trace contextRef="#ctx0" brushRef="#br0" timeOffset="129930.4316">8297 15062 137,'0'0'13,"0"0"2,0 0 0,0 0-1,0 0 0,25-86 0,-14 71-1,4-1 1,4 3-1,-1-3-1,4 1 0,1 1-1,2 2-1,-1 4-2,1 3-3,-3 4-3,-2 1-2,-3 2-1,-6 10-1,0 0-2,-3 5 2,-3 3-1,-4 1 3,-1 0 0,0 1 0,0-2-1,-8 1 1,-1-1 3,-4 0 1,-3-2 1,-1 0 1,-3-1 1,-3-1 0,2-1 2,-2-3-2,1-2 0,6-3-1,-2-5-1,8 1 1,4-3-1,2 3-2,4-3-1,-2 0-2,2 0-1,-1 0 0,-1 0-1,1 0 1,1 0-1,0 0 1,0 0-2,0 0-1,0-3-2,4 0-4,1 1-5,4-1-3,-3 3-12,6 0-16,1 0-44</inkml:trace>
  <inkml:trace contextRef="#ctx0" brushRef="#br0" timeOffset="131515.5223">9018 15191 163,'0'0'4,"0"0"-2,0 0 0,0 0 0,0 0-1,0 0-2,0 0 1,0 0-3,51 96 1,-55-74-1,-6 0 4,-3-4 2,-3-4 4,2-1 5,-2-2-1,4-5-1,3-1 0,6-3-4,-2-2-3,0 0-3,-2 0-6,3 0-7,4 0-10,0-5-27,4 0-45</inkml:trace>
  <inkml:trace contextRef="#ctx0" brushRef="#br0" timeOffset="136178.789">9613 14729 30,'0'0'17,"0"0"0,0 0 1,0 0-1,0 0-4,0 0-1,0 0-3,0 0 1,0 0-2,-1-12 2,-1 10-1,2 2 3,0 0 0,0 0 0,0 0 2,-2 3 0,2 11 1,-1 6 2,1 11-1,0 0 1,0 3 0,0 5-2,0 1-2,0 3-2,1 2-3,3 2 1,-2 2-2,3 1 1,-1 0-1,0 1-5,-1-1-2,0 1 0,-1 3 1,-2-1 0,0 0 1,0-2 0,-3-5 0,-3-1 0,-3-8 2,0-2 1,1-4-3,-2-5 4,4-10-4,2-5 2,2-6-4,2-5 0,-1 0-2,1 0-1,0 0 1,-2 1-7,2-1-4,-1-1-12,-1-6-10,1-6-24,1-9-38,0 1-58</inkml:trace>
  <inkml:trace contextRef="#ctx0" brushRef="#br0" timeOffset="136578.8119">9632 14890 123,'0'0'26,"0"0"0,0 0-2,62-95-2,-38 75-4,0 2-4,2 1-5,1 6-2,1 0-4,-2 5-2,1 2-1,-4 4-1,-1 0-2,-2 3-1,-5 6 0,-2 5 1,-3 3 0,-3 1 1,-1 4 1,-6 2-2,0 2 1,-3 0 2,-9 1 0,1-3 1,-6 1 2,2-5-1,-4-1 0,-2-1 2,1-3-1,-3 0 0,2-3-2,-1 0 0,-3-4-1,2 1 0,0-1 0,0 0 0,3-2 0,6-1 0,-1 0 0,8-2-1,1-1 0,2-1 0,4-1 1,-2 0-2,2 0 0,0 6-5,0-1-9,12 2-13,7-1-47</inkml:trace>
  <inkml:trace contextRef="#ctx0" brushRef="#br0" timeOffset="137919.8886">10159 14455 4,'0'0'10,"0"0"4,0 0 0,0 0 0,0 0 2,0 0-1,0 0 2,0 0-1,0 0 2,-25-81-4,19 74 3,3 4-3,-6 1-1,3-1 2,-7 1-2,3 0-3,-3 2 1,2 0-2,0 0-2,0 0 0,2 2-1,0 3 0,1 0 2,-2 7 3,2 2 3,0 6 3,-2 1-3,5 2 5,0 3-6,2-1 2,1 1-3,1 1-5,1-4 2,0 0-6,1-3 2,2-7-3,3-1-2,-2-2 1,4-6 0,0 2 0,-4-4 0,5-2 2,-4 0-3,3-2 0,3-8 0,-2-2 1,2-6-2,-1-1 1,-5-2-2,1-1 2,-1 2-1,-1-4-3,-1 6 4,-3 0-5,1 6 6,-1-2 3,0 2-4,0 6 2,0 1-1,0 5 0,0-1-1,0 1 0,0 0 1,0-1 1,0 1 2,0 0 2,0 12-2,2 5 8,2 5-6,5 0 3,-2 0-3,3-2-3,0-2-1,0-3-3,3 0 1,-2-1-3,0-5 2,-2-1-5,-2-2-3,2-3-6,2 2-8,-8-5-19,10 3-32,-6-3-82</inkml:trace>
  <inkml:trace contextRef="#ctx0" brushRef="#br0" timeOffset="138177.9034">10316 14561 224,'0'0'13,"0"0"-1,0 0 6,0 0-3,0 0-5,0 0-3,0 0-5,0 0-1,0 0 0,0 0 1,95 9-2,-73-4 0,-2 0-5,-6-4-3,4 2-9,-2-1-10,-3 1-25,-2-2-45</inkml:trace>
  <inkml:trace contextRef="#ctx0" brushRef="#br0" timeOffset="138442.9185">10571 14433 170,'0'0'10,"0"0"0,0 0 5,0 0-4,0 0 1,0 0 0,0 0-1,0 0 0,0 0-2,0 0-3,20 21 1,-15-2 0,-2 3-1,-2-8 0,1 6-1,-2-3-1,0-5 0,3 7-1,-3-7 0,0 0-4,1 0 0,-1-6-3,0 0-4,0-6-6,0 7-8,0-2-17,0 1-51</inkml:trace>
  <inkml:trace contextRef="#ctx0" brushRef="#br0" timeOffset="138922.946">10865 14512 227,'0'0'13,"0"0"7,0 0-2,0 0 7,0 0-1,0 0-3,0 0-2,0 0-5,-1 104-3,4-68-6,2 3-2,1 3 0,-1 2 2,2 1 3,-3 1 5,0-1 3,0 1-1,-3 0 1,-1-2 0,0 0 2,-8-2-6,1 0 3,-3-3-8,-1-1-3,0-5 2,1-4-6,4-2 0,1-9-2,2-1 1,3-5-4,0-2 0,0 2-3,0 0-2,0-2-4,3 0-8,1 0-7,-3-6-7,-1 6-15,0 1-19,-4 5-37,0-3-58</inkml:trace>
  <inkml:trace contextRef="#ctx0" brushRef="#br0" timeOffset="139352.9706">10930 14802 188,'0'0'20,"0"0"-3,0 0-1,0 0 0,0 0-5,81-65 1,-59 58-6,5 2-1,-3 0-3,1 5-3,3 0 2,-2 0-1,1 5 0,-1 0-1,-3 4 0,-2 2 1,-1-1-2,-6 5 1,-4 2-1,-4 5-3,-4 1 3,-2 3 0,-5 2 0,-7-1 2,-3-2-1,-1-5 1,-4 0 1,-3-3 2,-4-5-2,-1 1 4,-4-5-3,-1 0 0,-2-3 2,0-4 1,0-1 0,5 0 2,7 0 3,3 0-1,8-1 0,6 1-3,-1 0-4,7 0-3,-1 0 1,1 0-3,0 0 2,-2 0-1,2 0-3,0 0-7,7 0-20,8 0-97</inkml:trace>
  <inkml:trace contextRef="#ctx0" brushRef="#br0" timeOffset="145023.2949">1655 16305 11,'0'0'17,"0"0"3,0 0-4,0 0 1,0 0-1,0 0-3,0 0 1,0 0 0,0 0-3,-13 36-2,13-36 0,0 5-5,0 1 6,3 1-2,3 3-2,0-4 2,3 0-5,-1-1-1,-1-1 2,1 0-2,2 4 2,-2-4 0,4 4-1,1 1-1,-6-3-2,5 3 1,1-2 0,-6-2 1,6 2 2,-3-4 1,0-1 0,9-2 2,-4 0 2,5-7 1,-3-3-2,-4 3 0,-3 0-2,-2 0-1,-5 4-3,2 2 0,-5 1 2,0 0-1,0 0 0,0 0-1,1 0-1,-1 0-1,0 0 1,0 0 2,0 0-2,0 0-1,0 0 0,0 0-4,0 0 3,-1 0 1,1 0-1,-2 0 0,2 0-2,0 0 1,-2 0 0,2 0-1,0 0 1,0 0 0,0 0 0,-1 0-2,1 0 0,0 0-1,-2 0 0,2 0 1,-1 0 2,1 0 2,-2 0 0,2 0 0,-1 0 0,-1 0-1,1 0-2,-1 0 1,1 0 0,-1 0-1,1 0 5,-1 0-2,1 0 1,-5 0 0,-2 0 2,3 0 1,1 1 1,4-1 4,-2 0-3,2 0 0,-1 0-2,0 2-1,-1-2-1,1 0-2,-2 0 0,3 0-2,-2 0-2,1 0-4,-2 0-2,2 0-6,1 0-12,-2 5-31,2 0-116</inkml:trace>
  <inkml:trace contextRef="#ctx0" brushRef="#br0" timeOffset="145980.3496">9571 16168 148,'0'0'3,"0"0"3,0 0 3,0 0 2,0 0 1,0 0-1,0 0 0,0 0 0,0 0 0,27-30-2,-5 28 1,4-1-2,6 3 1,3 0-1,4 0-3,1 3 0,6 1-1,4-1-3,5-1 1,2 1-2,6-3 1,3 0 2,1 0-4,3 0 3,0 0-2,-5 0-1,0 0 1,-7 0-3,-6 0 1,-9 0-2,-5 0 2,-11 2 1,-6 1 0,-11-1 1,-3-1 1,-7-1 2,0 0 3,0 0 0,1 0-1,1 2-1,-1-2 0,1 0-2,-1 0 1,0 0-2,1 0-2,-2 0-3,0 0-3,0 0-3,0 0-8,0 0-7,0 0-9,0 0-14,0 7-30,0 1-17</inkml:trace>
  <inkml:trace contextRef="#ctx0" brushRef="#br0" timeOffset="146398.3735">9635 16472 11,'0'0'19,"0"0"-6,108-19-1,-63 14-5,0 0-5,1 0 1,6 3-1,-4-1-2,5 3 3,-2 0-2,-4 0 0,0 0 0,-7 0 2,-1 0-3,-1 3 1,-5 1 0,-1 1-3,-3-1 5,-10-3-2,-1 1 5,1-2 0,-6 0-1,6 0 0,-7 0-2,-1 0-2,4 0 1,-4 0-2,2 0 0,-3 0-2,1 0 2,-7 0-3,7 0 2,-6 1-4,-1 1-3,0 0-11,-1-1-23</inkml:trace>
  <inkml:trace contextRef="#ctx0" brushRef="#br0" timeOffset="157114.9865">1966 16416 3,'0'0'4,"0"0"-2,0 0-1,0 0-1,0 0 1,0 0 4,0 0 4,0 0 1,0 0 4,-68 8 0,64-6 4,1 1 4,3-3-1,-1 0-1,1 0-7,0 0-2,-2 2-5,2-2 2,2 0 2,11 0-3,8-7 2,7 2-4,2 0-2,3 0 1,4 2-3,2 1 3,5 2-2,3 0-1,5 0 0,3 0 2,4 0-3,3 2 1,3 1 0,3 2 0,3-3 2,0 1-2,1-2-1,2 0 0,-2 1 1,3-1 0,-1 3 3,4-1-1,-1 2-2,1-1 2,0 1-3,0 2 2,0 1-1,2-1 2,2 0 1,1-2 1,2 2 1,1-2-2,1-2-2,-2 1 0,3-3-1,-1 3 2,0-3 1,3 1 0,1-2 1,0 0-1,2 2-1,-2 1 0,0-1 2,1 1-2,-1 0 1,0-2-2,1 2-1,-1 0 2,2 0-1,-2 1-2,2-1 2,-1-1-2,1 1 1,0 2 2,-1 0-2,1-2 1,-2-1-1,0 2 1,-1-3-2,3 1 1,-1 0 1,0-2-2,-2 1 1,1-1 1,0 0 0,0 0 0,1-5 1,3-1 0,-1-3 1,1 1 4,2-1-3,2 0 0,1 2-2,0 0-2,3-1 0,-4 1 2,1 3-2,0-1 3,-2 2-1,1 1-1,-2-1-1,1 3 1,1 0 2,-2-2 1,1-1 0,0-1-4,0 1 0,-1-1-2,-2-1 3,1 1-1,-1 0 2,1-1-1,0 1 1,0-1 1,-1 0-2,2-1 1,0 2-1,-2-1-1,3 0 0,-4 3-1,-2 2 1,-6 0-1,-2 0 0,-4 0 0,-2 0 2,-6 0 0,-2 0 2,-5 0-2,-3 0-1,-1 2-1,-5-2 0,-3 0 1,-1 0 1,-2 0 1,-1 0-3,-2 0 0,-3 0 0,-4 0 0,-1 0 0,-4-2 2,-3 2-2,-3-3 1,-10 1-1,1 2-2,-8 0 2,-4 0 0,-1 0 0,-7 0 0,0-2 1,0 2 1,2 0 1,-1 0 1,1-1-2,-1 1 0,1 0-1,-2-2 0,1 1 1,-1-1-2,0-1 0,-1-1-2,-11-1 1,3 1 1,-2-1-1,-10 2 1,1 2-1,-9-1 0,-1 2-1,-3-2 2,-6 2 0,-5-3 0,-5 2 1,-7-2-1,-2 0 0,-10 0 1,-3-2-1,-10 2 0,-4-1 0,-12-2-2,-6 2 0,-6-3 2,-9 3-3,-10 0 3,-8-3-2,-6 2 1,-10 0 2,-6-2 1,-5 0-1,-7 0 1,-5 3-1,-4 0 0,-8 4 1,0 0-2,-4 0 2,-3 5-1,1 2 0,-3 1-1,2-1 0,-2 2 0,0-1 2,2 1-4,-1-1 2,3-3 0,1 0 0,3-1 2,-3 1-2,2-2-2,1 2 1,1-3 2,-2 1-1,4 0 0,3 1 2,3-1-2,3 1 1,6 2-1,3 1 0,7-2 1,6 3-1,6-3 1,8 2-1,5-2-3,8-2 0,6-2 2,7-1 0,8 0 4,6 0-3,5 0-1,8 0 2,1-4-3,7 1 2,7-1 1,5 1-2,3 1 1,11 0 1,1 1-2,5-1 1,5 0-1,1 2 0,2 0 2,6 0-1,3 0 0,5 0 0,6 0 0,9 2 1,4 0-1,6-2 0,-1 0-2,1 0-2,-2 0 1,1 0 0,-1 0 2,2 1 0,0 1 1,0 2 1,0-1-3,9 2 3,7-1 0,0-1 0,5 0 2,4-1-3,3-1 0,2 1-2,5-2 4,2 0-2,6 0 3,3 0-3,4 0 0,6 0 0,4 0-3,5 0 3,4 0 0,6 0-2,1 2 0,6 3 0,2 0 3,3 0-1,4-3-1,2 1 0,4-1-3,2 0 4,2 1 1,3-1 0,2 1-1,5-3-1,0 2 4,4 0-2,2-2 0,1 1-1,4-1 1,-1 0-1,2 2 0,0-2 0,1 0 0,-2 0 0,1 0 2,-2 2-2,0-2 0,1 0 2,2 3-5,-1-1 4,-1 0 1,-1 1-2,1-1 0,-1 1 0,-1-1-3,5 1 3,-3 1-1,-5-1 0,0 0 2,-1 1-3,-2 1-2,-1-2 3,-3 0 1,1-2 0,-1-1 2,-2 0 0,2 0-4,-3-2 2,3-5 0,-1-1-1,2-4 1,-3 2 0,1-2 1,-1 1 1,-1 1-1,1-2 0,-2 2-2,-2 0 2,-3 0-1,-1 1 0,0 3 1,-5 1-1,-2 0 0,-1 3 0,-2 1 0,-2 1-1,-1 0 0,-6 0 0,-3 0-1,-1 0 2,-5 0-3,-6 1 3,0 2-1,-4 1 1,-4-2 2,-2 0-1,-4 1 0,-4-3-1,-3 1 2,-2-1-2,-4 2 0,-2-2 1,-2 0 0,-5 0 1,-1 0 1,-3 0-2,-7 0 2,1 0-2,-2 0 1,-4 0-1,5 0 1,-9 0 1,0 0-3,3 0 0,-3 0-3,1 0 2,0 0 0,-1 1 0,2 3-1,4-1-3,-6 2-4,7 2-17,-5 0-92,2-4-115</inkml:trace>
  <inkml:trace contextRef="#ctx0" brushRef="#br0" timeOffset="169383.6882">15781 13975 113,'0'0'26,"0"0"-2,0 0-3,0 0 1,0 0-2,0 0 2,0 0-1,0 0 4,0 0-3,0 0-1,-14-75-1,14 69-3,0 1-2,0 5-1,-1-1-2,1 1 2,1 6-2,4 9 0,2 9 1,-2 5-2,-1 5 1,-3 5-1,0 6-1,1 7-5,2 4 2,-1 3-3,0-2 1,0 3 1,0-4 1,0 2 3,-2-2-3,1 0 1,-1-1-4,-1 0 0,0-4 1,0-1-1,-1-1 1,-1-3-2,1-4 0,0-1-3,-2-2 1,0 0-3,1-3 2,-2-3 6,1-4-6,-3-2 6,-1-5-5,1-6-3,0 0 1,2-7-3,0-4 1,-1 0 0,1-2-2,1-2-4,0 2-5,3-3-14,-3 0-12,1-12-24,0-5-29,-1-9-41</inkml:trace>
  <inkml:trace contextRef="#ctx0" brushRef="#br0" timeOffset="169770.7104">15718 14267 248,'0'0'13,"0"0"0,0 0 0,24-94 2,-7 75 0,-1-1 1,1 6-3,3 2 1,-1 1-3,1 4-3,1 0-1,-1 4-3,4 3 2,2 0-3,-1 2 2,3 6-2,1 4 0,-1 3-2,-2 2-1,-3 3 0,-2 4 1,-7 0 0,-4 0-2,-2 2 0,-6-3 1,-2 1-1,0-2 2,-8 0-2,-4-3 1,-5 1 0,-2-6 0,-6-1 1,0 1 1,-6-3-1,1-4 2,-3 1 2,-1-2 0,1-1 1,1-1 1,2 0-1,4 1-2,7-2-2,3 1 1,5-1 0,6-3-9,1 2-3,4-2-5,-2 0-12,5 2-26,12-2-64,12 0-103</inkml:trace>
  <inkml:trace contextRef="#ctx0" brushRef="#br0" timeOffset="170559.7555">16532 13772 113,'0'0'9,"0"0"1,0 0 2,0 0 5,0 0 1,0 0 1,0 0-1,-4-82 0,4 62 1,-1-2-3,-2-5 1,1 1-2,-2 2-1,0-2-1,-2 3-3,3 5 2,-3 3-3,2 5 2,1 7-3,-4-4-2,2 5 0,-5 1-2,-3 1-1,-3 0 3,-1 8-2,-2 6 3,0 3 0,0 5-1,1 1-2,-1 0-1,3 4 0,3-1 0,4-1 0,1-1 1,5 1 0,1-1 0,1-1 0,1-2-3,0 0 2,0-2 2,4 0-4,-2-5 5,5-1-5,-1-1 0,1-7 0,3 4 0,-3-3-1,5-4 1,-2 1 1,1-3-1,5 0 0,-2-7 1,1-3-1,-2-3-4,0-4 5,-3-2-5,1-3 2,0-2 2,-1-3-1,2 2 0,-1-4 1,1-1-1,0 1 0,-1-1 2,-1 3-2,-1 3 0,-2 8 2,-3 5 0,-2 8 1,-2 3-1,0-1 0,0 1 1,0 0-1,1-2 1,-1 2 3,0 2-1,2 13 1,-1 8-2,2 5 0,2 1-2,3-1 4,-1-3-5,4 0 0,-1-3-1,4-2-1,-1-3 1,3-2 1,-1-3-1,0-2 0,1-1 2,-4-4-3,4 0 0,-5-2 0,1-3-5,1 0 4,-3 0 1,0 0-1,-5 0-2,1 0-2,-6 0-5,0 0-6,0 0-11,2 0-23,-1 0-34,1 0-65</inkml:trace>
  <inkml:trace contextRef="#ctx0" brushRef="#br0" timeOffset="170962.7786">16820 13684 209,'0'0'19,"0"0"4,0 0 3,0 0 2,0 0-3,0 0-5,0 0-3,0 0-4,0 0-3,0 0-1,10-29-2,9 27-1,-2 0-2,9 1 1,-1-1-4,4 0 2,0 2 1,-1 0-3,-3 0 3,-4 0-1,-3 0-1,-6 0 0,1 0 2,-2 0-2,-7 0-1,3 0 1,-4 0 0,5 0 1,1 0-1,1 2-2,-7-2 0,8 2 0,-6-1-2,-1 1-1,0 0 1,-4-2-1,5 0-1,2 0 0,-3 0-3,2 0-4,-2 0-7,2 0-14,-2 0-27,6 0-72</inkml:trace>
  <inkml:trace contextRef="#ctx0" brushRef="#br0" timeOffset="171443.8061">17499 13404 133,'0'0'17,"0"0"8,0 0 2,0 0 3,0 0 0,0 0-4,0 0-5,0 0-3,0 0-4,66-60-4,-62 60 2,0 0-3,6 2 0,-2 3 0,-3 2-1,4 6 0,-3 0 1,1 7-1,-4-1 0,0 5 0,-3 1 0,0 3 1,0 3 1,0 3 0,-3 1 0,0-1-3,0 0 3,0-1-3,0-1-2,2-1 0,-2-4 0,3 0-1,0-1-3,0-8 2,0 0-3,0-5 0,0-3 3,0 2-3,0-7 1,0 5-1,0-5-2,3-1 2,-2 3 0,-1-7 0,0 0 1,0 0-1,2 0-1,-2 2 2,1 0-1,-1-1 0,0 1 2,2 0-2,-2-2 0,0 3-2,1-3 1,-1 2-4,0 0 0,0-1-6,2-1-8,-2 2-17,0 0-40,0-1-164</inkml:trace>
  <inkml:trace contextRef="#ctx0" brushRef="#br0" timeOffset="172941.8918">1514 15120 28,'0'0'23,"0"0"2,0 0 2,0 0-2,0 0-1,0 0 1,0 0-4,0 0-1,0 0-5,0 0-1,-74 15-2,70-12-2,4-3 2,0 0-1,0 5 3,0-1-1,0 2 1,0-1-2,0-5-2,5 0 0,0 0-4,2-5 2,3-5 0,-4 2 1,1-5-5,-1-3 0,1 0-2,0-8 0,1 4 2,-1-1 0,3 1 0,-1-3-2,-1 2 1,0 1-1,0 5 0,-2 2 1,-2 7 1,-2 0-1,1 4 0,-3 2 1,0-2-1,0 2 1,0 0-1,1-1-1,-1 1-1,0 0 2,0 0-3,0 0 3,0 13 0,0 8 1,0 8 0,3 0-1,4 5-1,-1 1-1,0-1 0,1 1 0,0 0 4,2-1-3,-3-1 2,0-3-6,-1-4 2,-2-2 2,0-7-2,0-1 7,-2-3-4,-1-4-1,0 4 1,0-1 0,-1 0 1,-4-3 1,3 4-1,0-9-1,1 3-1,1-7-2,-2 4 1,2 0 0,-1 1 1,1 1-1,0-6-1,-1 0 1,1 0-1,0 2 0,0-1 0,0 1-1,0-1-3,0 2 1,0-3-3,0 2-4,0-1-8,0 1-9,0 0-19,0-1-26,0-1-52,1 1-90</inkml:trace>
  <inkml:trace contextRef="#ctx0" brushRef="#br0" timeOffset="173299.9122">1764 15530 112,'0'0'39,"0"0"-6,0 0-3,0 0-7,0 0-9,0 0-5,0 0-5,0 0-6,0 0-2,-13 0-6,11 0-6,2 0-21,0 0-70</inkml:trace>
  <inkml:trace contextRef="#ctx0" brushRef="#br0" timeOffset="177251.1382">1768 16404 1,'0'0'3,"0"0"-2,0 0 0,0 0 4,0 0 6,0 0 0,0 0 0,0 0 2,0 0-3,9 2-1,-5 1 1,5 2-3,-4-3 1,6 1-1,3 1-2,-2-3 1,3 3-2,4-3-3,0 3 1,3-1-2,-1 1-1,1 1-4,-1 0 3,-1 3-4,0-1 0,-1 2-1,1-2-4,-1-1-2,0 1-5,-5 0-8,2-2-5</inkml:trace>
  <inkml:trace contextRef="#ctx0" brushRef="#br0" timeOffset="180291.3121">1349 14546 19,'0'0'34,"0"0"-2,0 0 2,0 0-6,0 0-6,0 0-7,0 0-3,0 0-5,0 0 1,-41-42-1,36 50-5,-1 9 2,4 0 0,2 7-3,0 8 7,0 5-5,2 6-1,4 7 1,1 5-2,2 9 0,1 6 0,1 2-1,1 4 0,1 0 1,1 2 2,1-1 0,1 1 0,-3-2-1,2-5-1,-3-2 3,2-3 0,-3-4 2,0-2 1,1-1-1,-2-4 0,-3 3 2,2-3 3,-5-2-2,-2-3-1,-2-2-4,0-3-2,-6-5 0,-3-2 2,2-9-2,3-9 0,-2-3 2,3-7 2,1-5 2,1 1 2,1-6-1,-2 0-3,2 0-5,0 0-2,0 0-1,0 0-2,0 0 0,0 0-5,0 0-4,0 0-6,0 0-10,0 0-18,0 0-48</inkml:trace>
  <inkml:trace contextRef="#ctx0" brushRef="#br0" timeOffset="182842.458">1434 14561 80,'0'0'23,"0"0"-7,0 0 0,0 0-1,0 0 1,0 0-1,0 0-1,0 0 2,0 0-3,-4-3 1,8-1-3,6 1 0,-1 2 0,2-1-5,1 0 1,1 2-2,4-1-1,-2-1 2,4 2-2,1 0-1,0 0 1,5 0 0,1 0-1,0 0 3,3 3-3,0 2-1,1-1 0,2 2 5,0 1-4,2 0 3,3-1-2,3 0-4,1-3 1,3 0 0,1-3 2,4 0 0,2 0 3,1-3 0,3-3 0,1-1 0,3 0 0,1 0-3,-1 2 0,-1 1-1,3 1-2,-1 2-2,4-1 4,-7 0-2,3 1 0,-2-3 2,0 2-2,0-1 2,-1-4 0,0 0-1,-1-3-2,0 0 4,0 0-5,0 1 3,4 1 3,0 1-1,-4 3 0,1 4-1,-4 0-2,-1 0 0,0 4 0,-1 4 0,-3 1 4,-2 1-5,-1 0 5,-2 1-5,0-2 1,1-1 0,-4-2 0,-1 0-1,2 0 1,-2-2 1,0-1-1,3 0 1,-2-3 0,1 2-2,0-2 1,-1 2 1,0 1-1,3-1 3,-1 1-3,2 1 2,1 0-1,1 1 0,0 1-2,-2-1 2,2-1-1,-1 0-1,-1-1 1,3 1 0,0-1 1,-1-2-1,1-1 1,0 0-1,-1 0 1,0 0 0,-1-1 1,1-1-1,-2 2 0,1 0 1,0 0 0,1 0-1,-1 3 2,3 1-2,0 3 0,1-1 0,0-2-1,2 2 0,-1-2 0,1-1-1,1 1 1,0-1 1,1-1 0,0 1 1,-1-3 1,1 2-3,-2 0 1,5 1 0,1 0-1,0-1 1,4 0 0,0 1-2,-1-3 2,4 3-1,-2-3-1,1 0 1,-1 0 0,-2 0 1,1 0-1,-2 0 0,1 0 0,-3 0 1,0 0 1,-1 0-2,-1 0 1,-3 0-2,0 0 1,0 0 0,-1 1 0,0-1 1,0 1-1,-2-1-1,1 0 1,-1 0 0,-3 0 0,0 0 1,-1-1-1,0-3 0,-1 0 2,-4 0-2,2 0 2,-3-1 0,-1 2-1,0 1-1,0-1 0,3-1 0,0 4-1,-1-3-1,-1 3 0,-2 0 0,-1 0 2,-3 0 0,1-2 3,-2 0-2,-2 1-1,1-1 0,0-1 0,-1 0 1,0 1 0,0-2 0,2-1 0,-2 1 0,2 0-1,1-1 0,0 2 1,1-2-1,0 1 0,2-2-1,-2 0 2,-4 1-2,-1-1 1,-3 1 0,-1 1 1,-2 1-1,3 1 2,-2-4-4,1 4 4,0-3-1,1 0 1,2 1-1,4-2 0,2-1-2,-1 0-3,3 0 2,-3-3-3,3 1 5,-2 1 0,3 3-1,-1 1 2,0 1-1,-4 0 0,1 1 2,-2 2-2,-1 0 0,-1 0 1,1 0-2,1 0-2,-1 4-1,0 0 3,2 0-2,-1-4 6,-1 0 0,0 0-1,-2 0-1,-2-2-1,2-3 1,-1-2 0,0 1 1,1-2 1,5 1-2,-1 1 0,0 0-1,0 1 0,-2 2 0,0 0 1,-2 1 0,-1 2 0,-1 0-4,-1 0 2,-1 0 1,-8 2 1,3-2 2,-2 0 1,4 0 1,3 0-3,1 0-1,0-3-1,1-2 1,4 0 1,0 1-2,2 1 2,1 0-1,2 2-4,-3 1 1,2 0 2,-2 0-1,-3 0 4,-9-2-3,1 2 0,-3 0 0,-5 0 0,7 0 0,-9 0 0,1 0 0,-2 0 0,-3 0 0,4 0 2,-2 0-2,2 0 0,8 0 0,-9 0 1,6-5 1,-7 3-1,1-3 0,-1 3-1,1-4 0,-1 2 1,-2-1-1,3 0 1,-7 5-1,1-3-1,-1 1 0,1 0 1,-1 1 0,2-1 0,-5 2 1,0-2 0,0 2-2,7 0 1,-3-3 0,2 1 0,-2 2 1,-4 0 0,5 0-1,-1-2 0,1 1-1,0-1 1,-5 2 0,4 0 0,2 0 0,4 0 0,2 0-1,-2 3 1,4 4-1,-1 2-3,5 6 1,-5 0 0,-1 0 1,-4-3 3,-1 1-1,-2 3 0,-2 0 1,1 6 5,-3 4-6,1 3 5,2-1-7,-1-1 1,0-1 1,1-2-2,-1 0 2,0 4-5,1 2 3,-1 2 0,3 0 2,-5 1 1,2-1 1,-1 1-2,-2 4 0,0 0 0,0 2 0,0 2-1,-5 1 1,0-2 4,0-1-4,1 0 5,0 1-3,1-4-1,0 1-1,0 0 0,0-5 0,-1 1 0,1-5-1,-1-2 0,1-1 1,0-4-1,-2 1 1,1 2 0,-4 0 0,5 2 0,-2-2 1,2 0-2,0-3 1,0-4-3,2 1 3,-2 0-2,3-4 2,-1 8 5,1-2-5,0-6 2,0 9-2,0-3 0,-2-1 0,2 1-1,0-2 0,0 1 1,0-9 0,0 11 0,0-6 1,0 2-1,3 0-1,1-2 1,1-2-2,-3-4-1,5 4 3,-1 0-2,-3-4 4,3 6-4,-3-6 2,0-1-1,-1 1-1,1 3 1,-1-4 1,0-3-1,-1 6 1,1-7 0,-2 1-1,0 1 1,0-1 0,0 0 1,0 1 0,0 1-1,0-2 0,0 2-1,0 5 1,0 1-1,0-3 1,0 3-3,0-2 1,0-1 2,0-5 0,0 5 1,4-5 0,-3-1-1,1 1 0,-2-5 0,1 3-1,1 2 1,-1-1 0,1 1 1,-1-2-1,2 1 0,-1-1-1,-1 1 0,2-1 1,-2 2-1,1-1 2,1 0-1,-3-4 1,1 5-1,2-1 0,-2 1 0,1 0 1,-2-5-1,0 4-1,1 1 1,1-1-2,0 7 2,0-7 0,-1 1 1,1 0 0,-2-5-1,0 0-1,0 0-1,1 0 1,1 2 2,-1 0 1,1-1-1,-1 1 2,1 0-1,-2-2-1,0 0 1,0 0-1,0 0 2,-3 0-1,-8-4-1,-4-1 1,-3 0-4,-8 0-1,-3 4-8,-4 1-14,-10 4-53,-8 7-160</inkml:trace>
  <inkml:trace contextRef="#ctx0" brushRef="#br0" timeOffset="190939.9212">9932 15658 85,'0'0'23,"0"0"-6,0 0-3,0 0-2,0 0-5,0 0-3,0 0-6,0 0-6,0 0-2,-30-27-2,30 27 6,0 0 4,0 0 5,10 5 1,10 6-3,5 0-2,7 1 0,2-1-1,3 0 1,0-2 1,1-1-1,-1-1 0,-2-1 1,-2-3 0,-2 1 1,-2-2 1,-10 0-2,-1-2 3,-6 0 0,-5 0 2,-2 0 2,-5 0 0,0 0-2,0 0 0,-7-4 0,-10-3-1,-10 1 2,-6-1 1,-7 3-1,-4 1 3,-4 1 0,-3-1 2,-2-1-1,4 3 2,0-1-1,5 1 0,10-1 2,10 1-1,10 1-4,10 0-1,4 0-4,-2 0-6,2 0 1,-2 0 0,1 0 1,1 0 1,0 0 0,0 0 1,12 0 0,7 0-1,9 3 0,0 1 0,4-2-1,0 1 1,1-1 0,0-1 1,-1 0-2,-2-1 1,-2 0-1,-10 0 1,-1 0 1,-5 0 1,-6 0 0,0 0 2,-6 0 0,0 0 0,0 0 1,1 0-2,-1 0-1,0 0 0,-13 2-2,-10 3 0,-9 1 0,-5 1 1,-6 0-1,-1 0 3,-4-2 1,2 2 0,1-4 2,3 2 0,4-3 0,4 2 1,4-1-5,11-2 1,0 3 0,9-4-2,4 3-1,1-1-1,5-2 0,0 2 1,7 3 0,9 0 0,10 3 0,5-3 0,6-3 0,6-2 1,0 0-1,5 0-1,-2-5 1,2 0-2,-3 0 4,-2 0-2,-7-2 0,-4 0 0,-4 1 0,-11 2 0,-6 0 2,-6 4 0,-5 0-1,0 0 2,0-1-2,-3 1-1,-10 0 1,-10 0-1,-12 0 1,-5 5-2,-5 3 0,-6 1 2,2-1-1,3-1 2,1-2 0,9-1 2,11-1-2,12-3 2,7 2-2,6-2-2,-1 0 1,1 0-2,0 0 1,1 2 0,16-1 1,9-1-1,11 2-1,6-2 1,4 0-2,2 0 0,-1 0 1,-1 0-1,-1 0 1,-2 0 1,-5-3 0,1-1 0,-5-3 0,1 2 0,-2-3 1,-6-1-1,0 1 0,-5 1 1,-7 0 0,-6 4 0,-6 1-3,-4 2 2,0 0-2,0 0 1,-14 0 1,-11 5-3,-9 5 2,-5-3 1,-4 0 0,0-2 1,3 2-1,4-4 0,10-1 0,13 0 0,6-1 2,7-1-1,-1 0-2,1 0 1,0 0-3,0 2 3,1-2-1,17 0 0,10 0 1,6 0-1,5 0 0,2 0 0,4 0-1,-3-2 0,1-1 1,-4 1 0,-4-1 0,-5-1 0,-10 3-3,-3-1 1,-3 2-9,-10 0-4,2 0-11,-6 4-19,0 12-56</inkml:trace>
  <inkml:trace contextRef="#ctx0" brushRef="#br0" timeOffset="195509.1825">15694 15574 5,'0'0'14,"0"0"4,0 0 0,0 0 1,0 0 0,0 0 0,0 0 1,0 0-3,90-2-1,-73-1-2,7 0 0,1-1 1,0 0 1,5 0-5,4 0-1,4-3 0,3 1-3,4 2 2,4-3-2,3 1-4,2-1 1,4-4 0,3 0 0,3-1 1,0 2-1,6-2 1,0 3 0,6-2-2,1 3 2,1-2-2,1 0 0,1 1 1,-1 0-3,2 1 1,-4 0 0,1 2-2,-4 0 3,-3 0 1,-2 0-2,-2-1 4,-2 3-3,-5-2 0,0-1 0,-4 2 1,-4-1-1,-4-1 1,-1 2-1,-3 0-1,-5 2-1,0 0 2,-6 0-3,-2 1 1,-4 1 1,-1-1-1,-10 1-1,2-1 1,-7 2-1,2 0 2,0-3-1,-3 3 0,3-2-1,-9 2 1,2 0 0,-6 0 1,0-1 2,0 1-2,2 0 3,-1 0-2,1 0-1,-1-1 1,1 1-2,-2 0-1,0-1 2,0 1-3,0-2 1,0 0 1,-6 1-2,-6-1 1,1 0 0,0 2-1,-9-3 1,0 3-1,-11 0-2,0 0 2,-8 3-2,-6 1-3,-10 2-1,-7 3-1,-11 3-2,-11 3 2,-7 0-1,-11 2 3,-6-1 1,-4 0 3,-2-1 1,-2 0 2,-1-3 0,0 0 1,0 0 0,3-1-1,5 3 0,4 1-1,5 0 0,5 2 0,3 0-1,7-2 0,7 5 1,10-2-2,9 0 1,8 1 1,7-3-1,9-1 1,6-1-1,14-5 0,4-3-3,7-3 2,4-3-1,0 3 0,0 1 1,4 1 1,1 1 0,9-3 1,2-2 4,-5-1-4,9 0 0,-1 0 0,-8 0-2,9 0 2,0 2 0,-3 0 0,8-2 0,-4 0 2,4 0-2,-2 0 0,5 0 0,3-4 0,6-1 1,6-3 2,3-4-1,11-3 0,8-2 2,8-1-1,11-4 2,6 1-2,7 0 0,5 0-1,4-1-1,2 3 0,2 2 2,-1 2-3,-1 4 0,-2-2 0,-5 3-3,-4 1 2,-8 2 1,-5 0-2,-8 0 3,-6 3-2,-6 0 2,-9-1 0,-5 1-1,-5 0 0,-7 0 4,-8 1-7,-9 2 3,-9 1-1,-6 0 0,-6 0 2,0 0 0,0 0 2,2 0-1,-1 0-2,-1 0 0,2 0 0,-2 0-1,-2 0 2,-13 0-2,-6 0 0,-8 0-2,-4 0 1,-2 4 0,-7 0-2,-1 0 5,-8 3-5,-4-5 0,-4 3 2,-9-2-4,-5 4 4,-8-2-3,-3 1-2,-8 4-1,-3-2 1,-2 0 0,-4 1 3,-3-1 0,-2-1 3,-1 1 1,3-1 0,4 0 2,4-3 1,6 1 0,7-2 0,5 0 1,9-3-1,7 0 1,7 3-2,7-3-1,11 2 1,11-2-1,4 2-1,11 0 0,6-1-1,1 1-3,4-2 3,0 5-1,3 2 0,8 4 2,8-1-2,2-3-1,4-3 1,1-1 2,3-1-1,2-2 4,-1 0-5,4 0 1,1 0 0,2 0 0,3-7 1,7 2 1,3-5 0,3 1-1,6-1 3,7-1-2,4-1 1,6 0 0,5 0 1,5-1-1,1 1-1,4 0 0,3 1-1,0 2 0,0 0-1,-2 1 0,1-2 1,-2 1 0,-3-1 0,-4 0 0,-1 0-1,-7 1 1,-5-2 0,-10 0 1,-2 4-1,-9-1 1,-6 2-1,-8 2 0,-5-1 0,-8 3-1,-9 1 0,-8 1-3,-6 0 2,0 0 0,0 0 2,-6 0 0,-11 6-1,-12 3-1,-3 0 0,-7 0-4,-11 0 0,-4 1-5,-8 2-1,-6-4 0,-9 1 0,-4 1 3,-9 0 0,-9-1 0,-4 4 1,-5-1 1,-5 3 2,-1-1 2,-2 1-2,-1-2 2,4 1 1,2 0-1,7-3 3,4 0 1,8-2 1,5-1 2,7-1-1,5-2 1,9 0 2,6-1 0,11-1-2,7 1 2,13-3-3,9 3-2,6-4-1,8 3-1,1-2-2,5-1 3,-1 0-3,1 4 2,6 2-1,5 2-1,10-1 3,-1-4 0,6-3 1,-1 0 1,3-3 0,1-2-1,3-2-1,0 2 1,3-3 0,1 1 1,2 1 0,6-4 0,5 0 2,3-2-1,6 0 2,3 0 0,5-1 0,5-2 1,7 0 0,2 0-1,7-2-2,4 2 1,4-2 1,6 0-1,-1 1-1,1 0-2,0 0 1,-5 3-1,-2 3 1,-5 1 0,-5 1-2,-7 3-1,-7 1 1,-9 1 0,-7 1 0,-8-1 1,-10 2-2,-10-1 0,-5 2 1,-7 0-2,-8 0 4,0 0 1,-6 0 1,0 0 0,0-1 0,0 1-2,0-3 0,-8 0 1,-1-2 0,-7 0 0,-1 3-2,-3 1 0,-4-1-2,0 2 1,3 0-1,-4 0-3,1 0-1,-1 4-4,2 2-12,-3-3-58,0 2-111</inkml:trace>
  <inkml:trace contextRef="#ctx0" brushRef="#br0" timeOffset="211019.0696">13161 16619 198,'0'0'0,"0"0"2,0 0 6,0 0 6,0 0 4,0 0 0,0 0-4,0 0-2,0 0-2,87-20-1,-51 19-2,8-2 2,4 3-2,6-3 1,2-1 0,2-1 0,2 0-3,0-1-2,-1-1-1,-4 0-2,-3 1 0,-4 2 0,-6 2-1,-7 1-1,-11 1-3,-4 0-3,-8 0-1,-8 0-5,2 1-6,-6 2-12,0 2-17,-6 4-59</inkml:trace>
  <inkml:trace contextRef="#ctx0" brushRef="#br0" timeOffset="211395.0911">13141 16985 136,'0'0'1,"0"0"6,0 0 7,0 0 8,0 0 4,0 0-1,0 0-2,0 0-5,99 29-5,-61-29-3,5-3 0,5-4-1,0 0-1,2 0-2,-1 2-1,1-2-1,-3 2-1,-2 0-1,0 0 0,-4 3-1,-4-1 2,-4-1-1,-3 3 0,-3-1 2,-4 0 0,1-1 0,-7 2 0,0-3 0,-7 2-1,1-1 1,0 0-2,-7 1-2,7 0-1,-6 2-1,-1-2-3,6 1-4,0-3-10,6 1-18,0 2-59,2-2-110</inkml:trace>
  <inkml:trace contextRef="#ctx0" brushRef="#br0" timeOffset="212079.1303">14635 16470 152,'0'0'-2,"0"0"1,0 0 6,0 0 2,0 0 7,0 0 6,0 0 3,0 0-2,0 0-2,-38-49-6,38 49-4,0 10 3,6 14-2,3 15 2,3 15-5,-1 13-1,3 11-3,-3 11-3,2 6 0,-3 3 0,-1-2 7,1-1 2,-4-3 4,3-5-1,0-8-5,0-8-1,0-10 1,2-6 1,-2-9-2,0-5-3,-4-4-1,0-12-1,-2-1-1,-3-4-1,0-5 1,-3 2-5,0-9-1,-4-8-10,-2 0-2,-4-15-14,-3-4-17,3-8-14,5-7-28,-1-9 6</inkml:trace>
  <inkml:trace contextRef="#ctx0" brushRef="#br0" timeOffset="212367.1467">14683 16749 132,'0'0'23,"0"0"-1,42-98-3,-22 71 0,5-2-3,3 7 0,2 3-3,2 2 0,-1 8-4,1 7-2,2 4-1,-4 13-3,-3 8 0,-4 6-2,-7 8-1,-3 6-1,-7 2 1,-6 5-1,0 0 0,-9-4 2,-5-3-1,-2-7 5,-6-8 0,-1-7 5,0-6 0,-3-5 2,1-5-1,-2-1 0,0-3-2,-2-1-1,1 0-1,2-1-3,7-3 0,2 1-4,4 1-4,7 2-5,2 0-4,4 0-15,0-3-16,10-2-51,10-4-108</inkml:trace>
  <inkml:trace contextRef="#ctx0" brushRef="#br0" timeOffset="213887.2337">15545 16273 47,'0'0'31,"0"0"-3,0 0-4,0 0-4,0 0-2,0 0 0,0 0-3,0 0-3,0 0 1,0 0-5,39-58 0,-39 46-2,0-1 0,-3-5 0,-2-6-1,-1 2 1,-3 0 0,-1-4 1,-2 1 0,1-1 1,-1 0-1,-1 3-1,1-1-2,0 3 0,0 4-2,3 5 3,-4 3-2,-1 2 1,3 5-2,-6 0-1,-3 2-2,1 4 1,-7 9 4,2 4-3,2 2 3,-1 5 0,4 1-2,-1 1 2,7 3-2,-3 0 1,5 5 1,6-2-2,0-3-1,5 1 0,0-2-1,3-2 2,8-1-1,0-1 0,4-3 1,2-1-3,2-4 1,-1-1 0,-4-6 0,1-2 2,-4-5 1,0-2-1,6 0 0,-2-6 0,4-4 1,-5-6-2,-1-3 2,-3-3 0,0-7-1,-2-1 2,-4-3-2,-3 0 2,-1-2-2,0 1 1,0 0-1,0 5 2,-2 7-1,-1 2 1,3 7 1,-2 7-1,2 0 3,0 6-2,0-2-4,0 2 0,-1 0 0,-2 11 0,-2 9 2,4 10 0,1 5 1,0 4-1,4 5-3,4-1 1,2 0 1,3-6-2,0-3 2,5-5-3,0-5-2,4-5 2,-1-5 2,-2-5-1,-3-3 3,2-6-4,-1 0-2,-2 0-2,5-6-2,-2-1-4,-5-4-5,-4 3-8,1-2-15,-4-4-29,-1-1-77</inkml:trace>
  <inkml:trace contextRef="#ctx0" brushRef="#br0" timeOffset="214825.2873">16593 16001 144,'0'0'10,"0"0"2,0 0 4,0 0 3,0 0 2,0 0-3,0 0-1,0 0-5,0 0-1,2-42-2,-8 42 0,-3 2-1,-7 8-1,-1 5-1,-1 5-1,0 4 1,0 4 0,-3 6 1,-2 5 0,1 5-2,-3 1-2,2 4-2,3-1 0,1 2 2,3-1-2,6 5 1,4 1 0,5 1 0,1 0-4,6 0 1,7 0-1,5-1 0,5-3-1,1-5 2,-1-5 5,3-4-4,-2-5 0,-3-8 1,-1-1-2,-1-6 1,-8-4 0,2-3 0,-7-4 1,-3-4-1,3 4 2,-4-4-1,0 1 0,1-1 1,-3-3-4,0 0 1,0 0-1,0 2-4,0-2-5,0 0-10,0 0-21,0 0-63</inkml:trace>
  <inkml:trace contextRef="#ctx0" brushRef="#br0" timeOffset="215359.3179">16826 16399 182,'0'0'4,"0"0"2,0 0 7,0 0 6,0 0 4,0 0 1,0 0-2,0 0-3,0 0-4,-2 51-4,2-20 1,0-1-5,0 0 1,2-1 0,2-1-3,-1-4 0,0-5 1,-3 1-4,3-8 3,-3 1-3,0 6 0,0-6 0,0 3-1,0-5-1,0-7 0,0 2-3,0-1-1,0 1-8,0 0-6,0 1-15,0-7-23,4 0-77</inkml:trace>
  <inkml:trace contextRef="#ctx0" brushRef="#br0" timeOffset="215727.3389">17235 16575 242,'0'0'6,"0"0"5,0 0 7,0 0 2,0 0 3,0 0-2,0 0-5,0 0-2,0 0-4,91 1-2,-51 3-3,7-4-3,6 0 0,5 0 0,4 0 1,1-5-3,2-1 1,-5 0-1,-4-2-1,-6 2 2,-8 0-2,-15 3 1,-6 1 1,-7 2 0,-8 0 4,0 0 1,-6 0 3,0-1 2,0 1-4,0 0 1,-6 0-2,-3 0-3,-2 0 0,5 0-3,1 0-3,5 0-5,-1 0-8,1 0-8,0 0-25,-2 0-45,2 1-130</inkml:trace>
  <inkml:trace contextRef="#ctx0" brushRef="#br0" timeOffset="216149.3631">18669 15538 286,'0'0'19,"0"0"-5,0 0 1,0 0 0,0 0 3,0 0 1,0 0-3,-20 80-2,20-41-1,7 4-4,3 2 0,5 2-3,-3 2 1,3-2-5,-2 2-2,0 0 0,-3 1-3,-4-1 2,-3-1-2,-3-2-1,0-5-2,-3-5-5,-1-6-7,-1-8-7,0-5-29,2-7-62,0-5-100</inkml:trace>
  <inkml:trace contextRef="#ctx0" brushRef="#br0" timeOffset="216409.3779">18503 16384 246,'0'0'-2,"0"0"2,0 0 5,0 0 7,0 0 1,92-5 1,-54 2-3,3 2-3,3 1-3,2-2-3,1 2 0,-4 0-2,1 0-1,-5 0-2,-4 3-3,-7 2-7,-9 0-3,-9-3-4,-4 0-9,-6 2-7,-7 6-20,-6 5-31</inkml:trace>
  <inkml:trace contextRef="#ctx0" brushRef="#br0" timeOffset="216686.3938">18734 16646 260,'0'0'17,"0"0"4,-37 119-3,25-64 1,0 6-1,1 2-1,2-1-6,2 0-2,4 0 4,2 3-6,1-2 0,0-2-2,1 1-6,2-5 4,-2 0-2,-1-4 3,0 0-4,-5-4 0,-5-1 1,-4-6 1,-1-4-2,2-4-1,-3-7-7,4-10-7,0-3 1,4-9-16,-1-5-18,-1 0-44,3-5-81</inkml:trace>
  <inkml:trace contextRef="#ctx0" brushRef="#br0" timeOffset="217003.4119">18520 16987 383,'0'0'1,"0"0"-1,0 0 2,0 0 1,0 0 4,81-46-4,-49 46 3,3 5-4,5 7-1,1 0-1,-2 5 2,1 3-4,-4 2 4,-6-1-6,-3 0 2,-11 1-2,-5-7-2,-9 2 3,-4 2 1,-14-1 10,-10 8-7,-7-4 6,-9-3 0,-7-3-3,-3-2 3,-4-1 3,3-5 2,3 2-5,6-5 6,7-1-7,12-1-4,11-1-3,8-2-11,6 0-9,-1 0-11,1 0-39,15-9-71</inkml:trace>
  <inkml:trace contextRef="#ctx0" brushRef="#br0" timeOffset="217458.438">19092 15237 196,'0'0'7,"0"0"5,0 0 1,0 0 1,0 0 1,96-7-5,-66 29 2,4 10-4,0 9 0,4 12-1,1 10-1,3 9 0,-3 11-3,-3 7 2,-4 4-3,-4 5 0,-5 5-2,-7-2-2,-5 1 1,-8-5 2,-3-3 2,-3-6 1,-11-4 5,-1 1-1,-3-5 1,-2 1 2,-1-2 3,-1-1 0,-2-3 1,-1-2 3,-1 3-7,-3-5 4,-1-3-7,-1-3-5,2-8 3,1-8-3,2-6 1,1-7-1,3-7-2,5-8-1,4-7-3,3-3-5,5-5-7,3-5-15,-1 3-37,3-7-88</inkml:trace>
  <inkml:trace contextRef="#ctx0" brushRef="#br0" timeOffset="217648.4488">20179 16978 277,'0'0'-76,"0"0"-83</inkml:trace>
  <inkml:trace contextRef="#ctx0" brushRef="#br0" timeOffset="219260.541">18753 13339 62,'0'0'16,"0"0"-7,0 0-4,0 0-4,0 0-1,0 0-1,0 0 1,81-78 1,-69 75 0,-1-1-1,-2 1 1,-5 3 4,0-2 2,2-4 5,-2 2 2,-2 2 2,-1-8 0,-1 6-2,0-5 2,-8-3-2,2 4-1,-3-1-3,3 3-2,2 3-3,-4-1-3,3 2 2,1 1-4,-5 1 1,5 0-1,-5 1 1,3 5 0,4-3 0,-4 5 3,4-4-2,1-1 2,-1 2-1,2-5 1,-2 0-1,2 0 1,0 0-3,0 0 0,0 5 0,0-1-1,0 0-1,5 3 1,-2-4-1,4 0-1,1 1-1,-4-2 0,6-1-2,-4 1-2,4-2-5,7 5-9,-7 0-27,6 0-119</inkml:trace>
  <inkml:trace contextRef="#ctx0" brushRef="#br0" timeOffset="219975.5819">19560 12653 88,'0'0'22,"0"0"0,0 0 1,0 0-1,-81-21-4,58 23-4,4 8-3,-3 5-3,-1 5-1,0 7 0,-2 6-2,-1 8 0,0 5 0,2 6-2,-1 2 2,3 4-2,-1 0 1,5-2-1,3-1 1,2-6-1,6-6 1,7-4 1,0-5-1,17-6 1,4-1 0,6-2-2,8-4-1,5-3 0,4-2-1,3-3 0,0-4-1,-1-6 0,-3-3 0,0-3 0,-5-6 1,-4-4 1,-1-6 1,-6 0 0,0-6 1,-4-3-1,-5-3 3,-5-4 4,-3-1 3,-6-4-1,-4-1-3,0-2-6,-5-3 0,-7 0-3,-4 2 1,-6 4 0,1 1-1,-5 8 1,0 4-1,-2 8 0,4 5 0,6 5 0,0 3 0,7 4 0,4 1-3,3 1-4,1 0-2,0 0-8,0 1-8,0 3-15,6-4-42,16 0-113</inkml:trace>
  <inkml:trace contextRef="#ctx0" brushRef="#br0" timeOffset="220326.602">19924 12017 235,'0'0'3,"0"0"-3,0 0 0,0 0 2,0 0 2,0 0 0,-86 56 3,75-19 0,-5 8-1,0 11 1,-2 8-1,-5 9 1,-4 5-2,0 4-3,-3 6 2,-3 3-2,2 6 0,1-2 3,-1 2 0,2-3-1,1-2 1,-4 0 1,4-5-1,1-2-2,-2-3 2,1-7-2,0-5 1,1-8 1,1-6 1,0-6 1,2-7 0,2-6 0,2-7 1,3-3 1,3-6-1,6-9-1,2-4-3,3-3 0,3-5-2,-1 0-2,1 0-1,0 0-1,0 5-3,0 0-6,4 2-10,2-2-30,5-5-75</inkml:trace>
  <inkml:trace contextRef="#ctx0" brushRef="#br0" timeOffset="220722.6247">20456 12343 124,'0'0'18,"0"0"2,0 0 1,0 0 2,-88 5-3,63 13 0,-2 8-1,1 11-2,-2 9 0,1 12-6,0 12-1,-2 10-3,4 7-3,2 2 1,1 1 0,5-4-1,4-3 1,2-8-2,3-2 2,5-7 1,3-2 0,0-6 2,5-4 0,4-5 0,2-4-3,0-6 3,4-3-2,-1-7-3,2-3 0,0-7-3,1-2-3,-1-6-1,2-1-6,0-3-9,-5-5-22,5 0-61,-3-2-108</inkml:trace>
  <inkml:trace contextRef="#ctx0" brushRef="#br0" timeOffset="221284.6568">20615 12702 231,'0'0'10,"0"0"1,0 0 2,0 0 1,-62 90 4,55-49-1,5 6-1,2 7-2,0 3-1,3 5-4,4 3-1,-1-1 0,0 3-1,0-2 1,-3-1-1,-2-4-3,-1-2 3,0-8-2,-1-3 0,-5-6 2,0-5-3,-3-8-2,1-5-1,1-8-3,2-7 2,4-4 0,1-4 0,-5 0 0,-3-1-1,-2-12-3,2-6 2,2-9 1,4-8-3,-2-8 3,4-6 0,0-6 2,0-5-1,8-4 3,-1-1-1,4 1-1,1 3 2,0 6 1,1 5 0,-1 8 1,1 5-2,-1 7 1,2 2-1,0 5-1,1 5-1,2 1-1,2 4 0,2 2 0,2-1 0,3 5-1,0 0 1,0 2-1,1 5 1,-1 1-1,-3 5 1,-6 9 0,0 4-1,-6 5 1,-3 4-2,-6 4 2,-2-1 2,-7 2-1,-9-2 1,-9-1-2,-5-2 2,-8-3-3,-3 0 4,-5-4-2,-2-3-1,4-4 3,0-4-3,7-4 1,5-5-1,13 0-4,6 0-2,9 0-10,4-2-13,7-7-35,10 0-72,9-3-76</inkml:trace>
  <inkml:trace contextRef="#ctx0" brushRef="#br0" timeOffset="221806.6867">21332 12455 106,'0'0'29,"0"0"-1,26-101 4,-18 72 0,-4 9-4,-4 4-3,0 6-4,-1 4-6,-11 2-3,-7 4 0,-5 0-2,-1 4 3,-3 10-2,-2 3-1,0 4 2,-2 5-5,-1 3 0,0 3-3,3 2-1,0 1 0,7 3-3,1-2 1,9-2-3,3-3 2,9-6 0,1-4 1,1-8 2,11-5 1,1-4 0,3-4 1,3 0-3,-1-8 0,-1-4-2,-2-5 1,2 0-1,-2-7 0,-1 0 4,1-1-3,-1-2 1,-2 2-1,-2-1 0,0 3 0,-4 6 3,-1 4 0,-1 4-1,-3 4 2,2 2-3,-3 3 0,0-2 0,0 2-2,0 0 3,0 5-2,1 7 0,2 7 2,3-1-3,3 4 2,2-4-1,9-1-1,3-3-3,5-3 1,2-2-4,-3-4 2,-6-2 0,-1-3-2,-2 0-2,-5 0-3,3 0-5,-6-1-12,-6-1-22,-1 2-42,-3 0-65</inkml:trace>
  <inkml:trace contextRef="#ctx0" brushRef="#br0" timeOffset="222167.7073">21451 11882 202,'0'0'22,"0"0"-2,0 0-5,0 0 0,0 0-4,0 0-3,0 0 0,0 0-3,88 14 2,-69 28 1,-5 11-2,2 11 2,-4 6-7,-2 6 0,0 2-1,-5-1 1,0 3-1,-2-3 0,-3 3 2,0-4-4,0 3 4,-4-1 0,-7-4 1,-4-1 4,-7-3 1,-4-5 3,-7-4 0,-3-5-3,-6-5 0,-2-3-4,2-8-3,5-5-4,6-4-5,8-7-10,10-7-28,13-7-81</inkml:trace>
  <inkml:trace contextRef="#ctx0" brushRef="#br0" timeOffset="226414.9502">7817 10243 0,'0'0'9,"0"0"4,0 0 2,0 0 10,0 0 4,0 0 2,0 0-3,0 0-5,0 0-4,0 0-8,-27 8-1,27-8-3,-2 0 0,2 2 1,-1 1 3,1 4 0,0 3-2,0 2 0,1 4 1,7-3-2,2-3 0,4 2 0,3-5 0,2-1 1,6-2 0,2-3 0,6-1 2,7 0-2,3-6 0,2 0 0,4 0 0,-1 1-1,4 0 0,-2 3 0,4 0-1,-3 2 0,2 0-2,2 0-1,0 0 0,0 0 0,4 2-3,2-2 1,1 0-1,-1 0 1,6 0 1,-1-5-1,2 0 0,1 0-1,5 0 1,-2-2-2,2 4 1,-2-2 1,1 3-1,-1 2 0,-1 0-1,-5 3 1,-1 1 0,-3 3 0,-2 1 0,-1-3-1,-1 3 0,-1 0 1,3-2-2,1 0 2,4 0-1,4-1 0,2-3 1,3 1-1,2 0-1,0-3 2,3 0 1,-1 0 0,-4-1 1,-5-2-1,0 0 0,-5 2 1,-6-1-2,-3 0 0,-3 2 1,-2 0-1,-2 0 0,3 0 1,-2-1-2,-1 1 0,4-3 0,-4 1 0,2-1 0,-1-1 0,-1 1-3,-1-2 3,-3 1 0,-1-1 0,-4 0 3,-2 0-3,-3-2 0,-3 2 2,-1-2-2,0 2 0,-1 0 0,-3-3 0,2 1 0,-2-2 1,0 1-2,-2-4 1,1 0 0,-2-2 0,0-2 1,-1 1-1,-3-2-3,1 2 3,0-5 0,-3-1 0,-1 1 0,-3-5 0,-2-1 0,-3-1 2,-2-3-4,-2 0 4,-2-4-2,-2 1-4,0-1 3,-3-2-3,-2-1 3,2 1 2,2-3-1,1 1 0,0-1-1,4 0 0,5 3-3,4 2 3,2 4 0,0 2 0,0 1 1,2 3 1,-2 0-1,-1 2 0,-5 2 0,1 0 1,-4 5 0,-1-2-1,-2 7 1,-3-5 0,0-6 1,-3 4-6,-8-3 4,-1 1-2,-6 4 2,0 3 0,-5 1 1,-3 4-2,-3-1 0,-1 2 2,-3 1-2,1 1 2,-2-1-1,0 1-1,-1-1 1,-5 0 0,-1-2-1,-6-1 2,-3-1-1,-3 1 0,-4-4 0,-3 2 1,-4-1-1,-5 3 0,-5 1 0,-4 2 0,-3 0 0,0 3 0,1 1 0,0 1 0,0-2 0,3 2 0,1-2 0,1-1 1,0 0-1,0-3 0,6-1 0,0-2 0,4-2 1,3 0-2,1 1 2,0 1-1,1 4 0,-1 5 1,-1 0-1,0 5 0,1 4-1,1 3 1,0 0-1,5 2 0,3 0 1,-2-1 0,2-1 0,0 0 0,3-2 0,-2 2-1,3-3 1,-2 1 0,0 0 0,-1-1 0,-3 1 1,-2 1-1,-3-1 0,-2 1 0,-4-2-1,-6-2 1,-3-3 0,-1-3 0,-3-1 0,1-5 0,2-2 0,3-1 0,-3 0 0,7 1 2,-2 1-2,4 2-1,-2 1 1,6 1 0,1 2 1,4 0-1,8 0 0,3 8 0,6-1 1,5 2-1,5 2 0,7 1-1,1 0 0,6 3 4,0 2-3,5 1 4,2 3-4,-1 1 0,3 2 0,1 1-1,3 0 1,1 0-2,1 4 1,1 0 0,0 3 1,0 2-1,3 4 2,0 1-2,4 2 1,0-1-1,5 1 1,-2-3-1,3 1 1,1-1 3,1-1-2,4-1 3,-1-2-5,0 2-1,3-5 2,1 0 0,1-1 0,5-2 0,2-1 0,6-2-1,5-1 2,4-3-1,4-3 2,4-5-2,2 1 0,3-3 1,0-1-2,2 1-1,0 0 2,4-1-1,-4-1 0,1 1 1,-3-1 0,-2-4 1,-3 2-1,-3-4 0,5-1 0,-2-2 0,2 0 0,6-7 1,2-2 1,7-4-2,5-1 0,3-1 1,3 1-1,-2-1 0,-2 2 1,-3 1 0,-6 2-1,-5-1 0,-6 2 0,-12 1 0,-2 4 0,-10-1-1,-11 5-1,-9-3-5,-6 3-7,-7 0-13,6 0-29,1 0-66,-1 0-97</inkml:trace>
  <inkml:trace contextRef="#ctx0" brushRef="#br0" timeOffset="226986.983">8141 10343 170,'0'0'4,"0"0"-1,0 0 4,0 0 1,0 0-2,77-71-1,-36 42 1,12-7 0,12-5 3,14-7 0,15-6 0,15-3 0,12-7-2,11-4-3,9-1 0,7-6 2,0 3 0,2 1 2,-6 5 3,-4 9-2,-9 6 0,-11 7 0,-11 8 0,-12 5 0,-10 4-1,-10 3 0,-12 4-2,-7 3-3,-9 0 0,-10 5-6,-7 0 4,-11 5-2,-9 4 1,-5 2 0,-7 1 0,0-2 1,0 2-2,0 0 0,0-1 0,-5 1-1,-9 0-6,-10 0-1,-8 9-7,-3 1-13,-1 5-28,-6 4-55</inkml:trace>
  <inkml:trace contextRef="#ctx0" brushRef="#br0" timeOffset="227447.0093">8878 9085 152,'0'0'38,"0"0"-9,0 0-8,0 0-3,0 0-11,0 0-4,0 0-2,0 0 1,0 0 2,0 0 3,11 16 0,30 9 3,9 4 1,11 5-1,9 5 0,5 5-4,9 5-4,3 5-2,1 7-1,2 6 0,-2 3 0,2 1 1,-1-1 2,0 0-1,-3-5 3,-3-4 0,0-1-2,-4-2 1,-1 0-2,-5 0-2,-2 2 1,-6-4 0,-4-7 0,-10-9 1,-4-8-1,-8-6 3,-5-8-1,-8-4 1,-10-6 3,-7-4 0,-4-3 3,-5-1 1,0 0 1,0 0-2,2 0-1,-2 2-4,0-2-2,0 0 2,-2 0-4,-5-5 0,-1 0 0,-2 1 0,2-1-2,3 5-2,-2-5-7,4 3-21,-7 1-174</inkml:trace>
  <inkml:trace contextRef="#ctx0" brushRef="#br0" timeOffset="229464.1246">4538 14509 132,'0'0'0,"0"0"3,0 0-2,0 0 4,0 0 1,0 0 4,0 0 4,0 0 7,0 0 0,0 0 0,-18 10 0,18-12-8,1-10 1,9-8-4,6-10 1,5-5 0,9-9-3,9-6 0,7-9-2,5-6 1,8-8 0,3-4 1,7-7-2,4-7 0,6-5-1,4-5 2,5-1 1,4 0 2,5-2-3,1 0-2,4-2-1,4-4-4,3 2 4,4 0-1,2 3-2,4 3-1,4-2-1,2-2 0,4 1 1,0 0 1,2 4 0,-3 3-3,-4 6 2,-2 4-3,-7 5 1,-8 4 2,-8 6 0,-10 4 2,-3 8-4,-7 1 2,-4 2-1,-3 4 2,-2 1-2,-6 2-2,-5-3 4,-4 4-4,-5 0 3,-6-1-1,-1 2 1,-4 2 0,-6 3 0,-5 3 1,-6 6 0,-5 5-1,-4 3 1,-3 3-1,-4 9 1,0 0 0,-1 1 0,2-1-1,-1 1-1,3 2 0,1 2 0,2 0 1,4 0-1,-1 1 1,0 0 0,2-1 1,-2 1-1,2-4-3,2 1 3,-2-3-4,2 0 4,-1-1 1,0-1-2,2 0 1,-1 0 0,0-1 1,-3 1-1,0 0 0,-3 7 0,-3 1-1,-3 3 1,-4 3 0,0 1-1,-3 2 0,0-1 1,0 1-1,-4 8 1,-11 5-1,-5 10-1,-8 3 1,-5 2 0,-6 5 3,-3 3-4,-1 0 3,-3 0-1,1-1-1,-3-1 1,2-3-2,-3-1 2,1-7-5,3 1 5,1-9 0,3-2 1,6-4 1,9-4 0,11-4-2,3-1 1,7 0 0,-1 0 0,5 0 0,5-9-2,16-3 2,7-5-2,7 1 1,4-2 0,4 0 0,3-1 0,1-1 1,2-2-1,-2-2 0,0 0-1,-2 1-1,-1-2 1,-3 1-1,-2 3 4,-3 0-1,-5 5 0,-4 3-1,-9 5 2,-2 1 0,-5 5-2,-6 0 0,7 1-2,-7 1 2,2 0 0,7 8 0,-5 4 2,0-2-1,0 4-1,-4 3 3,1 0-2,0 8 4,0-4-3,1 0-1,-1-1 1,1-2 0,-1-5-1,-2 0 0,4 3 0,0-3 0,-3 1 0,2 1 0,-1-2-1,-4 4 2,5-2-2,-3 2 0,-2 1 0,-1 1-2,0 6 0,0 0-2,-1-1-4,-4 2-7,1 1-22,3-1-75,1 0-99</inkml:trace>
  <inkml:trace contextRef="#ctx0" brushRef="#br0" timeOffset="236335.5177">15039 18178 4,'0'0'6,"0"0"-3,0 0 6,0 0-6,0 0 5,0 0 2,0 0 3,0 0 1,0 0 1,-36-5 4,36 5-3,-2 0 1,2 0-3,-2 0 0,-3 0-3,-1 0 1,2 0 0,1 0-5,3 0-2,-2 0-2,2 0-2,-1 0 1,1 0-1,-1 0-1,1 0 5,0 0-4,0 0-1,0 0 3,1 2 0,3 1-1,7 1 0,0-1-3,-1-3 0,2 0 5,-1 0-1,5 0 2,-4-2 1,4-1-4,1-3-2,-2 2 4,3-4-3,-4 4 2,1-1 2,1-1-3,-4 1-4,7 1 1,-2 2 0,2 2-1,-3 0 7,2 0 0,-2 0-5,1 0 2,3 0-4,3 0 3,-2 0 1,1 0 1,-2 0-1,2 2-1,-1 1-1,0 1 0,5 1-1,-2-2 1,-1-1 0,2-1 2,-2 3 2,2 1-5,0-2 1,3 2 0,-2-4-3,0 2 6,-2-2-1,-1-1 2,1 0 0,1-1 3,-1-8 4,1 0-1,3-2 2,0 3-9,2-3-3,1 2 0,1 1-2,-2 2 6,1 5-3,-4 1-1,1 0-1,-4 3-2,-1 2 4,-2 2 1,-7-3-4,1-1 4,-4-1-4,2-2 4,7 0 3,2 0-1,4-6 2,0-2-3,0 2-3,1 0 2,1 4 1,-2 2-1,-2 0-1,0 0-2,-1 0-1,-6 0 2,1 2 0,0 3 0,0-1 0,2 2-4,1 2 5,-3-2 2,-1 2 0,0-1 1,-3-3-8,3 0 4,3-3 2,3-1-2,8 2 5,-1-2-7,0 0 1,2 0-2,-1-3 1,3-1 3,1 3-2,-2-1 3,-1 2-1,-3 0-2,-1 0-3,-2 5 4,-2 1 0,-1 0-3,-1-1 6,1 0-8,0 2 6,2-4 3,-1 2-2,4-5 4,-1 0-6,2 0 1,6 0 1,-2-5 0,5-2 3,-1-1-3,4-4-3,1-1 3,0 3-2,2-1-1,-5 3 5,1 2-8,-4 1 4,0 0 1,-2 2-4,3 0 5,-2-2-2,4 1 1,1-5 3,2-3-1,1 0 2,0 2-1,1-2 4,1-2-3,-3-1-2,-1 2 0,-3 1-5,-3 4 4,-2 2-2,-4 1 1,0 2-1,-3 0 3,0 0-4,-3 3 0,2-3 4,1 0 0,0-3 3,1 0 3,2 0-5,1 1-2,1 0 3,1-2-6,1-1 6,-1-1 0,0-3-5,-1 4 7,1 1-9,0 2 1,-5 5-3,1 0 1,-10 0-1,0 0 1,0 0-1,-6 0-3,6 0 4,-2 5 2,-5-2 1,7 1 1,-1-4-1,0 0 1,6 0-3,0 0 2,2 0 1,-1 0-8,1 0 6,1-5 4,2 3-4,-1 0 2,2 2 3,0-3-7,-2 1 3,-1 2-2,-1 0-5,-3 0-1,-6 2-9,-2-2 9,2 0-1,-6 0 5,7-2 6,-6-1-3,-5-1 5,5 1-1,-5 1-2,-2 2 1,5-4 2,-5 3-1,2-1-1,2-1-2,-3 1-1,-1 1 1,5 1 1,-2 0 2,3 0-6,1 0 3,0-2 0,-1-3 0,-6 5 3,9-2-5,-7 2 1,0 0-1,6 0-5,-5 0-4,1 0-5,3 0-13,-8 2-23,1 3-72</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27:22.148"/>
    </inkml:context>
    <inkml:brush xml:id="br0">
      <inkml:brushProperty name="width" value="0.05292" units="cm"/>
      <inkml:brushProperty name="height" value="0.05292" units="cm"/>
      <inkml:brushProperty name="color" value="#002060"/>
    </inkml:brush>
  </inkml:definitions>
  <inkml:trace contextRef="#ctx0" brushRef="#br0">2442 5992 4,'0'0'6,"0"0"0,0 0 0,0 0 2,0 0-1,0 0 3,0 0 2,0 0 1,0 0 1,0 0 1,-56 12-2,45-7-1,6-5-1,-6 0-1,6 0-1,-1 0 1,1 0-2,-1 0 0,1 0-2,-1 0-2,2 0-2,4 0-1,10 0 0,10-5 1,11-2 0,6 3-1,6 0 0,4-1-1,3 3-1,0 1 1,3 1 0,-1 0-1,-3 0 1,-4 4-2,-4 1 2,-5 1-2,-9-1 2,-6-2 0,-9-3 0,-6 3 2,-6-3 1,0 0 3,0 0 0,0 0 0,0 2-4,-4-2 1,-15 0-2,-11 0 1,-9 0 0,-6 0 0,0 0-1,-4 3 1,4 1-1,2-1 2,5-1 0,12 1 2,12-3 3,7 0 0,7 0-2,-2 0-2,2 0-2,0 0-2,11-5 0,9-3 3,5-1-3,3 2 0,-1 2-2,2 0 2,0 2 0,0 0 2,-2 2-2,-1 0 0,-7 1-2,0 0 1,-7 0 1,-6 0 0,2 0-1,-8 0 1,0 0 0,0 0 1,1 0 2,-1 0-2,-1 0 1,-19 1-1,-12 5-1,-13 3 1,-8 2 1,-2-1-2,-4 0 1,1 0 1,2-1-1,8-2 4,6-4 1,14 1-2,13-4 1,10 1-1,5-1-3,-2 0 0,2 0-2,14 0 0,9 0 2,10-5-2,4 0 1,5-2 1,3 0-2,3-1 1,0 1 0,0-1-2,-1 1 1,-2 2 0,-7-1 0,-4 2 1,-11 0-1,-3 3 1,-8-1-1,-7 1 1,1 1 0,-6 0 0,0 0-2,0 0 0,0 0-4,-3 0-7,-5 3-15,-1 2-116</inkml:trace>
  <inkml:trace contextRef="#ctx0" brushRef="#br0" timeOffset="1672.0956">3518 6121 1,'0'0'9,"0"0"-1,0 0 2,0 0-1,0 0 3,0 0 2,0 0 2,0 0 0,0 0 0,0 0-4,-15-8-3,14 8-4,1-2 1,0 2 1,0 0 0,2-1-1,12 0 1,6-1-1,6-1 0,1 1 0,-1 2-2,2-1-1,-2-1 0,1 2-1,-1 0 0,-1-3 1,-1 2-1,-1 0 0,-1-1 1,1 1 0,2-1 1,-1 0 1,1 1-1,3-3 0,1 4-2,3-5 2,-1 2-2,5-1 0,-1 1 1,3-1-1,1 1-1,4 0 0,0-1 1,2 1-2,0 1 1,0 0-1,-2 2 0,-1 0 0,1 0 0,-2 0 0,-2 0 0,1 0 1,1 0-1,-3 0 0,0-1 0,-1-1 1,-4 0 0,2 2 1,-2-3 0,2 1-1,0 0 1,3 1 0,1-1-1,2 0-1,1 1 0,0-1 1,4 0-1,-1 2 0,4-3 0,-1 3 0,-1 0 1,0 0-1,0-2 0,-3 2 0,1 0 0,-5 0 0,-1 0 1,1 0 2,-3-2-2,5 2 1,1-1 1,2-1-1,8 0 0,4-1 1,3 1-1,4-1-1,0 1-1,1 1 1,-3 1-1,0 0 0,-5 0 1,-3-2 1,-5 2 0,-5-2 2,-5 1-1,0 0 0,-4-1 2,2 1 0,-1 1-2,1-2 1,3 2-1,5 0 0,4-1 1,2-1-3,5 0 3,4 1-2,3-1-2,-1 2 0,3 0 0,-4-1 0,-3 1 1,-2 0-1,-4-2 2,-3 2-1,-3-1 0,-2 0 1,-5-1 2,-3 1-1,-3-3 2,-1 1-1,-1 2 0,2-2 2,3 0-3,1 0 0,5 0 1,5-1-3,2 1 0,3 1 0,3 0-1,0 1 0,-4 1 0,2 0-1,-5 0 1,-4 0 0,-3-2-1,-2 2 2,-6-1-1,-1-3 0,-3 3 1,0-4 0,0 3 1,-1-5 0,3 2-1,-1-3 0,3 1-2,1 2 2,6 1-2,2-1 2,2 3 0,-1 1-2,2-1 1,-5 2 0,1 0-1,-5 0 1,-3 0 1,-4 0-1,-11 0 0,2 0 0,-6 0 0,-4-2 1,2 2 2,-2-1-1,0-1 0,-1 0 0,2-1-2,-2-2-2,4-2 4,-3 5-4,3-5 3,-6 4-1,-2 1 0,0 2 0,-5 0-1,0-3 0,0 3 1,2 0 0,-1 0 0,1 0 0,-1 0 0,1 0-1,-2 0 1,0 0-6,0 0-3,-2 0-7,-9 3-43,-2 9-144</inkml:trace>
  <inkml:trace contextRef="#ctx0" brushRef="#br0" timeOffset="14235.8142">5520 8020 10,'0'0'21,"0"0"2,0 0 1,0 0-2,82-20 0,-56 16-6,2 1 1,1 0-4,2-1-2,4 1-1,1 1-1,4-1 0,3-1-1,3 4-3,5 0 0,2 0-4,5 0-1,3 0 1,2 0 0,0 0-1,2 0 1,-3 4 1,-2-3-4,-6 2 2,1-2 0,-10 2 0,-1 0 3,-7-2-3,-3 0 1,-5 1 0,-7-1-1,-5 1 1,-4-2 1,-8 0-2,2 2 0,-7-2 0,0 0 0,0 0 1,1 0-1,1 0 1,-2 0-1,0 0-1,0 0 0,-17 0-1,-8 0 1,-14 0-1,-1 0-1,-4 0-1,-8 0 0,-3 0-1,-4 0 1,-3 1 0,-5-1 3,-3 1 0,-3 2 1,2-3 1,-2 0-1,2 3 1,1-2 0,2 0 1,3 1 0,3-2-1,7 1 1,3-1 1,6 0 0,7 0 1,14 0-1,5 0 1,5 0 0,10 0-1,-1 0 2,-1 0-1,2-1 1,1-1-2,0 2-3,4 0 0,0-2-2,8-1 2,10-2 0,7-2 2,4 2-1,6 0 0,4-2 0,7 3-1,2-2 1,6-1-1,1 2 0,1-2 0,2 4 1,-2-2-1,0-1 2,1 0-1,-2 1 0,-2 0-1,-2 0 1,-2 0-1,-4 0 1,-5 2 0,-5 1-1,-10 0-1,-6 2 1,-6-2 0,-6 2 0,-1 0 1,-6 0-2,0-1 1,0 1 0,0 0 0,-13 0 0,-11 5 1,-10 0-2,-9 3 0,-10-1 0,-6 1 0,-9-2 1,-6 0-1,-3 1 1,-3-4 0,-3 2 1,2-1-1,0 2 0,4-4 1,7 1 1,9 1 1,9-4-1,13 1 0,12-1 1,14 0-2,6 0 0,7 0-1,-2 0-1,2 0 1,-1 0-1,1 0 1,0 0 0,3 0 1,15 0 0,11-1-1,12-4 1,8 1-1,3-4 1,10 1-1,3 0 2,5 0-2,3-1 0,1 0-2,0 1 2,2 1-1,-3 1 2,-1 1-1,-4 2 0,-6 1 0,-4 1-1,-8 0 1,-8 0-1,-5 0 2,-13 0-2,-4 0 1,-10 0-2,-6 0-1,3 1 3,-7-1 0,0 4 2,-11 0-1,-7 4-1,-11 0-1,-6 0-1,-5 0 2,-6-2-1,-5 2 1,-7-1-1,-4 1 0,-6-1 0,-3 3 1,-3-1 0,-3-1 0,1 1 0,1-1 0,5-1 1,7-2-1,9-1 2,11-2-1,13 1 1,15-3-1,9 0-2,6 0-1,-1 0 0,1 0 2,0 3-1,12-3 1,8 0 0,13 0 0,4 0 1,10 0-1,5-3-1,1-4 2,6 2-2,1-2 1,4 1 0,2-2-1,-1 0 1,0 0 0,0 3 0,-1-1 1,-3-1-1,-4 2 0,-3-1 0,-9 4 0,-4-1 0,-7 1 1,-11 0-1,-9 2-1,-9 0 1,-5 0-1,0 0 1,0 0 0,0 0-2,-8 0 2,-14 8-1,-10 1-1,-11 1 0,-8-1-1,-9 0 2,-5-1 0,-5 0 0,-1-3 1,-3 2 1,0-3-1,2-1 2,7 0 2,2-2-2,9 2 0,8-3 1,8 0-1,12 0 1,13 0-2,7 0 0,6 0 0,0 0-1,0 0-2,0 0 1,0 0 1,14-3 0,11-3 1,8-2-1,4 1 0,4-1 0,4 2 0,3 1 0,1-2 1,3 2-2,1-3 1,1 1 0,-2-1-1,0 3 2,-3-1-1,-4 0 0,-6 0 0,-7 3-1,-10 0-1,-8 1 0,-8 2 0,-6 0-1,0 0 2,-10 0-2,-5 5-6,-11 2-4,-4 0-24,-3-2-133</inkml:trace>
  <inkml:trace contextRef="#ctx0" brushRef="#br0" timeOffset="19808.1329">4986 4574 7,'0'0'15,"0"0"-1,0 0-1,0 0-3,0 0-1,-47-86-2,35 73 0,-1 1 2,-1-1-3,-3 0 2,-1 3-2,-1-3 0,-1 4 0,0-4-3,-3 3 3,-3-1-3,-2 2-2,-3 0 1,-1 1-1,-6 1-2,-3 1 2,-3-1 1,-7 2 1,-1-2 2,-6-3-2,-3 0 2,-3 1-1,-2 4 3,-2-2 2,3 6 2,6 0 0,5 1-3,8 0-1,6 0-3,4 0-2,5 4 0,3 4-2,3 1 2,0 1-2,-1 5-2,2-3 2,-4 5 0,2-2 0,0 4 4,-3 1-3,3-2 1,-1 4 1,-1 2-1,2 0 2,0 3 0,3 0-1,1 2-1,4 0-2,0 2-3,2 0 3,2 2-2,-1 2 2,2 2 0,-1 1-1,1 3 0,-1-1 1,-1 2 0,-1-2 1,0 1 2,-1-3-2,1-3 0,2-2-1,3-1-1,1-1 2,5 1 1,0 0-1,4-2 3,1 2-3,0-1 0,0 1 1,0 4-1,0-2-2,0 2 2,0 0 0,0-2 1,0-2 2,1 2-2,2-4-1,2 2 0,0-2 1,2-1-1,2 2 0,1-4 0,5-1 3,1-4-4,2 0 3,2-1 2,2-3-4,4 1 3,3-2-2,0-2 0,3 4 0,1-1-1,1 0-1,0 1 0,-2 1 2,-3-4 0,-2-1-1,1-1 2,-1-1-1,0-2 0,3 0 3,1-3-1,3 0-1,1-2 1,2 0-3,0-1 0,4 0 1,2-3-2,1 1 1,2 1 1,0-4-2,2 0 1,-5 0 0,2 0 0,-3-4 1,-1 0-2,-3-2 3,0 0-3,-4-1 1,0-3 0,0 1 1,-3 0 1,3-2-1,1 0 0,3-1-1,1 0 1,2-2-2,1-1 1,0 3 0,-1 0-1,-3 2 1,0-2 0,-3 1-1,-1 0 1,-2 1 2,-3 0-2,-3 0 1,-2-1-2,-2-1 2,-3 2 0,0-4-2,1 0 1,-1-1-5,1-2 4,3-1-2,-1-3 2,1 0 1,4 0 0,-2-4 0,-1 1 1,-2-3-1,-2 0 1,-1-2 0,-4-2 1,-1-2 0,-4 0-1,-1-1 1,-4-2-1,1 2 0,-3-1 0,-1 3 2,-2-5-3,3 3 1,-3-1-3,0 0-1,0-1 0,0 1-1,0 0 6,0 2-3,0-2 0,0 1 0,-3-2-3,1 1 4,-2-1 1,-4-1-2,-1 2 2,-3 1-2,-4 3 0,0 3 0,-4 1 1,-4 5 0,1 2 0,-3 1-1,-1 2-1,-2 2 2,0 1-1,1-1 0,-3 4 3,2 0-2,0 1-2,-1 1 2,4 0-4,-1-1 2,-2 3 1,0-1-3,3-1 3,-2 2-4,2 1 4,-3-1-1,2 7-1,-2-3-1,0 3-2,1 0-1,3 3-3,1 2-1,7 5-10,4-3-13,6 3-26,4 0-59</inkml:trace>
  <inkml:trace contextRef="#ctx0" brushRef="#br0" timeOffset="22652.2956">6990 4850 13,'0'0'16,"0"0"0,0 0 0,0 0-1,0 0-2,0 0 1,0 0-1,-16-84-1,14 74-1,-3 3-1,1-1-1,-4 1-1,2-1-1,0 0-3,0 1 0,-3-1-2,-2-2-1,0 3-1,-4-4 0,-1 2 0,-2 0 2,1-1-1,-3 1 1,-2-4 2,1 4-1,-3-4 1,0 1-1,-1 0 1,-1 0 0,3 1-1,-2 4 2,1-1 0,-1 3-3,3 1 0,-2 1-1,-1 0-1,2 1 2,-3 2 0,3 0 0,-3-3 0,-1 2 0,0-1-1,2 2 0,-3 0 0,1 0-1,1 0 2,-1 0-2,-3 0 0,2 2 0,-2 2 1,-2-1-2,-2 4 2,2-2-1,0 2 1,-2-1 0,0 1 0,-2 2 0,0 0 1,-3 2-1,0-3 1,-2 4 2,0-3-1,0-1 2,2 0 0,1 1-1,1-2 0,7 1 1,2-3-2,5 4-2,0-2 3,1 1-3,-1 4 1,3 1 0,-4 4-1,0 1-1,0 3 1,1 2 0,-1 1-1,0 0 2,-1 4-1,0-1-1,2 2 2,-1 0-2,-2-1 1,1 1 0,-1-1-1,1-3 0,1 0 0,-1-1 0,2-1 0,2 1 3,0 3-1,2 0 3,3 0-1,-1 0-2,2 0 2,0-2-3,2 0 1,0 1-1,3-2 2,1 2-2,-2 0 0,6 0 0,-1 3 0,2 0 2,1 4-2,1-1 0,2-2 0,0 0-1,5 0 1,4-1 0,1 0 1,4-3-2,1 0 0,2-1 5,1 2-1,0-1-1,2-1 0,-1-1-3,4-4 0,-1 0 0,-1-2 1,1 0-1,0-2 2,1 0 0,1 1 0,0-4-1,1 3 0,3-4-2,3 1 3,2-2-1,9 1 0,1 0-1,8 0 0,1 1 0,3-3 1,1-4 1,-1-1-1,0-2-1,-4-2-1,0-1 1,-1 0 1,0 0-1,0 0 1,1-4-1,1-1 0,-4 1 0,1-1 0,-3 0 0,-3 0 0,0-2 0,-2 0-1,-3-2 2,3 0-2,-5-1 1,2-2 1,-2 1-1,0-5 0,-1 3 1,1-3-2,-3 3 1,-2-1-1,-2-1 1,-3 3-1,-3-3 2,-3-1-2,-1 0 1,1-2-2,-3-2 1,2-4 0,-1-2-2,-1-2 3,1-2-4,-1-2 3,-2-1-1,1-2 1,-1-1-3,-1-3 2,1 1 2,-2-1 0,-3 1 0,0 3 1,-3 2 0,-2-1 0,-2 5-1,-2-3 3,0 3-2,-1-3-2,0 1 1,0 0-3,0-1 1,-4-1 3,-5 0-1,-1 0 1,0 0-1,1-2 0,1 2 0,-1 1 0,3 1 0,3 10-1,0 3 0,2 6-4,1 5-2,0 2-9,0 5-34,0 0-63</inkml:trace>
  <inkml:trace contextRef="#ctx0" brushRef="#br0" timeOffset="23897.3668">9224 4726 10,'0'0'21,"0"0"5,0 0 2,0 0-3,-89-84-3,65 72-4,-1 0-3,-2 2-4,-2 1-4,-3-1-2,-1 3-3,-3-1 0,-1 2-1,-1 0 1,-1 2 1,1-1-1,-2 2 0,-1 0 3,-1 0-1,-1 1-1,-1 2 1,-2 0-1,1 0 0,-1 4-1,-2 0-1,-1 4-1,-2 0 1,2 2-1,-2 2 1,1 1 1,3 3 0,1-1 0,3 0 2,6 4-2,3-1-1,6 3 3,2 2-2,3 4 1,4 1-1,3 6-2,0 2-1,4 1 0,2 3 1,0 1 1,2-2 0,0 0 1,2 1 0,-1-1 0,3 0 1,1-3 0,0 0-1,0-1-1,0-2-1,0-3 0,2 1 0,-1-1 1,1-1 1,1 0-1,0 1 0,0 0-1,0-4 0,0 2 0,0-1-1,1-3 1,2 1 1,0 0 0,0-1 0,0 2 3,1-4-2,1 2-1,0-1-1,4-2 3,1 1-2,5 2 0,2-2 3,6 2-4,2-4 2,4-1-2,0-4 0,-1-2-1,0-2 1,0-2-1,-1 0 1,-3-4-3,1 2 3,-2-2 0,-7-4 0,3 3 3,-3-4-5,-3 0 4,5 0-4,-7 3 2,1-3 0,5 0 0,0 0 0,8 0 2,2-3-2,4 1-2,2 0 4,5-1-2,2 1 0,3 2 0,1-1 0,0 1 0,0-2 0,-2 2 0,-3 0-2,-4-2 4,-2-1-2,-6 0 0,-1-1 0,-1-1 0,-2-2 1,0 1 0,3-3-1,2-1 0,5-3 0,2 0-1,3-1-2,2-6 2,0 1 0,2-3-2,0-2 0,-1 0-1,-1-3 1,-3 1 2,-3-3 2,-4 2-1,-5-4 0,-5 1 1,-6 0-1,-3 0 0,-3-1 2,-4 2 0,-2 0-1,-2 2 0,1 0 0,-1 1-1,2 1 2,1-3-2,0 1 2,0-1-2,-2-1 0,2-1 1,-1 1-2,-2-1 1,0 1 1,0 0-2,0 2 3,-2 1-1,-2 0-1,-2 2 3,0-1-2,0 3 0,-2-2 2,0 1-3,1 0 0,-2 0 0,1 3 0,-1-4 1,0 4-1,-1 1 0,-1 2 1,-1 0-1,-2 4 2,1-1-1,-2 4 2,5 0-3,-3 5 1,0-3-1,-2 3-3,-2 0 3,-1 1 0,0 3-1,-2-1 1,-6 2-1,0 0-1,0 0-2,-2 0 1,-1 0-3,0 3-2,-4-1-6,-3-2-29,-1 0-136</inkml:trace>
  <inkml:trace contextRef="#ctx0" brushRef="#br0" timeOffset="25352.45">11375 3999 80,'0'0'28,"0"0"-4,0 0-5,-83-4-3,59 4-2,0 7-3,1 5-1,-2 4 1,2 5-4,-3 3-1,0 6 0,1 2-3,1 2 3,5 4-1,3-2-2,6 1 0,4-2-1,3-2-3,3-1 2,3-4-1,3 1 1,4-1 1,0-3-1,3 1 0,-1-3 0,0-2 0,0-4 0,1-3 2,2 1-1,5-3 0,0-2 2,5-2-2,4-1 1,4-3-1,6-1-1,6-1 2,1-2-2,5 0 2,1-7-2,-1-2 1,2-1 0,-3-5-2,-3-2 2,-6 2 2,-4-4-1,-8-1 0,-5 2 0,-5-7 1,-2 1-3,-5-5 1,-2 0-1,-3-2-1,-2-2 3,-4-3-2,-1-2 0,0 0 0,0-2-1,-4 5 1,-2-1 2,0 2-2,-4 4 2,1 5 0,-1 1-1,-3 6-1,0 0 1,-4 4 0,1 6-1,-6-1-2,-1 7 1,-3 0 0,-3 2 0,-1 0 0,0 4 0,1 1-2,0 3 1,5 0 1,1 0-1,8-3 2,0 1-2,8-1 0,-3-1-1,3 1-1,4-2-3,0 0-1,3-3-1,0 6-3,0 0-9,1 6-23,9 0-98</inkml:trace>
  <inkml:trace contextRef="#ctx0" brushRef="#br0" timeOffset="25960.4848">12077 3447 37,'0'0'25,"0"0"-1,0 0 0,0 0-4,0 0-2,0 0-3,0 0-1,0 0-4,0 0-5,11-31-3,-11 31-2,0 0 2,-2 4 1,-9 10 0,-4 9 1,-3 8-1,-4 5 2,-1 8-1,-7 6 3,0 3-1,-3 6 0,-5-1-2,0 2 1,-4 1-3,-3 2 2,-1 2-1,-3 3 0,2 1 0,-2 0 0,2 1-1,2-1 1,0-5 0,3 2-1,3-4 1,2-3-1,3-1 0,2-3 1,4-1 0,0-1-1,-1-6 1,4-1 0,0-6 0,3-4-1,-1-6 0,5-4-1,0-5 1,3-4 0,2-7-2,7-3 2,3-4 2,3-3-1,-1 0 1,1 0-1,-2 2 1,1-2-4,-1 0-1,1 0-4,1 0-3,0 0-6,0-9-21,0-1-134</inkml:trace>
  <inkml:trace contextRef="#ctx0" brushRef="#br0" timeOffset="26753.5302">12730 3723 91,'0'0'16,"0"0"1,0 0 1,0 0 0,0 0 1,0 0-3,0 0-3,0 0-3,0 0-2,9-68 0,-34 84 3,-10 11-1,1 9 2,-4 8-2,-2 6-2,1 4-1,-1 2 1,4 5-1,-1 0 1,5 1 1,6 2-3,1-5 0,5-3 0,7-2-3,5-7 3,3-6 0,5-2 0,0-4-1,0-3 0,5-5-2,3-3 0,-1-4-1,4-2 0,-4-6 1,1 0-2,-2-6-1,1 1 1,1-1 0,0-1-1,0 0 1,1-3-2,2-1-2,-1-1-2,2 0-4,-1 0-7,4 0-21,-1-3-70,0-5-98</inkml:trace>
  <inkml:trace contextRef="#ctx0" brushRef="#br0" timeOffset="27399.5671">12652 4137 114,'0'0'4,"0"0"1,0 0 4,0 0-2,0 0 3,-1 83 1,5-60-2,3 1 1,-3-2-1,-1-7-1,2 2 2,-2-1-4,-1 0 0,3-1 0,-1-1-3,2-7 2,-2 1 0,2 0-1,0-6 2,5 3 1,-2-5 1,6 0-1,-1-2 2,0-8-3,1-4 1,-3-2-4,2-7 2,-3-3-3,3-4 2,1-4-1,0 0-1,2-1 0,2 3-1,-3 1 1,4 4-1,-2 5 2,0 6-1,-5 4 0,-3 6 1,-5 5-2,-1 1 0,3 4 1,3 8 2,-2 9-1,-6 6 2,-2 6-2,0 4 1,-1 3-2,-5 0-1,2-2-1,-3-1 1,2-5-1,2-3 2,2-11-1,0-6 0,-1-1-1,2-6 0,0 0 3,0 2 2,0-7 0,-5 0 0,1-6-1,-4-5-2,0-9-1,4-3-1,4-4 0,0-3 0,0-3 0,8-2 0,3 1 1,2 0 0,4 4-1,1 5 0,2 5 0,-7 6 0,1 5 0,-5 3 0,-4 5 0,6 1 0,-5 1-1,5 10 1,2 7 0,-7 3 1,0 5-1,-3 2 2,0 3-2,-2 0 0,-1 2 0,2-4 0,1-2 0,-2-1 0,2-8-2,0 0 0,-3-1-4,0-4-5,0 6-16,0-2-52,-4-7-124</inkml:trace>
  <inkml:trace contextRef="#ctx0" brushRef="#br0" timeOffset="27859.5934">13401 4100 160,'0'0'9,"0"0"-1,0 0 2,0 0 2,0 0 3,0 0 0,0 0-2,-23 93-3,18-58-2,4 0-3,1-2-1,0-1 0,1-3-3,7-4 0,-4-8-1,4-4 0,-2-5 3,-3-6 0,0 3 3,-3-5 1,0 0 0,3 0-1,3-6-4,2-6-1,1-8 1,-3-1-2,1-2 0,0-4 1,1 0 0,-1-2 0,2-2 0,2 4 0,-1 1 1,2 2-1,1 4-1,-3 3 2,0 5-1,-4 5 0,0 1 2,-2 5-3,-1-2 0,6 3 0,-1 0-1,2 12 1,2 5 0,1 7-2,-4 1 2,-1 5 0,2 2-1,-1 0 1,-4-1-1,2-2 0,-3-4 0,-1-6 0,-3-3-2,1-5 0,-1-5-4,0 4-2,0-3-10,0-4-28,0 4-133</inkml:trace>
  <inkml:trace contextRef="#ctx0" brushRef="#br0" timeOffset="28213.6137">13616 3656 119,'0'0'7,"0"0"-1,0 0-2,0 0 3,0 0 2,81-18 1,-60 33 4,0 5-1,-1 3-1,1 6 1,0 2 0,1 6-2,-1 4 0,-1 2-3,4 4-4,-4 1-1,-1 4-1,-3 2-2,-4 5 1,-3-3 0,-3 4-1,-6-4 1,0 0-1,-8-4 4,-5-3 0,-4-4-1,-4-4 1,-5-5-2,-3-4 0,-3-3 1,2-7 0,3-2 0,2-8-1,7-4-1,8-3 0,6-4-4,4-1-3,0 0-9,0 0-15,2 0-60</inkml:trace>
  <inkml:trace contextRef="#ctx0" brushRef="#br0" timeOffset="28440.6267">14294 4146 255,'0'0'9,"0"0"-5,0 0 2,0 0 0,86-63 3,-45 48 1,4 1-2,3 3-2,1 2-2,3 5-2,1 2-1,0 2-2,-3 0-3,-1 8-3,-6 4-4,-6 0-11,-3 4-12,-10 3-52</inkml:trace>
  <inkml:trace contextRef="#ctx0" brushRef="#br0" timeOffset="28623.6371">14200 4434 196,'0'0'15,"0"0"-4,0 0 1,0 0-4,83 0-4,-28 0-2,8-4-2,8-2-1,6-1-4,1-1-3,0 1-8,-5-1-23,-3 2-110</inkml:trace>
  <inkml:trace contextRef="#ctx0" brushRef="#br0" timeOffset="29016.6596">15199 4064 155,'0'0'16,"0"0"1,0 0 1,-92 0 0,74 7-2,1 7 1,1 4-3,2 3-1,1 6 0,-2 5-3,5 5-2,-1 0-2,3 2 0,4-2-3,2 0 1,2-4-4,5-2 0,10-6 1,8-4-3,6-4 4,7-7-2,7-5 0,5-5 0,4-1-1,1-10 1,-1-2 0,-1-7 0,-2-4 0,-4-5 1,-5-2 0,-4-7 0,-7-1 2,-3-5-2,-8 2 1,-5-3 0,-8 7-1,-5-1-1,-5 5 3,-13 6-3,-3 4 2,-6 2 0,-3 6 1,-4 2-1,-1 4-1,0 6-2,2 3 1,3 1-1,1 0-4,9 8 1,4 2-8,1 6-8,6 0-25,4-2-77</inkml:trace>
  <inkml:trace contextRef="#ctx0" brushRef="#br0" timeOffset="29347.6786">15624 3418 212,'0'0'14,"0"0"-3,0 0-2,0 0 2,0 0 1,0 0 4,-85 71 0,62-25 2,-6 8-1,-3 7 0,-4 7 0,-1 6-4,-3 3-5,1 4 0,-2 2-2,-1 1 0,0-3 4,0 0-4,0-4 0,0-4 2,3-6-1,3-8 3,5-6-1,7-2-5,2-7 2,6-1-4,0-2-1,6-2 0,1-2-2,1-4 1,4-10 0,1-3-1,1-8 0,2-6-2,0 3-2,0-6-2,6-1-5,8 1-9,5-3-20,8-8-48,6-9-133</inkml:trace>
  <inkml:trace contextRef="#ctx0" brushRef="#br0" timeOffset="29655.6962">16078 3661 162,'0'0'9,"0"0"-4,0 0-2,0 0 4,0 0 3,0 0 7,0 0 3,-17 103 4,1-47 0,-4 5 1,-3 8-1,-6 5-5,-1 2-1,-1 1-4,-1-1-3,0-6-3,3-5-1,5-10-1,5-6-2,8-9 1,3-10-5,8-4-1,0-6-3,8-7 0,8-2-4,4-6-7,7-2-8,4-3-38,2-2-122</inkml:trace>
  <inkml:trace contextRef="#ctx0" brushRef="#br0" timeOffset="30147.7243">16110 4036 235,'0'0'10,"0"0"-3,-37 85 0,34-53-2,3 1 0,0-3 1,0-1-1,3-3-1,4-5-2,-1-4 0,1-5 1,-1-5-1,-4-3 0,6-3 2,1-1 0,3-12 1,4-9-1,0-7-2,-1-6 0,1-6 1,-2 1-2,2 0 0,-1 2 1,-1 5 2,0 5-1,1 4-2,-7 9 4,-3 4-1,-1 7-1,-4 3 0,6 0 0,1 3-1,5 9 0,1 8 1,-3 5 0,-2 5 1,2 6-4,-2 1 0,-2-1 0,0-5-4,-1-2 3,-2-9-1,0-9 1,0-4 1,-3-7 0,0 0-2,3 0 2,1-13 2,3-7-2,2-8 3,2-4-1,0 0 1,1 3 1,0 0 1,-3 12-1,0 3 3,-2 5-2,-4 6-1,1 0 0,2 3-4,7 0 0,3 10 1,7 6 0,-3 4-1,-2 4-2,2 1-4,-3-2-2,0-2-7,-5 1-9,-2-9-28,-6-4-68</inkml:trace>
  <inkml:trace contextRef="#ctx0" brushRef="#br0" timeOffset="30437.7409">16908 3471 271,'0'0'15,"0"0"-6,0 0 4,0 0 0,0 0 0,15 104-2,-15-55-1,0 6-2,0 4-5,-3 3-1,-5 7 0,-3 0-5,-2 5 0,-3 2 2,-1-4-5,-3-2 4,-2-4 0,0-6 1,-3-4 2,-1-2-3,-2-6 2,-3-6-3,1-5-1,2-7-2,4-7-4,6-8-11,9-8-51,4-1-125</inkml:trace>
  <inkml:trace contextRef="#ctx0" brushRef="#br0" timeOffset="31032.7749">17640 3666 122,'0'0'11,"0"0"4,0 0 3,0 0 6,0 0 7,0 0 0,-103 69-1,71-28-2,-1 5-3,3 4-5,1 3-8,6 3-5,5-3-2,4-2-3,10-2 0,4-9-1,3-7 2,8-9-1,5-7-1,6-8-1,3-8 1,7-1-1,2-8-2,3-7-3,2-2-1,2-8-4,-2 0 0,-3-4 2,-1-5 1,-8 0 4,-5-4 0,-8 0 4,-4-2 4,-8 3-2,-2 3 11,-14 4-4,-7 3-2,-8 5-2,-6 8-4,-6 3 2,-1 6 2,0 5-2,3 0-1,5 13-3,6 2-3,5 10-1,6 4-10,6 3-10,6 0-82,5-3-105</inkml:trace>
  <inkml:trace contextRef="#ctx0" brushRef="#br0" timeOffset="31359.7936">18047 3313 18,'0'0'10,"0"0"9,0 0 7,0 0 6,-42 78 0,16-30-4,-5 9-4,-7 7-1,-2 10-4,-5 2-2,-3 2-1,-2 1-5,0 4 1,-2-5-1,2-1-3,3-2 0,1-7-3,3-5-1,3-9 3,3-7 1,3-5 4,6-7-2,3-3 2,4-3-6,2-6-1,4-3-1,4-5-3,2-2-1,5-4 1,2-6-2,1 6 0,1-4 0,1 3-6,11 1-2,5-7-11,8 0-23,4-2-126</inkml:trace>
  <inkml:trace contextRef="#ctx0" brushRef="#br0" timeOffset="31671.8115">18409 3447 160,'0'0'34,"0"0"-3,-104 18-2,62 8-1,-5 9-1,1 9-1,0 7-4,1 6-5,6 3-1,3 5-4,2 1-6,9-1 1,3 2-6,5-4-1,5 2 0,5-6-1,0-6 1,7-6-1,0-7 0,10-4-1,3-6-2,6-4-4,5-5-2,0-3-12,10-2-28,-4-8-83</inkml:trace>
  <inkml:trace contextRef="#ctx0" brushRef="#br0" timeOffset="32055.8335">18339 3942 176,'0'0'14,"0"0"2,0 0-1,0 0 1,0 0-2,0 79 1,0-54-1,0 0-1,-1 4-4,-3 0-2,1 0-2,0-10-3,2 2 1,-1-9-2,1-6 0,1 2 2,0-8 1,0 0-1,0 0-1,0-15-1,0-6-1,1-9 0,6-3 1,5 0 0,0-2-1,2 2 1,0 1 0,5 0-1,-1 5 3,0 3-3,1 4 1,-6 11-1,-4 1 0,1 6 0,-1 2 0,1 7 0,3 8 1,-6 6 0,-3 8 1,-2 4 0,-2 6-1,0 4-2,-2 3-2,-2 1 0,-2-1-4,2 0-6,-3-2-10,1-5-27,1-12-127</inkml:trace>
  <inkml:trace contextRef="#ctx0" brushRef="#br0" timeOffset="32380.852">18820 3606 9,'0'0'17,"0"0"5,-3 110 0,-6-63 1,-6 7 1,-2 4-5,-3 5-1,-2 1-5,-1 5 1,-1-1-1,-1-3 0,3-5 1,-1-3-2,3-8-1,1-5-3,2-5 0,0-4-2,2-3-4,1-6-1,6-8-3,4-8-4,2-5-8,2-2-15,0 0-152</inkml:trace>
  <inkml:trace contextRef="#ctx0" brushRef="#br0" timeOffset="32596.8644">19178 4185 55,'0'0'-52</inkml:trace>
  <inkml:trace contextRef="#ctx0" brushRef="#br0" timeOffset="33281.9036">15980 5317 113,'0'0'31,"0"0"-7,0 0-8,0 0-4,0 0-3,0 0-6,83-43 0,-34 35-2,10 2-2,12-1-1,5-1-1,11 1 0,3-1-1,5 1 3,0 0-2,3 0 1,0 1 1,-3 2-1,-2 1 0,-2-1 1,-3 3-2,-4-1 0,1 0 1,0 1 0,1-1 0,0 2 0,2-5-3,2 0-2,-2-2 0,-1 2 0,0-3 1,-6 2 1,-5-1 2,-3 2 2,-11-2 2,-6 2 4,-9-1 1,-7-2 2,-7 2 1,-8 0-1,-6 1-1,-3 1-2,-8 1-2,-3 1 2,-1 1 1,0-1 0,1 0 1,0 1-2,0 0 2,-5 1 0,0-2 0,0 2 0,1 0-1,1-1-2,-2 1-3,0-2 0,0 2-3,0-1-1,0 1-1,-3 0-6,-9 0-8,-2 1-60</inkml:trace>
  <inkml:trace contextRef="#ctx0" brushRef="#br0" timeOffset="35798.0475">8104 8025 5,'0'0'4,"0"0"-2,0 0 1,0 0 1,0 0 0,0 0-1,0 0 2,0 0-1,85 18 3,-71-14 1,-1 1 3,6-3-1,2-2 4,5 0-3,4 0 2,0-5 1,1 1-3,2-2 3,3-1-4,0 2 0,3-2-2,3 2-1,3 0 1,7-2 0,0 0-1,3 1-1,1-2-2,2 3 1,0-2-1,0 1 0,-2-1 1,-2 2 0,-1-2-1,-1 4-1,0-1 1,0 1 0,2 2 0,2 1-1,3 0-1,3 0 2,3 0-2,4 0-1,0 0 2,0 0-3,-1 0 1,-3 3-1,-1 2 0,-3-2 0,-5 1 0,-3-1 0,-1-1 0,-4-2 0,0 0 0,-3 0-2,0 0 3,-2 0 1,3 0 1,-1-2 1,3 0 0,7-1-2,-2 1 2,5-1-2,1-1 0,1 3 3,-1-1-4,0 2 0,-2 0 0,-5 0-1,0 0 0,-4 0 2,-2 0-1,0 0-1,-3 0 0,2 0 0,2 0 1,4 0 0,7 0 1,4 2 1,6-2-2,6 0 0,3 0-1,2 0 0,1 1 0,2-1 2,-2 0-2,-4 0 2,-2 0-2,-7 0 1,-4-3-1,-7-1 0,-2 1 1,-5-2 0,0 0 1,-1 1 2,3 0-1,0-1 1,3 0-2,1 2 1,5 1-2,-1 0 0,2 2 0,-1 0 0,1 0 0,-2 0-1,0 2 0,-1-1 0,-1 2-1,-1-2 0,-1 1 1,-3-1 0,0-1-1,-1 2 1,-6 0 0,4 1-1,-6-2 0,2 2-1,0-2 2,2 1-1,1-1 1,3 3 0,1-3-1,-2 1 0,4 2 0,-2-1 1,1 0 0,-3 2-1,0-2-1,-3-1 1,-1 3 1,-1-3-3,-1 0 2,0 1-1,0-3 1,0 3-1,2-1 1,-1 0 1,5 1 0,1 0 0,-1 1-1,4 0-1,1 0-1,-3 0-1,-1 0 2,-2 0-1,0-2-1,-1 1 1,-5-3-1,1 0 1,-4 0 0,2 0 1,-3 0 1,3-3 0,1-2-2,2 3 4,1-1-1,1-1 0,2 3 2,0-1-4,3 2 2,1 0 0,-1 0 0,-2 0 2,3 0-1,-1 2-1,-2-1 0,0 3-1,0-4 2,-2 4 0,0-3 0,-4-1-1,0 2 0,-3-2 0,1 0-1,1 0 2,1 0 0,3 0 2,-1 0-1,5 0-1,-1 0 0,0 0 1,0 0-1,-2 0 0,-3-2 1,-3 2-2,-3 0 2,-3 0 0,-4-1-1,-2 1 0,-2-1 0,-1-2-2,0 3 2,1-3-1,1 3-1,1-1 3,2 1-3,7-1 0,2 1 1,5 0 0,0 0 0,2 0 0,-2 0-1,-1 1 0,-2 3 1,2-4-2,-4 4 2,0-1-2,0-2 0,-3 3 1,-2-4-2,-1 0 1,3 0 2,0 0-1,4-2 1,1-3 0,1 0-3,0-2 1,-2 2 1,1-4 0,-4 1 2,-1 1 1,-1 2 1,-4-2-2,-4 3 1,-2 1-3,-8 1 2,-3 1-1,3 1 0,-3 0-1,5 0 0,-1 0-2,0 3 1,0 1 0,1 1 1,-2 0-1,3 0 0,-1 2-1,-2-3 0,2 0 1,0 1 1,-2-1 1,-3 0 0,1-1 0,-7-1 0,2-2-2,1 3 2,-7-3 0,0 0 0,-6 0 2,3 0-2,4 0-3,-3 0 0,3 0-5,-7 0-10,6 0-16,0 0-66</inkml:trace>
  <inkml:trace contextRef="#ctx0" brushRef="#br0" timeOffset="44799.5624">9052 7743 1,'0'0'3,"0"0"2,0 0-1,0 0 2,100 10 0,-70-10 3,6 0 0,7-1-1,5-5 1,6 1 0,2-1-2,5 0-1,1 1-1,0 1 0,0 1-3,-1 1 1,0 1-1,0 1-1,-2 0-1,0 0 0,-1 0-1,-3 1-1,1 4 2,-2 1 0,-1 0-2,-1 0 2,-1-1 0,-2 1-1,-4-3 1,-2 0 0,-2 0 0,-4-3 1,1 0-1,-6 0 2,-2 0 0,-1-5-2,-4 1 4,-1-1-3,-2-1 5,-7 3-3,0-1 2,-6 1 0,-5 1-4,3 0 0,-7 2-1,0-1-1,0 1 1,2 0 2,-2-2 0,3 2-2,-3 0 0,0 0 0,0 0-2,-3 0 0,-11 0 0,-7 7-4,-8 1 0,-1 3-5,-7 0-3,-1 1-5,-6 0-3,-6 1 1,-5-1 4,-4 1 11,-6-1 6</inkml:trace>
  <inkml:trace contextRef="#ctx0" brushRef="#br0" timeOffset="45631.6099">9944 7868 0,'0'0'3,"-136"5"-1,68-2 2,3 2-1,-2-1 2,4 2-2,-1-1 5,5-2-2,4 0 1,6 0 2,9-1 4,5-2-1,12 0 0,4 0 0,7 0-6,8 0 1,0 0-6,4 0-1,-2-2-1,2 2 0,0 0 2,0 0-1,0 0 2,10 0-2,6 2-1,5 1 2,3-2-3,5-1 3,4 0-1,5 0 1,7 0-1,5-4 2,5-3-2,9 0 1,4-1 1,4 1 2,6-1-3,2 1 1,2 0 0,0 4-2,-2-2 1,-4 3-2,-6 2-1,-5 0 1,-7 0-2,-5 0 1,-5 2 1,-6 0 1,-3 1 1,0-3-2,-4 0 1,-1 0 1,0 0 1,-1 0-1,0 0 0,1-4 0,-3-1-2,3 1 2,-4-3-1,-1 2 1,-2 1 1,-7 1-2,-8 2-2,-1 0 1,-5 1 0,-2 0-1,3 0 0,-7 0 0,-2 0 1,-12 2-2,-8 6 1,-10 2 0,-1-3-1,-2 0 2,-2-4 0,-1-1 1,-3 1-2,-3-1-1,-1-1-2,-6 3-4,-2-2-3,-5 3-3,-7 1-2,-4 0 3,-7 0 6,-6 0 2,-3 2 8,-2-2-2,-1-1 3,1-1 1,0-1 3,3 0 0,1-3 3,0 0 0,6 0 2,4 0 0,6 0-2,8 0-1,8-3-3,5 3 0,8-2 0,6 1-1,11-1-2,1 0 3,10 2-2,4-1 3,1 1 0,5 0-1,-1 0-4,1 0-2,0-3-1,9-1 1,9-3-1,10-1 1,4 0 0,7 0 1,4 2-1,8 1 0,2-3-1,5 1 1,3-2 0,2 1-1,4 1 0,4-1 1,4 1 0,0 0 0,5 2 1,-2-2-1,0 2 0,-4 1 0,-2 1-1,-7 1 1,-4-1-2,-7 3 1,-7 0 1,-5 0-1,-8 0 1,-12 0 0,-4 0 1,-4 0-1,-8 0 3,-1 0-2,-5 0 4,0-3-3,0 3 2,2 0-2,-2-2-2,0 0 2,0-1-1,-3-1 2,-11 1-2,-1-2 0,2 4-1,-4-1 0,-3 2-2,4 0-1,-3 2-2,4 1-7,0 5-10,7-1-34</inkml:trace>
  <inkml:trace contextRef="#ctx0" brushRef="#br0" timeOffset="61300.5062">12376 10601 31,'0'0'12,"0"0"5,0 0 3,0 0 4,9-84 1,-7 72-2,-2 5 2,2 2-3,-2-2-5,0 1-4,0 0-3,0 1-3,0 5-1,0-1-1,0 1-1,0 0 1,-4 0 0,-4 1-2,-2 10 2,0 4 1,1 5-3,4 2 4,0 6 0,4 1-1,-1 5 5,2 6-2,0 3 3,0 4-2,0 5-1,0 1-2,0 1 1,0-2-2,0 0 3,0-8-1,2-2-1,-1-2 1,4-2-3,0-2 2,1-8-2,-1-6-3,0-4 1,-3-9-1,-1-3-1,0 4 0,0-6 0,-1 1 1,2 2 2,-2-7-1,0 0-2,0 2 1,-2 1-1,0 1 0,-7-3 2,4-1-2,-5 0 0,-2-5 0,1-5-1,-1-5 1,3-2 1,2-3-2,1-1 0,2-2 0,-1-4 0,2-2-3,1-1 3,-1-1-4,1-1 4,-2-1 0,3-1 0,-3-3 1,2-1 0,0 1 0,2 3 1,0 2 0,0 2-2,3 1 1,6 2-1,-1 2 3,4 1-1,5 0 0,1 1 0,4 3 1,1 1-2,-4 4 0,-5 6-1,2 1 1,-6 6-1,-6 1-1,1 1 0,-1 0 0,0 0 1,6 0-2,-1 3 5,-2 4-4,5 3 1,-6-2-2,2 3 1,0 1 0,-4-3 0,4 5-1,-3 0 1,1 1 1,-2 0 1,-2 2-1,-2-1 1,0 3-1,0-1 1,0-2-1,-5-1 0,-2 1 0,-2 1 1,-4-2 0,2-2 0,-2-1-1,-1-1 0,4-2 0,-1-1 0,2-4 0,-1 1 2,2-1-1,3-2-1,2-1 0,3-1-1,-1 0-1,1 0-1,-3 0 0,3 2-5,0-2-3,0 1-8,0 1-19,10 3-26,0 0-68</inkml:trace>
  <inkml:trace contextRef="#ctx0" brushRef="#br0" timeOffset="61952.5434">12964 11018 136,'0'0'16,"0"0"2,0 0-2,0 0-3,-10-88 1,7 73-2,-3-1-2,0 2 2,2 3-1,-4 0 2,2 3 0,4 4 0,-3-1-3,0 3 0,-6 2-3,-2 0 0,1 7-2,-7 9 0,2 5-1,0 5 1,-1 3-2,1 3 2,0-1 0,0 1-1,5 0 1,1-2-2,4 1 4,2-4-5,3 0 4,2-2-5,0-3 0,9-3 1,-4-7-2,4-2 3,-3-2-1,4-3 1,-1-1-1,-5-2-1,8-2 2,-2 0 1,2-3 0,6-7 1,-6 0-1,-3-4 1,0-2-1,-1-4 0,-1-2-3,3-2 3,-2-2-1,3-2 0,0 1 1,1-4 1,0-2-1,2-1-1,-2 0 0,-1 0-1,-4 2 3,1 3-2,-4 12 2,-1 4-1,-2 9 0,-1 4 0,0-2-2,0 2 1,0-2-1,0 2 1,0 2 2,0 13 1,0 9-2,0 9 2,0 4-4,2 1 1,6-1-3,3 0 1,2-5 0,2-2-1,0 0 6,2-7-7,-2-1 2,1-4-4,-2-2-4,-2-8-2,-2 0-6,-4-2-17,-1-5-37,0 3-66,-5-4-98</inkml:trace>
  <inkml:trace contextRef="#ctx0" brushRef="#br0" timeOffset="66147.7834">12788 11069 41,'0'0'22,"0"0"-3,0 0-2,0 0-6,0 0-3,0 0-3,0 0 1,0 0 1,0 0 0,0 0 5,-16-29-2,16 29 1,1 0 1,4 7-1,2 11 1,-2 9 1,-1 3 0,-2 6-2,0 3-1,-1-2-3,0 1-1,1-2 0,0-1-1,-2-2 0,0-6 0,0-8-4,0-6 0,0-8 2,0-5 0,0 5 7,0 1 3,0-2 2,0 3-2,0-7-6,0-2-5,-4-10-2,-1-8 3,-1-8-3,0-3 2,1-3-1,0 0 0,1-3-1,1-1-2,0 1 2,0-1-2,2 2 2,1 3 0,0 4 0,0 11 1,0-2 1,0 10 0,1 4 1,1 1-3,-2 5 1,0 0-1,4 0 2,5 9 0,4 10 2,1 6-2,1 6-1,-4 3 4,4 5-4,-5-1 2,2 2 1,-1-3-6,-2-2 2,-1-1 0,2-5 0,-5-9 0,-2-1 2,1-7-4,-4-8 4,1 2-1,-1-6 0,0 0 1,0 0-3,0-14 2,-5-7-1,0-9 3,-1-5-3,2-4 2,1-3-2,2-1-2,0-3 3,1 2-5,0 5 6,0 4-1,2 6 0,1 10 1,0 7-2,-2 7 1,-1 5-1,6 0 0,3 9 1,3 9 1,2 11 1,-1 5-3,-2 9 1,0 0 1,-1 6-3,0 0 2,-1-2-1,-4-1-2,0-5 2,-5-3-1,0-3 1,-7-8 0,-5-2 0,-4-8 1,0-4-1,-4-8 2,-3-5-1,2 0 1,-2-10 2,0-6 0,-1-5-2,-1-3 0,0-2-2,4-2 0,1-3 1,2 1 0,2-1-1,6 1 1,2 3-3,3 7 2,2 3-2,3 5 2,0 5-1,0 2 1,0 5 0,0 0-2,9 0 2,5 7 0,5 7 2,-3 6-2,0 1 0,0 4 0,1-2-2,-1 2 2,0-1 2,-1-2-2,-3-3 0,-3-5-2,-1 0-1,-3-7 2,-3-4 2,2 2-1,-4-5 0,0 0 1,-3-9-4,-4-8 3,-3-7 0,0-5 1,-3-5 1,5-3 0,1-1-2,-1-1-4,3-2 3,1 3-2,2 3 3,1 6 0,1 9 0,0 8-2,0 8 2,0 4-1,0-2 1,0 2 0,9 6 0,4 9 1,3 11-1,-1 4 5,2 6-4,-1 3 1,2-2-2,-1-2-2,2-3-1,-4-3 0,-1-7 2,-5-5 1,-5-8 1,-1-3-1,-3-6 2,0 0-1,0 0-1,0 0 0,0-3 0,0-9-1,-7-12 1,-1-6 0,0-1 0,1 0 1,-2 0-2,2-1-2,0 3 3,1 4-3,3 6 3,0 9 0,3 5-1,0 5 1,-1-1-2,1 1-1,0 0 1,0 0 1,0 0 0,0 0 1,4 9-1,3 5-1,3 6 1,-6-8 4,2 1-3,-3-4 2,-1-4-2,-1-1-1,-1-4 2,0 3-1,0 1 1,-3-1 1,2 2-2,-5-5 1,2 0-1,-8 0 0,3 0 0,1-4 2,-1 0-2,3-3-4,1 1 4,2 3-6,-3-5 6,4 6-3,-1-3 2,2 2 1,-3-1-4,2 0 6,0 0-4,0 0 1,2 4 2,-3-4-3,0 1 2,0-2 0,2 3-1,1 2 1,-2-2 0,2 2-2,0-1 2,-1-2-1,1 3-1,-2-2 2,2 2-1,0 0 2,0 0 1,0 0-1,0 2-1,0 15 3,0 8-2,0 8 4,3 2-4,2 0-1,-1 2 0,2-1 0,1 0-1,0 1 1,2-2 0,-2 0 0,2-1 0,-3-1 0,1-3 0,-4-4-4,3-8 2,-3 0 0,-3-6 0,0-6 2,0 5 1,0-6-1,0 5 0,0 0 0,-2-7 1,-5 2-1,5-3 0,-2 0 0,0 1 0,4-3 0,-5 0 1,-2 0-2,1 0 1,1 0 0,5 0-2,-5 0 2,1 0-2,-1-3 1,-2-2 1,6 1-2,-3-6-1,-2-5-1,3-2 0,-3-5 0,2 0 2,-2-2-2,2 0 2,-1-2-1,1 0-1,-2-1 1,2-1-1,-3 3 1,2-1 0,2 8 2,2 0 0,-1 7 1,1 5-1,0-5 1,-1 6 1,0 0-1,1 1 0,1 4-2,-1-1-2,1 1 2,0-2-2,0 2 3,0-1 0,0 1 0,0 0 0,1 0 1,6 4-1,2 10 2,3 3-1,-4 2 1,0 3-1,-2 2 1,0 4 0,0 0 2,-1 4-2,-1 1 0,-1-1 1,-1 0-4,-1-3 4,-1-8-2,0-2 0,0-6 1,0-6 1,0 5-2,0-8 0,0 1 1,0 0 0,0-5 1,-1 0-2,-4 0-1,-2-3-1,-1-2-2,-1-6-2,1-3-5,4 1-15,-3-3-37,-2 0-64</inkml:trace>
  <inkml:trace contextRef="#ctx0" brushRef="#br0" timeOffset="68711.9301">13285 10278 63,'0'0'10,"0"0"1,0 0 0,0 0 1,0 0 0,0 0-2,0 0-1,0 0 0,0 0 1,26-76-1,-25 58-2,1-6-1,-2 1-4,0 1 1,-2-2 3,-5 2 0,-3 0 0,-1 1-1,-1 2 1,-2-1-1,1 3 2,-3 3-1,6 2 1,-1 4-4,3 4 3,-2 1-2,1 0 0,-4 3 2,-3 0-1,0 10 0,-1 3-1,-2 3 2,4 4 0,1 5 0,2 2 0,0 1 0,3 5-2,0-1 1,1-1 0,5 1-3,0-1 0,3-4 1,0-3-2,0-7 0,3 0 1,0-8-2,2-1 0,-2 2 0,-1-6 0,1 1 1,-1-4 1,1 1-1,-1-1 1,8 1-1,-4-2 2,2-2-1,6-7 0,-3-3-1,2-5 2,1-2-3,-2-3 1,0 0 0,3-2-1,0-3 1,-1 1-1,-2 2 0,-1 0 0,-5 7 1,-1 7 2,-4 5-2,-1 0 1,0 0-1,0 0 0,0 1 2,0 4-2,-3 0 2,-4 5 2,-2 11 1,0 6-2,5 3 1,4 4-2,0 1 1,3 0-2,5-1-2,3 0 0,1-2 0,1-2-2,1-4-1,-1-1-1,1-4-3,-5-5-5,1 0-7,-1-6-18,-2 2-35,0 0-67</inkml:trace>
  <inkml:trace contextRef="#ctx0" brushRef="#br0" timeOffset="69013.9473">13423 10282 252,'0'0'13,"0"0"-4,0 0-5,0 0 0,0 0-1,0 0 0,0 0 2,0 0-3,0 0 3,0 0 0,43 99 0,-36-70-1,0 0-2,-4-2 1,0-7-3,-3-1 2,1-6 0,-1-7-4,0 6 3,0-6-3,0 0-2,0 0 0,0-6-7,0 0-9,0 0-24,2 0-90</inkml:trace>
  <inkml:trace contextRef="#ctx0" brushRef="#br0" timeOffset="69507.9756">13933 10044 93,'0'0'11,"0"0"-2,0 0 0,0 0 1,0 0-3,0 0-1,0 0 0,0 0 4,0 0 0,-67 79 5,62-51-1,0 3-1,2 6-2,0 2-1,2 4 0,1 2-1,0 2 2,0 2 2,0 2-1,0 1 0,1 0-3,4-1-4,-1 1 0,3-1-3,2 3-1,3 0-1,-1-1-1,2-1 0,-1-5 1,0-5 0,-2-1 0,3-1 1,-4-2 1,-1 0 1,-1-4-2,-4 0-1,-3-6-1,0 1 1,0-7-1,-4 0 1,-2-8-2,3 0 0,-2-6-3,2-4-2,2 0-4,1-4-8,-1 0-12,1 0-45,0 0-83</inkml:trace>
  <inkml:trace contextRef="#ctx0" brushRef="#br0" timeOffset="69970.002">14209 10631 89,'0'0'29,"0"0"-8,0 0 0,0 0-2,0 0-2,0 0 0,0 0 3,0 0-2,0 0-2,0 0-1,-11 54-2,11-24 0,5 1-2,2-1-4,-1 4-2,0-2-1,-2-1-2,2-3 1,-1 1-5,0-4 2,-2-8-2,1 0 0,-1-5-2,-1-8-3,0 6-3,0-4-8,0-2-16,1 1-56</inkml:trace>
  <inkml:trace contextRef="#ctx0" brushRef="#br0" timeOffset="70313.0216">14482 10851 175,'0'0'8,"0"0"1,0 0 1,0 0 0,0 0-3,84-49-4,-59 45 0,1 3-2,1 1 0,1 0 0,2 0 3,0 0 2,1 0-3,-1 0 1,0 0-3,-2-1-1,-8 1 1,-1 0-1,-7 0 0,-5 0 0,0 0-1,-7 0 0,0 0 3,0 0 2,1 0-1,1 0 4,-2 0-2,3 0-3,-3 0-1,0 0 1,1 0-2,-1 0-2,0 0-1,0 0-3,0 0-3,2 0-10,1 2-40,3 2-114</inkml:trace>
  <inkml:trace contextRef="#ctx0" brushRef="#br0" timeOffset="70697.0436">15479 10115 212,'0'0'17,"0"0"-2,0 0-2,0 0-2,0 0 3,0 0 2,0 0 1,0 0 1,0 0-3,25 93 0,-17-50-6,-3 3-1,1 0-4,-1 1 0,-2-2 2,4 1-4,0-5 2,-1-3-2,-1-6-4,0-5 1,4-3-2,-3-12-2,-1 2-3,1-6-3,-2 0-8,1 1-13,-4-6-35,2 1-55</inkml:trace>
  <inkml:trace contextRef="#ctx0" brushRef="#br0" timeOffset="71035.0629">15172 10822 143,'0'0'22,"0"0"0,0 0-3,0 0-5,0 0-5,0 0 0,91-8-5,-52 6 1,1 0-3,5-1 1,3 1-1,1 0 1,-2-3-1,1 3 1,-3-1 0,2-1-2,-7 1 0,-4 2-2,-5-1-1,-10 2-1,-9 0 1,-1 0-2,-6 0 2,-1 0 1,2 0 0,-6 0 2,0 0-1,0 0 1,0 0 0,1 2-3,-1 3-4,0 2-3,0 1-12,-4 9-21,-2-4-63</inkml:trace>
  <inkml:trace contextRef="#ctx0" brushRef="#br0" timeOffset="71352.0811">15533 11075 142,'0'0'34,"0"0"-1,0 0-3,-14 80-3,14-45-5,0 6-5,1 6-5,4 5-6,-1 6-1,2 0 0,-2 1 0,2 1 0,-3-1-3,0-3-2,1 1 1,-1-6 2,0-1 0,0-4 0,1-4-2,-2-3-2,1-2 1,-3 0-4,0-4 1,0-2 0,0-2-1,-2-3 0,-4-5 1,2-6-4,-2-1-5,-1-1-2,0-8-7,1 4-14,2-7-30,-2-2-93</inkml:trace>
  <inkml:trace contextRef="#ctx0" brushRef="#br0" timeOffset="71728.1026">15413 11376 249,'0'0'20,"0"0"0,0 0 0,0 0 1,86-82-5,-60 69-2,0 1-1,4 3-3,0 1-2,4 4-3,-1 4-2,-1 0-2,-3 4 1,-2 7-2,-3 2 0,-4 3 0,-2 2-2,-4 2 0,0 1 0,-4-1 2,-1 1-4,-2-2 4,-3 3 0,-1-7 0,-3 2-1,0 1 0,-6 1 0,-7 5 1,-3 0 0,-4-3 0,-4-2-1,-2 1 0,-3-3 0,1-4-1,0 1 0,1-4 0,4-1-3,5-2 0,4-3-5,7 0-2,2-3-5,1 3-7,4-4-21,0 4-55</inkml:trace>
  <inkml:trace contextRef="#ctx0" brushRef="#br0" timeOffset="72013.1189">15866 11664 282,'0'0'20,"0"0"5,0 0 1,0 0 1,0 0-7,0 0-1,0 0-7,52 78-3,-43-47-1,1 0-5,0 1 3,-1 0-6,-1 1-1,-1-4 1,-1-1 0,-3-8 1,0-2-2,-3-6 0,0-6-1,3 2 1,-3-8-1,0 0-1,0 0-4,0 0-4,0 3-19,0-3-39,0 0-144</inkml:trace>
  <inkml:trace contextRef="#ctx0" brushRef="#br0" timeOffset="72628.1541">15883 10062 143,'0'0'14,"0"0"0,0 0-1,0 0 1,0 0 0,0 0 0,0 0-1,65-82 1,-43 78-1,-2 1 0,6 3 0,1 0-4,3 5 0,0 4 2,3 6-2,1 6 2,-1 5-1,3 6-3,-1 5 1,2 6-2,1 6 1,1 2-2,1 4 0,-3 1-3,-1 2 1,-2 0 1,-2 2-2,-4 2 2,-1 0-2,-5 4-4,-6-2 3,-2-2 0,-7-1 1,-3-2 2,-4-1 1,0 2 0,-7 2-3,-3 0 3,-4 1-3,-1-2 3,-2-3 0,-2 3-1,1 0 0,-2 1-5,2-2 1,-1 0 2,-1-5-2,2-7 2,-2-8-2,0-4-1,2-6 0,0-5 2,2-6 0,2-1-1,3-7-1,0 0 0,5-6 0,3-1 1,0-1-1,3-3 0,-1 0-3,1 0-5,-2 0-9,1 0-35,-1 0-112</inkml:trace>
  <inkml:trace contextRef="#ctx0" brushRef="#br0" timeOffset="75500.3183">11863 7993 11,'0'-2'13,"0"1"2,0-6 1,0 3-1,1-5-1,6 1-4,-1 3-3,1 0-1,2 2-1,1-1 0,3 4-2,7-2 1,-1 2 0,10 0-3,0 0 2,0 0 0,3 0-2,0 0 1,2 0-2,2 0 0,3 0 0,0 0-1,4 2 1,0 3 2,-1-1-3,1 3 0,-1-1 0,1 1 0,-1 1-1,2 0 2,5-2-1,0 1 1,2-4-2,2-1-2,2-2 4,0 0-2,-1 0 2,-1 0 0,0-1 0,-2-3 0,-5 0-1,0 1 1,-2 0-1,-1 0-1,-2 2 1,-4 1-1,1 0-2,-2 0 1,-4 0-1,-2 0 1,-5 0 0,-5 0 2,0 0 1,-2 0 0,-4 0 0,2 0 2,-5 0 1,-6-3 1,1 3 4,-6 0-1,0 0 2,0 0 1,1 0-1,1-3 3,-2 3-4,0 0 1,0 0-2,0 0 0,0 0 0,-3 0 4,-3 0-3,-1 0 0,2 0 2,5 0-3,-1 0 1,1 0-1,-1 0-2,-1 0-2,0 0 0,1 0-2,1 0 0,0 0-1,0 0-2,0 3-5,12 0-12,2-1-87</inkml:trace>
  <inkml:trace contextRef="#ctx0" brushRef="#br0" timeOffset="76788.392">17357 10297 38,'0'0'23,"0"0"-3,0 0 0,0 0-1,0 0-1,0 0 0,0 0-3,0 0-4,0 0 1,0 0-1,-32-12 0,25 34 5,7 5-1,0 8 0,0 7 2,5 6-2,0 6-1,-1 4 0,0 4-1,-2 4-5,2 0-2,-3 1-3,1 0 2,1-6 1,-3-3 1,3-3 3,0-3-2,-2-1 0,1-1-1,-1 0-3,-1-3 4,0-2-2,0-5-2,0-2 0,0-4-1,0-4 1,-1-10 0,-1-7-2,1-3 1,-1-5 0,1-1 0,1 1-2,0-5 0,-5 0-4,1-9-2,-2-6-6,-2-6-4,3-1-12,5-3-27,0-2-64,0-2-93</inkml:trace>
  <inkml:trace contextRef="#ctx0" brushRef="#br0" timeOffset="77169.4138">17300 10685 234,'0'0'33,"0"0"-2,0 0-2,42-86-6,-23 67-1,4 1-5,1 1-1,4 2-2,1 2-6,0 1 2,1 5-6,0 2 4,1 5-2,-1 0-2,-1 5 3,-3 7-6,0 3 3,-3 4-2,-4 0-3,-6 3 1,-2-1 0,-6-6-1,-4 3 1,-1 3 1,-4-4 0,-9 9 1,-1-3 0,-7-2-1,1 0 1,-2-1-1,-4-3 1,0 2 1,-2-1-2,-3-1 0,1-2-1,-2 1 1,-1-1 0,2-3 1,2-1-1,5-1-1,6-4 0,9-2-2,4-2 0,5-2 1,-1 0-3,1 3-3,10-1-7,9 7-12,8-4-43,5 3-93</inkml:trace>
  <inkml:trace contextRef="#ctx0" brushRef="#br0" timeOffset="77661.4419">17852 11052 323,'0'0'34,"0"0"-2,6-77-2,4 49-2,6 2-7,3 2-5,6 3-2,3 1-7,4 7-2,0 5-3,1 7-2,-5 1-1,1 12 0,-6 5-4,-6 5 2,-4 5-2,-7 4 0,-6 2 2,0 2 1,-9 1-2,-7 1 4,-4-2 4,-5 2-4,-3 0 4,2-1-2,-2-5 3,1-2-1,2-4 1,3 0 1,2-3-1,1-2 2,5-1-3,4-6-2,4-1 0,2-2 0,2-6-1,1 0 0,1-4-2,0 3 1,0 2 0,1-2-1,8 1 1,-2-4 0,5 0 1,5 0-1,-1 0 1,0-1 0,-1-3 0,3-3 0,-2 1 0,6-1-3,-5 0 2,-1 4 0,-5 2-1,2 1 1,1 0-1,-3 0-3,-1 0 2,-5 1 0,-1 1 1,-4-2 1,0 0-3,0 0 0,0 1-4,0 1-8,0 0-26,-7-2-47,-5 0-151</inkml:trace>
  <inkml:trace contextRef="#ctx0" brushRef="#br0" timeOffset="78388.4835">18510 10008 89,'0'0'37,"0"0"-8,2-91-5,6 60-8,-5 4-4,1 6 1,-2 1-4,-2 8 1,0 2-2,0 0 0,-6 3-2,2 2 0,-11 5-1,-7 0 2,-1 8 1,-11 6 3,1 4 1,-2 3 1,2 3 2,1 3-1,3 2 0,3 2-2,4 1-2,3 0-1,4 0-3,5 0 2,5 0-3,4 2 1,1-2-3,1 0 1,8-3-4,2-2 0,2-5 0,3-2 0,-1-6 1,-4-4-2,4-8 1,-1-2 1,3-4-2,4-9 2,-2-4-1,-1-5 0,-3-4 0,1-3 1,-5-1 0,-2-2 1,1-1 1,-4 0-1,1 4 1,-1-2 1,-2 4 1,-1 7 1,-2 6 0,-1 4 1,0 3-1,0 2-2,0 0 0,0 5 0,0 0-1,-1 8 3,-3 11 0,-2 5 0,6 4-3,0 2 0,7 2-4,5 1 1,5-1-1,0 0-1,5-1-4,1-1-4,-2-2-7,-1-2-20,-4-4-41,-2 0-84</inkml:trace>
  <inkml:trace contextRef="#ctx0" brushRef="#br0" timeOffset="78752.5043">18616 10263 294,'0'0'37,"0"0"-10,0 0-7,0 0-7,0 0-1,0 0-3,0 0-2,0 0-3,82-62-2,-66 68 0,3 9-2,-6 3 0,-7 5 0,-3 4-2,-3 2 1,-2 0-1,-7 1 2,-2-3-1,-5 0 3,0-2 4,-2-4-3,3-1 5,5-8-3,-1-1 0,4-4 2,3-3-1,1-1 3,3-3-2,0 0 0,0 0-3,0 0 1,0 0 0,0 0-1,0 0 1,3 0-2,13 0 0,5-5-2,8-3-5,2 1 3,0-3-4,1 2 3,2-1-1,-1-1-3,-2 5-7,-1 0-9,-9 3-34,-6 2-94,-5 0-80</inkml:trace>
  <inkml:trace contextRef="#ctx0" brushRef="#br0" timeOffset="79215.5308">19249 9820 193,'0'0'23,"0"0"-5,0 0 0,0 0-3,0 0 3,0 0-1,-78 55 0,65-25-1,0 4-3,1 5-1,-1 6-1,3 4 0,1 7-2,0 3 2,2 5-2,2 1 1,-1 5 6,1 1-4,1 4 1,-1-1-2,0 2-4,1 1 2,-2 0-3,5 1 4,1-3-4,0-4-2,0-6 4,7-5-3,2-11 4,5-7-4,1-7-3,1-7 0,2-6-1,1-3 2,1-3-2,-1-2 0,0-1-1,-4 0-1,0-1-2,-6-2 1,-3 1 0,-1-3 0,-2 0 3,0 4-1,-3-8 0,2 2 0,-2-6-2,0 0-1,0 0-6,0 2-5,0-1-24,0 0-53,0 2-150</inkml:trace>
  <inkml:trace contextRef="#ctx0" brushRef="#br0" timeOffset="79549.5499">19269 10611 277,'0'0'31,"0"0"-1,0 0-1,0 0-6,0 0-3,0 0-3,0 0-2,0 0 2,0 0-3,-48 103 1,56-68-3,-2 5-3,4 0-3,1-1 1,-2-1-3,4-4 0,-3-2 1,-1-7-2,-2-8-2,-2-1 1,0-6-2,-4-6 1,0 2-1,-1-6 0,0 0 0,0 0-1,0 0-1,0 0-2,0 2-6,0-2-9,0 0-16,0 0-26,0-10-47,5-4-113</inkml:trace>
  <inkml:trace contextRef="#ctx0" brushRef="#br0" timeOffset="79854.5674">19537 10818 303,'0'0'33,"0"0"-2,0 0-2,0 0-6,0 0-6,80-22-5,-51 19-4,6 0-2,4-1-2,3 1-1,4 0 0,2-1 1,-2-1-3,0 1 0,-3-2-2,-4 1 1,-4 2 0,-12 1 0,-8 0 0,-9 2 0,-6 0 0,0 0 1,0 0 2,0 0 0,2 0 1,-2 0-2,0 0-1,0 0-1,0 0 0,0 0-2,-2 0-4,1 0-4,1 0-10,0 0-28,0 0-97,0 0-82</inkml:trace>
  <inkml:trace contextRef="#ctx0" brushRef="#br0" timeOffset="80198.5871">20387 9890 300,'0'0'28,"0"0"-4,0 0-1,0 0-1,0 0-3,0 0-2,0 0-2,-67 93-1,67-56-3,10 3-2,6 3 1,3 1-2,4 3-4,2-1-2,-1-4 1,-1-2-3,1-5 0,-3-6 0,-2-4-2,-4-4 1,-5-6-3,-2-1-5,-4-6 0,-2-3 0,1-1-8,-3-4-8,0 7-26,1 1-47,-1-1-112</inkml:trace>
  <inkml:trace contextRef="#ctx0" brushRef="#br0" timeOffset="80516.6052">20173 10662 271,'0'0'21,"0"0"3,0 0 0,0 0-5,0 0-3,0 0-4,103-19-2,-57 12-1,7 1-1,6 0 1,5-1-1,1 0-3,2 1-2,-1-1-1,-2 4-2,-5-1 1,-6 3 0,-6-1-1,-10 2-2,-12 0 0,-6 0-1,-6 0 0,-9 0 1,1 0 0,-5 0 2,0 0-2,0 0-3,-4 3-1,-6 4-2,-4 5-4,-1-2-9,0 1-30,-2 2-74</inkml:trace>
  <inkml:trace contextRef="#ctx0" brushRef="#br0" timeOffset="80884.6263">20482 10865 247,'0'0'34,"0"0"-3,0 0-5,0 0-1,0 0-1,0 0-1,0 0-2,6 90-5,0-44-3,-2 0-6,-1 4-1,1 1 1,-1 5-4,-1-2 1,4-1-2,-2 0-2,4-7 2,0 1 0,-1-3 0,0-2 1,2 1 2,-2-2-5,-1-4 1,-2-3-1,-1-3 1,-2-10 0,-1-3-1,0 0 1,-7-3-5,1 2 1,-1-5-7,3-4-2,1-6 0,0 4-6,3-6-10,-3 0-26,0-3-38,2-7-69</inkml:trace>
  <inkml:trace contextRef="#ctx0" brushRef="#br0" timeOffset="81183.6434">20520 11281 254,'0'0'23,"0"0"-2,0 0 1,0 0-2,0 0-4,0 0-4,0 0-1,95-71-3,-69 70 1,3 1-3,0 0 0,0 1 0,-3 6 0,-1 5-2,-4-2-1,-3 2 0,-4 3-2,-7-5 1,-4 4-2,-3 2 0,-6 0-1,-9 5-2,-4-4 3,-3-1 0,-5-4-2,-2-2 4,0 0-2,3-2 1,2-2 0,0 2 0,4-2-1,7-2 0,-2 2-3,3 2-7,5-2-9,-1-1-23,5-1-85,3 0-88</inkml:trace>
  <inkml:trace contextRef="#ctx0" brushRef="#br0" timeOffset="81561.665">20878 11448 379,'0'0'21,"0"0"4,0 0 2,0 0 0,0 0-5,0 0-6,94-59-5,-75 59-4,3 0-2,1 3-4,-3 5-1,-3 2-1,-3 3 0,-6 3 0,-1-4 0,-4 2 1,-1-4-1,-2 4 1,0 6-1,-2-3 1,-6 4 0,-2-3 0,-2-3 1,-4 0-1,0-1 1,0-1 0,-1 1-1,-5 1 1,1 2 0,-2-1 0,-1 3 1,1-3-1,0 2 3,7-8 0,6-3-1,6-4 0,4-3 0,0 0 0,3 0 0,15 0-2,11 0-2,12-7-1,6-4 0,1 1 0,3-2-6,-1 0-4,-3 0-17,-7 3-41,-4 1-79,-6 1-94</inkml:trace>
  <inkml:trace contextRef="#ctx0" brushRef="#br0" timeOffset="82116.6968">21047 9471 248,'0'0'23,"0"0"-5,0 0-1,0 0-2,0 0-2,93-6-1,-63 30 5,2 11-5,4 10 4,4 10-1,4 7 1,0 7 1,3 7-6,1 3 1,-2 3-4,-1-5-1,-2 1 3,-3-3-4,-4-3 2,-6-5 0,-7-1-4,-6-3 3,-6-3 1,-9 1-3,-2 4 2,-4 3-2,-11 5 3,0 1-3,-7-1 4,0-2-1,-4-4-4,0-1 2,-1 0-3,-2-2-4,0-5 2,0-5-1,0-7 0,0-4 0,1-8 0,3-4 0,3-9 1,2-6-1,5-4 0,1-7 0,5 0 0,-1-3 0,2 1-2,3-2 0,1 1-4,4-2-2,-2 0-4,2 0-15,0 0-30,0 0-61,2-6-131</inkml:trace>
  <inkml:trace contextRef="#ctx0" brushRef="#br0" timeOffset="82341.7096">21882 11058 305,'0'0'5,"0"0"-5,0 0-4,0 0-3,0 0-5,0 0-8,0 0-20,0 0-88</inkml:trace>
  <inkml:trace contextRef="#ctx0" brushRef="#br0" timeOffset="82505.719">22480 10989 330,'0'0'22,"0"0"-10,0 0-9,0 0-13,0 0-13,0 0-69,0 0-113</inkml:trace>
  <inkml:trace contextRef="#ctx0" brushRef="#br0" timeOffset="82657.7277">22870 10925 336,'0'0'21,"0"0"-8,0 0-16,0 0-8,0 0-24,0 0-164</inkml:trace>
  <inkml:trace contextRef="#ctx0" brushRef="#br0" timeOffset="83415.7711">18081 12704 260,'0'0'27,"0"0"-4,0 0-5,0 0-8,0 0-6,0 0-6,0 0-8,82-2-5,-46 2-11,3 0-23,0 0-68</inkml:trace>
  <inkml:trace contextRef="#ctx0" brushRef="#br0" timeOffset="83542.7783">18613 12695 333,'0'0'26,"0"0"-9,0 0-9,0 0-9,0 0-7,0 0-15,78-45-29,-46 37-118</inkml:trace>
  <inkml:trace contextRef="#ctx0" brushRef="#br0" timeOffset="83706.7877">19331 12593 398,'0'0'29,"0"0"-7,0 0-8,0 0-6,0 0-6,0 0-7,0 0-1,0 0-6,0 0-6,94-60-10,-70 67-17,-9 0-29,-3 3-48</inkml:trace>
  <inkml:trace contextRef="#ctx0" brushRef="#br0" timeOffset="84596.8386">20290 11916 299,'0'0'14,"0"0"-4,0 0 2,0 0-1,0 0-1,0 0-2,0 0-1,0 0 0,0 0-1,-74-54 4,44 68-2,0 4 1,-1 6 0,-1 5 1,1 4-2,-1 6 1,0 6-3,2 3 0,4 5-2,1 5 1,3 0-1,5 1 1,4-2 0,5 0-3,4-4 2,4-5-2,5-2 1,11-3 1,4-5 0,4-6 1,4 0-2,3-3 1,3-3-1,-1-3 0,2-5 1,-3-1-2,-2-3 1,-4-4-3,-8-2 0,-4-3 0,-4 0 0,-4-3 0,-1 0 1,-5-2 0,0 0 0,0 0 1,0 0 0,0 0-1,0 3-2,0-2-1,0-1-1,-1 1-3,-2-1-15,2 2-26,1-2-63,0 1-133</inkml:trace>
  <inkml:trace contextRef="#ctx0" brushRef="#br0" timeOffset="85823.9088">18818 12282 139,'0'0'40,"0"0"-6,0 0-5,0 0-3,0 0-3,0 0-2,0 0 2,0 0 0,0 0-1,0 0 1,-46 106-5,46-58-1,1 3-4,4 5-6,0 6-2,0-1-3,0 3-2,-2-3 0,0-2-2,-3-4 1,0-6 1,0-5 0,0-7 0,0-5 3,-1-10-2,-4-7 0,4-3 0,-2-7-2,2 0-1,1-5-4,-2 0-3,2 0-5,0 0-11,0 2-18,0-4-22,7-11-42,1-8-65</inkml:trace>
  <inkml:trace contextRef="#ctx0" brushRef="#br0" timeOffset="86107.9251">18820 12443 284,'0'0'38,"0"0"-5,0 0-7,33-77-2,-13 64-2,6-1-3,3 4-2,3 3-3,1 4-5,2 3-4,-2 6-6,-2 8-2,-8 5-3,-3 3 1,-6 3-1,-4 3 4,-7-1 0,-3 0 1,-7-1 3,-6-2-3,-7-1 5,-1-3-1,-5-2 2,-4-3 0,3-1-1,-6-4-1,3 0-1,1-3 1,2-1-3,8-1 0,3-1-2,6-1 0,3-1-3,3-1-2,4-1-3,-2 0-1,2 4-11,9 0-24,7 0-56,8 3-122</inkml:trace>
  <inkml:trace contextRef="#ctx0" brushRef="#br0" timeOffset="86775.9633">19123 12780 333,'0'0'25,"0"0"-3,0 0-2,0 0-3,0 0-1,0 0-3,0 0-2,-22 78-5,22-48 0,2 0-3,4 1-2,0-2 1,1-2-2,0-3 0,-3-7 1,-2-1-1,2-6 3,-4-5-1,0 7 1,0-9 1,0 2-1,0 2 1,0-7 2,0 0-2,0 0 1,-1 0-2,-5 0-1,1-7 0,0-6-2,5-4 0,5-6 0,8-1 0,5-2-1,4 0 1,3-3 0,5-1 0,0 2 0,2 1 1,0 3-1,-5 5 1,2 4-1,-6 3 0,-7 3 0,-6 6-1,-6 3 1,-4 0-1,0-2-1,0 2 3,2 0-1,-2 0 1,1 0 1,-1 0-1,-7 7-1,-7 5 0,-4 0 1,-4 3-1,2-2 4,0 0-4,0 1 0,1-1 0,3-1-2,-1 0 2,5-4 1,-1 1-2,5-2 1,3-2 0,-2 2-2,4-4 2,1-1 2,2 3 0,2 5 2,8 2-3,5 3 3,5-1-1,4-2 0,2 1-2,3 1 0,0 1-1,0 1-1,-3 4-1,-3 1-1,-2 1 3,-5 1-5,-2 0 6,-7-8-4,-1 1 1,0-7 1,-5-4 1,0 1 1,-1-3 1,0 1-1,0 1 2,-1 0 0,-6-5-1,3 2 0,-7-2-1,1 0 1,5 0-2,-4-2 0,5-1-3,-1 3-5,2-2-17,3 2-31,-1 0-80,1 0-108</inkml:trace>
  <inkml:trace contextRef="#ctx0" brushRef="#br0" timeOffset="88377.0548">19522 11971 163,'0'0'26,"0"0"-4,0 0-5,0 0-6,0 0-2,0 0-2,0-94-1,0 72 4,0 0-1,0-5 4,-4 3-1,2-1-2,0 5-1,-1-2-3,-2 4-2,-2 0 0,0 0-1,0 8 0,-4-1 1,-2 4-2,3 3 3,-7 0-1,-3 4 2,-2 0 1,-5 5 1,3 4 1,1 4 1,2 3 2,2 4-1,1 2-1,3 2-2,5 1-1,4 4-1,1 0-2,5 1 1,0-1-5,5 0 0,3-1-2,7-5 0,-2 0-1,4-5-1,-2-1 1,-3-6-2,0-4 2,-3-4-1,2-3 0,2 0 3,-5 0 0,5-5 2,-3-6-1,-3-3 0,3-3 1,-4-3 0,0-1-1,-2-3 1,2-2-2,1-3-1,-3 0 2,2 2-2,-3 7 3,2 2-1,-4 8 0,0 5 1,1 0-1,-2 5 0,0 0 1,0 0 0,0 0 2,0 11 0,-3 7 1,-1 8 2,-1 1-2,4 2 2,1-1-5,0 0-1,4-2-1,5-2-1,2 1-2,1-2-6,2-1-4,-1-4-18,5-2-27,-5-6-65,1-3-89</inkml:trace>
  <inkml:trace contextRef="#ctx0" brushRef="#br0" timeOffset="88832.0809">19637 11965 206,'0'0'27,"0"0"0,0 0-6,0 0-4,0 0-6,0 0-4,-21 96-2,18-65-2,2-3 0,-2 1 0,2-2-3,-1-7 0,1-2 1,1-7-1,-2-6 2,2 2 0,0-7 0,-1 0-1,1 0 1,0 0-2,0-2-2,0-11 2,0-8-1,3-7 0,4 1 1,0 0-1,0 2 1,2 2 2,1-1-1,-3 6 4,2 1 1,-3 5 1,4 3 1,-4 3 0,-3 3-2,1 0-2,-4 3-3,0-1 0,0 1-1,1 0 0,1-2 2,-1 2-2,1-1 0,-2 1 1,0-2-1,1 2 0,-1 0 0,0 0 0,0 0 1,0 0 1,-3 0 2,-4 0 1,-3 0 3,0 3 0,0 4 4,2 4 0,2-2 0,0 6 0,6 2 0,0-1-1,10 5-4,4-1 0,8-4-5,2-1-6,5 1-5,0-5-13,0 1-37,-6-1-173</inkml:trace>
  <inkml:trace contextRef="#ctx0" brushRef="#br0" timeOffset="89402.1135">20449 12363 308,'0'0'41,"0"0"1,0 0-3,0 0-7,0 0-5,0 0-5,0 0-5,0 0-5,0 0-2,0 0-4,24 73-1,-18-34-5,0 2 0,-1 0-4,0-2-1,-2-5-2,1-5-3,-2-8-6,1-1-10,0-4-14,0-6-32,0 2-60,-2-7-93</inkml:trace>
  <inkml:trace contextRef="#ctx0" brushRef="#br0" timeOffset="89706.1309">20730 12601 334,'0'0'30,"0"0"-5,0 0-4,0 0-8,0 0-5,0 0 1,96-37-10,-58 30 1,4 2-3,4 3-2,0-1 3,2 1 2,0 0-4,-4 1 2,-3-1-1,-7 2-2,-10 0 1,-8 0 0,-11 0 2,-5 0 2,0 0 1,0 0 1,-4 2 4,-9 3-1,2 0 1,-4-2-1,7-1-2,2-2-2,1 2-2,5-2-3,-1 0-12,1 0-13,0 0-41,1 0-128</inkml:trace>
  <inkml:trace contextRef="#ctx0" brushRef="#br0" timeOffset="90011.1483">21753 11830 396,'0'0'31,"0"0"0,0 0-2,0 0-5,0 0-4,0 0 0,0 0-6,0 0 0,0 0-5,-22 114-5,22-65-1,0 1-3,0 1-1,0 1-1,2-4 0,5-2-3,0-7-3,3-4-2,2-5-9,-3-6-18,2-4-31,-2-6-58,-4-4-117</inkml:trace>
  <inkml:trace contextRef="#ctx0" brushRef="#br0" timeOffset="90232.1609">21423 12441 282,'0'0'23,"0"0"2,0 0 1,0 0-8,0 0-8,0 0-5,90-5-2,-42 2-1,4-1 0,7-3-2,4 1 0,7 0 1,1-3 0,-2 1 1,1 0-2,-8 1-3,-6 2-7,-9 3-11,-13 2-11,-9 0-13,-10 0-22,-7 5-30</inkml:trace>
  <inkml:trace contextRef="#ctx0" brushRef="#br0" timeOffset="90524.1776">21794 12572 265,'0'0'32,"0"0"2,0 0 0,0 0-8,-24 94-5,14-56-4,3 4-6,-1 8 1,1 1-4,0 2 1,1 1-2,2 1-1,0-2 3,-1-2-5,-1-2 4,0-4-5,0-1 1,-3-3-4,3-1-3,-4 0 1,3-2-1,-2-3 2,-1-4-7,2-3-1,-3-4-5,-2-1-6,2-5-9,2-4-25,-1-5-62,3-4-106</inkml:trace>
  <inkml:trace contextRef="#ctx0" brushRef="#br0" timeOffset="90856.1966">21618 12816 413,'0'0'30,"0"0"-1,90-44-6,-53 34-3,3 6-9,-2 1-7,0 3-4,-4 8-1,-3 6-3,-3 6 2,-6 4-5,-2 3 0,-3 1-1,-7 1-1,-4 0 4,-6-4 2,0 1 2,-10-3 2,-6-3 2,-4-2-2,-7 0 2,-1-3 1,-4 0-1,-1-1 4,-5-1-3,2-1-3,0 1 2,0-2-1,2-1 0,6-1-2,8-1-1,5-2-2,5-3-7,6-2-6,1 2-14,3 0-28,12 1-49,8 0-106</inkml:trace>
  <inkml:trace contextRef="#ctx0" brushRef="#br0" timeOffset="91392.2273">22149 13080 459,'0'0'19,"0"0"0,0 0-2,0 0-3,0 0-2,0 0-9,-38 95 2,28-62-1,-1 2-2,1-2 2,2 0-1,1 1-2,2-1 0,0-3 1,1-1 1,0-2-1,2-10-1,-1 0 0,-1-5-1,2-5-1,2 0 1,0-7 0,-1 0 1,1 0-1,0 0 0,0 0 0,12-7 0,6-12-1,7-5 1,2-3-1,2-2 0,2-1 0,3 1 2,1-2-1,0 2 2,2 0 1,-4 0-2,-1 6 1,-4 3-4,-6 3 2,-7 7-4,-7 3 3,-4 7 1,-4 0-2,0-3 2,0 3 0,0-1-1,0-2-1,-3 0 2,-7 1 0,-7-1 0,-1 3 0,0 0 0,1 0 2,5 0 0,5 0 2,-4 3-1,6-3 1,-1 2-1,-2 3 1,5-3 3,1 1-3,0 7 4,2 2-5,3 4 1,6 6 0,6-5-1,4 3 0,5-1-2,0 0-1,2-2-1,-1 3 0,-3 0-4,-2-1 0,-2 2-4,-6-1 0,0-1-5,-5-7-1,-3-3 0,-3-4-5,-1-2-6,0 4-9,0-2-18,0 0-36,-3-5-139</inkml:trace>
  <inkml:trace contextRef="#ctx0" brushRef="#br0" timeOffset="91992.2616">22028 11485 111,'0'0'36,"0"0"-8,0 0-1,0 0-3,15-78-1,-3 61 0,1 6 0,6 3 1,4 5-1,4 3-1,5 3 1,4 12-3,5 10 2,5 10-4,1 9-3,0 12-1,-2 5-8,-2 8 0,-6 3-2,-4 3-4,-4 7-2,-5 0 0,-2-1-3,-3 3 3,-2-1 0,-3-1 2,-1 1 0,-6-2-1,-3 2 2,-4 0-3,-5 0 2,-9-1 1,-1-3-1,-5-6 3,0-5 0,-5-4-1,-1-5 0,-1-3-4,0-6 0,-1-2 4,0-6-2,1-4 2,2-6-1,2-3 0,2 0-1,1-4 0,3-4 1,7-6 3,0-3 2,5-4-3,2-5-1,0 0-3,3-3-1,-2 0-6,2 0-11,0 0-36,0 0-179</inkml:trace>
  <inkml:trace contextRef="#ctx0" brushRef="#br0" timeOffset="94144.3847">12117 11801 143,'0'0'39,"0"0"-1,0 0-7,0 0-2,0 0-6,0 0 0,0 0-6,0 0-4,0 0-4,0 0-2,-54-27-1,54 27 0,3 0 2,12 0-1,11 0 0,9 0-2,5-1-2,5 1-1,5-2 2,8-1-2,6 0-1,5 0-1,5-3 0,1 1 0,3-2-1,0 2 1,-1-2-1,-6 0 1,-2 0 0,-6 1 0,-7-1-1,-7 0 1,-8 2 0,-14 1-1,-4 1-2,-10 1 1,-6 2-1,-1 0-3,-6 0 0,0 0-3,0 0-2,0 0-5,0 2-12,-6 8-16,-8 2-20,-4 2-26,-2 1-19</inkml:trace>
  <inkml:trace contextRef="#ctx0" brushRef="#br0" timeOffset="94601.4109">12111 12090 216,'0'0'42,"0"0"-5,0 0-6,0 0-2,0 0-6,0 0-3,0 0 1,0 0-3,0 0-3,0 0 2,-25 4-2,36-4 1,7 0-3,7-1-2,3 0-4,2-3 0,3 3-2,5-1-2,1 0-1,7-1 0,5-1-2,2 1-2,3 1 0,2-1 1,0-2 0,1 1 0,1 0 1,-1 0 0,-4-1 0,-4-2 0,-5 3-1,-3-1 1,-5 2 0,-8 1-1,-9-1 2,-8 3-1,-8 0 1,-5 0 2,0-3 1,0 3 0,1 0-1,1 0-1,-2 0 0,0 0-1,3 0-1,-3 0 0,0 0-1,0 0-2,0 0-2,0 0-4,1 0-9,4 11-18,3 0-48,3 4-159</inkml:trace>
  <inkml:trace contextRef="#ctx0" brushRef="#br0" timeOffset="96756.5341">17248 11814 179,'0'0'39,"0"0"-6,0 0-7,0 0-6,0 0-8,0 0-5,0 0-3,0 0-1,0 0 2,-46-26 1,46 26 0,0-2-1,4 2-2,8-1-2,7-2 0,4 1 0,5 1 0,1-2 0,2 0 1,6-1-1,1 0 0,5 0 0,4-3-1,3 1 5,5 0-2,6-4 3,4 0 1,4-2-2,5 2 1,-1-1 0,1 2-5,-3 0 0,-5-1 0,-3 5-2,-5 0 0,-6 1 0,-9 1-1,-2-1 0,-17 3 1,-2 1-1,-9-2 2,-7 2-1,1 0 1,-7 0 0,0-1-1,0 1 0,1 0-3,-1 0-3,2 0-3,-2 0-6,0 0-13,-7 6-29,-8 6-82</inkml:trace>
  <inkml:trace contextRef="#ctx0" brushRef="#br0" timeOffset="97220.5607">17188 12025 200,'0'0'34,"0"0"-2,0 0-5,0 0-6,0 0-7,0 0-2,0 0-4,0 0-3,92 5 0,-58-3 0,4 0-4,7-1 1,1-1-1,3 0 2,2 0-1,4 0 0,0 0 0,4-3 0,-1-2 0,1 0-2,0 0 1,-2 0 0,-2-2 0,-2 0-1,-1 0 0,-7 1 0,-3 0 0,-7 0 0,-12 1-1,-4 2 2,-6 2 0,-8-1 3,0 2 4,-5 0 0,0-1 2,0 1 0,3 0-2,-2-1-2,1 1-1,-2-2-1,0 2-3,1-2 0,-1 2-1,0 0-2,0 0 1,0 0-3,0 0-2,0 0-1,0 0-7,0 0-4,0 0-11,0 6-18,0 2-66,0-2-90</inkml:trace>
  <inkml:trace contextRef="#ctx0" brushRef="#br0" timeOffset="98464.6318">18644 13698 218,'0'0'30,"0"0"1,0 0-3,0 0-2,0 0-3,0 0-3,0 0-4,0 0-3,0 0-4,0 0-1,-38-23 0,38 23 0,4-3-3,12 3 0,10-2-2,9-1-3,1-1 1,7-1-1,2 0 0,5-2 0,8-1 0,4-1 0,5-4-1,4 1 2,4-2 0,0 1 1,2-1-2,-3 2 0,-4 1-3,-6 4 1,-6 2-1,-9 4-2,-4 1 0,-9 0-2,-12 0 0,-5 0 3,-6 0-3,-8 0-2,0 0-2,-5 0 0,0 0 1,0 1 2,-8 2-4,-8 2-1,-7 1-1,-2 0-3,-4 1-4,-3 3-7,-6-2-8,3 6-13,-6-1-33</inkml:trace>
  <inkml:trace contextRef="#ctx0" brushRef="#br0" timeOffset="98885.6559">18558 13869 245,'0'0'34,"0"0"-7,0 0-6,0 0-7,0 0-3,0 0 2,0 0-3,0 0 1,0 0-6,114-20 0,-69 18-3,5-1-1,7 0-1,3-1 0,6 1 0,3-2-1,5-3-1,2-1-2,0-2-1,3 1 2,-2 0 0,-5 1 0,-4 1 1,-4 0 0,-6 2 0,-7-2 2,-6 0 0,-4 3 2,-10-3 0,-4 2 2,-9 1-1,-3-1 1,-6 3 1,-5 2 0,0-1 0,-4 2-1,0-1-2,0 1 0,2 0-2,-1-2-5,1 2-2,0 0-4,0 0-6,-2 0-13,0 0-35,1 2-121</inkml:trace>
  <inkml:trace contextRef="#ctx0" brushRef="#br0" timeOffset="100879.77">5709 6266 1,'99'-7'5,"-2"1"0,1-1 0,3-3 1,-3 1-2,2-1 4,2 0 0,0-2-1,4 0 5,3-2 1,2-1 2,3 2 3,0-3-1,0 1 0,-4 0-2,-2-1-1,-3 4 0,-5-2 0,-3 2-1,-7 2-3,-6 0-2,-9 1-2,-1 1-1,-9 3-3,-3-1 1,-6 2-2,-6-1-1,-4 0 0,-9 0 0,-5 0 0,-10 2 0,-12 0 1,-4 3-3,-6 0-1,0-2-2,-2 1-6,-17-4-12,-18 0-31</inkml:trace>
  <inkml:trace contextRef="#ctx0" brushRef="#br0" timeOffset="101936.8304">2841 4721 145,'0'0'12,"0"0"-1,0 0 0,-30-91-1,19 74 2,-4 4-5,-4 1 0,-6 5-3,-2 3-1,-4 4 1,-3 0-1,-5 9 2,1 5-1,0 3 0,-1 3 1,1 4 0,0 6-2,-1 0 1,2 7-1,-1 4 0,2 5 0,-1 4 2,4 4-1,0 1-1,2 2 2,4 1-2,2 2 6,5 3-4,5 2-1,6 3-1,7 1-4,2 0 0,9-5 1,7 0 1,4-3 0,4-3 3,4-5 0,4-2-1,1-2-1,3-4-2,5-1-1,2-3 0,1-2 1,3-3 1,0-5-1,2-2 0,1-7 2,1-6 1,4-8 1,0-8 2,-2 0 0,2-11-2,-3-4 1,0-2-1,-1-3-1,-5 0-1,-1-5 2,-6 0-1,-6-3 2,-3-1 1,-5-1-2,-7-4 2,-4-4-4,-5-3 2,-5-3-2,-1-6-2,-3-4 3,0-4 0,0-6 2,-6-3-1,-1-1-1,-1 0-1,-1-1 1,-2 1-2,-1 0-1,-2 1 1,-2-1 0,-2 3 2,-2 1 4,-3 7 1,-1 6 3,-3 7 1,-2 10 2,-2 5-5,-1 8-3,-2 6-1,-4 3-4,-2 10-1,-1 2 0,-4 7-3,4 5-1,-2 8-3,5 6-5,3 3-2,5 4-14,6 4-32,8 2-101</inkml:trace>
  <inkml:trace contextRef="#ctx0" brushRef="#br0" timeOffset="103856.9402">10895 11094 168,'0'0'0,"-101"11"-1,37-1 0,-9 2 1,-12 0 0,-5 0 1,-12 0 0,-7-4 1,-3-6 5,-5-2 4,3-5 4,0-12 6,1-3 1,6-4 1,2-3-1,8 2-4,7 0-6,8 3-3,6 0-6,10 5-1,6 3 0,9-1-2,7 3 3,11 2-1,11 3 0,6-4-1,9 5 3,7-5-1,10-4 2,18 0 1,12-4-5,15 2 0,12-2-1,11-1-2,7 1-1,4-1 1,4-1 0,-2 0 2,-6 3-4,-8 1 2,-9 3-3,-11 5 0,-14 5-2,-15 0-3,-13 4 2,-9 0 0,-6 0 2,-3 12 2,-10 5 0,-12 3 3,-8 1 0,-10 0 1,-6 1 0,-10 1 0,-5-1 0,-4 1 1,-1 0 0,1-2 1,3-1 0,1-2 2,8-1 1,1-2-1,10-1 2,3 1-1,7-1-3,9 2-1,12-5-1,5 4 0,9 4 0,12 4 0,11 6 0,11-1 0,8-2 0,8 1-3,9-3 2,3-4-4,7-2 2,2-4-1,0-4 1,-4-2-1,-5-2 1,-9-3-1,-6 2 1,-11-4 0,-13 2 0,-10-3 0,-6 1 3,-7-1 0,0 0 3,0 0 0,0-1 3,-4-8 1,-11-6 1,-4-5 0,-1-2-2,-3-7 1,0-3-1,3-1 2,-2-6 0,-1-2 3,4-8-1,-1-1 1,-1-1 2,4 1-3,-1 4-2,1 6-4,-1 6-3,6 6-1,1 10-4,4 9-5,-1 9-2,-2 0-13,-2 12-20,1 5-73,1 5-88</inkml:trace>
  <inkml:trace contextRef="#ctx0" brushRef="#br0" timeOffset="105693.0453">8091 9641 6,'0'0'13,"0"0"-1,0 0 0,0 0-1,0 0 2,0 0 5,0 0 2,0 0 1,0 0-3,0 0-2,43 10-6,-9-5 0,3-4-4,3 1 1,6 0-1,1-1-2,3 2 2,1-1 0,3-1-1,2 0 0,5-1 1,1 2-2,4-2 1,5 0 0,0 0-4,3 0 1,4 0-2,3 1 1,0 3 1,4-1-2,0 0 1,2 0-1,0 0 1,1-2 0,-1 2 2,2-1 0,1-2 2,0 0-2,-1 0 1,-1 0-2,-2 0 1,-1 0 0,-5-2 2,1 1-1,-4 1 1,-1 0-1,-1 0-1,-3 0 2,-1 1-2,-2 3 2,1-1 0,-2-1 0,0-2 2,2 0 2,1 0-1,-1 0 0,0-4 1,0 1-3,0-2-2,-3-1 1,6 2-3,-5-1 3,4 0-3,-1 1 1,-3 1 1,1-2-2,-4 2-1,0 0 2,-4 1-2,-4 0 1,-1-1-1,0 1 0,-3-1 2,2-1 0,0 1 0,1 0 1,4-2 0,4 3-1,5-1-1,1 1 0,2 0-2,-1 2-1,-1 0 1,-4 0-1,-4 0 1,-3 0 0,-5 0 0,-3 2 0,-3 0 0,-3-2 0,-3 0 0,1 0 0,-1 0 0,3 0 0,4 0 0,5 0 1,3 0 0,6 0 0,1-2-2,5 0 1,-1 2-1,0 0 1,-3 0 0,-4 0 0,1 0 0,-6 0-1,-4 0 1,-1 0 0,-1 2 0,-2 0 0,1-2-2,-1 3-1,1-1 1,0 1-1,-1-1-1,2 1 2,1 0 0,-2-2-1,2 2 2,0 0-1,-2 0 0,2-1 1,-2 1-1,-2 0 1,-3 0 1,2 0 1,-4 0-1,1 2 2,-3-1-2,0 1-2,0 0 2,-1 0 0,0 0 0,4 0 0,1-2 0,5-1 0,0 0 0,6-1-1,2 2 0,2-1 0,-1 0 1,4 2-1,-4-1 1,-2 0 0,-1 0 0,-6-1 0,-1 3-2,-5-3 0,-4 1 2,-1-1 0,-2-2-1,-1 2 2,1-2-1,1 0 0,4 0 0,1 0 0,5 3-2,1-3 2,4 2 0,3 1-1,2 1 2,3 1-2,-2-2-2,0 2 0,-4-1 1,0-1-1,-2 1 5,-1-3-2,0 3 0,-1-3 0,4-1-1,-1 0 1,7 0 1,5 0-2,5 0-2,3 0-1,8 0-5,2 2-2,4 0 1,2-2-1,0 3 1,-1-3 3,-4 2 0,-5 0 3,-6-1 3,-7 1 1,-5-2 4,-7 1-2,-4-1 2,-5 0-1,-3 2 1,0 0-1,-6 0 1,-1 1-3,-6-3 0,-8 0-1,-3 0-4,-5 0 4,-8 0-1,0 0-1,-5 0-2,0 0-8,0 0-9,3 0-17,-3 0-46</inkml:trace>
  <inkml:trace contextRef="#ctx0" brushRef="#br0" timeOffset="112112.4124">20495 13994 38,'0'0'19,"0"0"0,0 0 0,0 0-1,80-31 1,-56 26-3,4 2-1,1-4-2,2 2-1,3-2-4,2 0 2,6 1-4,0-2 0,5 1-4,1-1 0,6 1-2,-1-2 3,3 2-3,3 1 1,1-1 0,8 1-1,3-2 1,5 0-1,4 0 1,4-1-1,4-1 0,2 0-1,-1-2 0,-1 2 1,-5-1-1,-5 1 1,-6-1 0,-3 2 0,-8 0 0,-5 0 0,-6 1 0,-8 1 0,-3-1 0,-7 1-1,-7 0 3,-7 3-1,-2 0-1,-6 0 0,-5 4-1,-1-3-2,-4 3-2,0-1-6,0 1-10,0 0-24</inkml:trace>
  <inkml:trace contextRef="#ctx0" brushRef="#br0" timeOffset="114980.5765">20328 8366 62,'0'0'22,"0"-1"-7,0-6-4,0 1-3,0 3-1,-3-7 0,1 6-1,-1-2 1,-3-1-1,2 5-1,-7-3-1,-3 0 1,-4 5-2,-11 0-1,-4 5 2,-8 9-3,-8 6-1,-9 9 0,-5 1-4,-6 7 2,-5 3 2,-2 3-2,-3-1 3,-1 0-2,2-1 2,3 1 1,3-1 3,5 1 2,5-2 0,3-1-1,4-5 1,4-3 0,3-7 0,6-5 2,7-6-2,13-6 2,3-5-1,7-1 0,5-1-1,-1 0-3,6-3 0,1-7-3,1-5 0,0-2-2,8-6 2,5 1-2,2-2-1,2-2 0,1 1 0,0-1 1,1-1 1,-4 0 0,0-1 0,-5 1 0,-1 0 0,-4 2 1,-1 9 0,-3-4 0,-1 2-1,0 6 2,0-6-4,0 6 5,0 7-2,0 1 0,0 4 0,0-3-2,0 3-1,0 0 2,-3 0-1,-5 3 2,-4 11 1,-4 5-2,-3 6 0,-2 6 0,-4 0-1,1 3 0,-1 1 1,0-2 0,2-1 0,2-2 1,-1-2 1,5-4 1,2-1-1,1-5 2,5-4-3,3-6 1,3-5-1,3-3 2,0 5 0,0 4 1,3 1 1,6 0-1,2-2-1,7-2 1,2 0-2,5-3 1,-1 1 1,0-3-1,3 3-1,-1-3 0,1 3-2,-1-1 1,2 0 3,-1 1-3,-2 1 1,-2 0 0,-11 0-4,2 2 0,-8-2 1,-1 2-3,0 1 4,-2-4-1,-2 1 1,-1-1 0,0 0-2,0 1 1,0 2 0,0-3-4,0 0-4,-4 4-9,1 0-28,0-6-143</inkml:trace>
  <inkml:trace contextRef="#ctx0" brushRef="#br0" timeOffset="121624.9565">5135 13143 24,'0'0'17,"0"0"2,0 0-5,0 0 1,0 0-3,0 0-6,0 0-2,0 0-3,0 0-3,-18-8 2,16 8 0,2 0 1,-1 0 4,1 0-3,0 0 4,0 0-1,0 0 2,0 0 0,0 0 1,3 0 3,2 0 1,0 0 1,8 0-2,0 0-2,0 0-2,4 0-2,1 0-2,-7 0 0,8 0-4,-2 3 2,0 2-1,6 2 1,0 0-1,0-2 0,2 2 1,1-3-1,3 2 1,3-1 0,0 0 1,1-4-2,2 0 0,1-1 0,2 0 0,1-4 1,-2-3-1,3 2 3,-3-1 0,2-1 0,-1 2 0,-2 0-2,1 0 0,-4 4-3,1 0 0,-2 1 4,-1 0-4,0-2 5,1 2-1,-2-1 0,2-3 2,-2 1 0,0 1 0,2-3 0,0 0 0,3 3-1,-2-1-2,1 1 1,0 0 1,-2-1-2,-1 1 1,0 2-2,1 0 0,-2 0 0,0 0-1,1 0 1,-2 2 0,1 1 0,-1 1 1,-3-1-2,0-1 1,-1 1 0,-1 1 0,-2-1-1,-2-1 0,0 1 1,1 1-1,-1-1 1,0-1-2,3 1 0,2 1 1,-3-3-3,4 2 1,-2 1-1,1-4 0,-3 2-1,2-1 1,1 3 0,-1-1 1,-2 1 2,3 0 0,-1 1 0,-1 0 0,2-2-1,-2 0-1,2-2 2,-2 2-2,-1 1-1,-1-1-4,-2 1-1,-6 1-5,0-1 1,-1 2 1,-3-1 2,3 1 0,-5-2 0,3 1 1,-2 0-2,-1-2 1,2 4 1,2-4-2,2 4 2,-2-5 0,3 5 0,-6-4-2,4-1-2,-2 3-6,2 0 1</inkml:trace>
  <inkml:trace contextRef="#ctx0" brushRef="#br0" timeOffset="123085.04">5631 11908 70,'0'0'3,"0"0"0,0 0 5,0 0 2,0 0 7,0 0-2,0 0 4,-81 71-3,65-33-1,-1 6 1,0 7-5,-4 7 1,1 5-2,0 2-2,-2 0-2,2-2-3,3-4 0,-2-7-3,7-5 0,-1-6-1,3-6-2,3-4 1,2-6-3,0-7-2,4-6-4,1-3-3,0-2-6,0-2-8,0 0-27</inkml:trace>
  <inkml:trace contextRef="#ctx0" brushRef="#br0" timeOffset="123686.0744">5115 11246 135,'0'0'15,"0"0"-2,0 0-3,0 0-6,0 0 2,0 0 4,0 0-1,0 0 4,49 77-2,-39-32-4,1 3-3,0 1-1,-1 0-2,-1-3 3,2-6-1,-3-4 0,-1-8 3,0-9 3,-5-9 0,3-5 4,-5-5 1,0 0 4,0 0 0,0 0-1,0 0-7,0-14-4,0-6-1,-1-9 1,-3-3 2,1 0-1,3 0-4,0-2 0,0 0-4,10-4-1,4 1 2,6-2-1,3 4 2,2 6-1,1 5 2,-1 9-5,-1 9 2,1 6 0,-5 6 0,2 11 1,-2 5 0,-2 7-2,-3 6-3,-1 6 4,-3 1 0,-2 5 0,-2 1-2,-3-1 2,-1-5-2,-3-5 2,0-10-1,0-5 1,0-10 2,0-5-2,0-1 0,0-6 0,0 0 0,2 0-4,8-8-2,4-9-11,8-13-23,5-6-84</inkml:trace>
  <inkml:trace contextRef="#ctx0" brushRef="#br0" timeOffset="138296.9101">8037 12026 7,'0'0'11,"0"0"-1,0 0 3,0 0-3,-56 99 0,48-64 2,-3 3 1,2 11 0,-1 3 2,1 3-4,2 1-4,0 0-2,4-3-3,3-1 1,0-5-2,4-3-1,8-4 1,0 1-1,5-5 0,0 1 1,3-5-1,2 0 2,-3-3 1,3-4 1,-2 0 0,0-5 1,0-2 0,0-3 0,0-1 1,0-3-1,1-4 1,0-1 0,2-3-2,3-1 2,0-2 1,3-2 0,1-7 1,3-3 1,2-5-2,0-1 0,1-4-1,1-2-1,-1-2 1,-2 2-3,-2 3-1,-5 0-1,-5 4-2,-5 2 2,-4 4 0,-4-1 1,-3-1 0,-5-3 0,1-4 2,-2-2 0,-5-2 4,-4-2-2,-3-3 3,-2-4-1,-1-2-2,1-4-1,-1-1 0,-1-1-1,0 1-1,-2-3 0,-2 1-1,-1 3-1,-1 1-1,-4 7 0,-3 3 0,0 7 1,-1 4-1,-2 5 0,0 3 0,0 3 0,3 3 1,8 0 0,1 3-1,8 0-1,4 0-1,3 0-4,5 0-7,0-2-7,0 2-17,0 0-71</inkml:trace>
  <inkml:trace contextRef="#ctx0" brushRef="#br0" timeOffset="139019.9514">7609 11582 116,'0'0'36,"0"0"-2,1-80-4,7 55-2,3 1-5,2 1-1,5 1-3,1 2-3,4 0-2,1 4-3,-1 6-4,2 3-4,-5 7-4,0 0 0,-4 15-1,-1 6-2,-5 4 2,-3 7-1,-1 5 2,-6 3-1,0 6 1,-12 1 1,1 3-1,-6 0 3,0-1 1,-3-4 3,-1-2 1,5-6 1,-2-4-1,5-8 0,4-9 2,3-7-1,4-4 2,2-5-1,-1 0-2,1 0-1,0 1-3,0-1 2,0 0-2,12 0 1,6-3-2,6-7 0,4 0-2,1-2 1,0 0-1,1 2 0,0-1-1,-2 3-1,-10 2-2,2 2-2,-7 1-4,-1 3-6,3 0-6,-5 4-23,-3-1-55,-3 0-107</inkml:trace>
  <inkml:trace contextRef="#ctx0" brushRef="#br0" timeOffset="139484.978">7648 10903 218,'0'0'23,"0"0"-3,0 0-4,22-79-4,-2 65-2,0 0-3,4 4-3,-7 4 0,2 2-4,-1 4 0,0 9-1,1 8-2,-7 7 1,-6 8 0,-4 4 2,-2 3-1,-5 0 2,-6-1-1,1-6 4,-2-9 2,2-6 5,4-9 3,5-4 2,1-4 0,-2 0-1,2 0-4,-1 0-2,-1 0-4,1 0-2,0 0-2,1-6-1,0-6 2,10-4 0,5-6-3,6 5 1,6-3-3,5 3-2,5 0-4,6 2-4,7 3-12,1 5-45,4 6-136</inkml:trace>
  <inkml:trace contextRef="#ctx0" brushRef="#br0" timeOffset="142682.1609">9256 13162 74,'0'0'32,"0"0"-1,0 0-7,0 0-3,0 0-4,0 0-3,0 0-1,0 0-1,0 0-1,0 0 0,-10-39-2,10 34-1,0 0-3,0 0 1,0 1 0,4 1 2,2-2-2,-1 3 1,4-1-1,0 1 0,1 0-3,2-1 2,2 3 0,8 0-2,-2 0 2,10-2-2,-2 0-1,-2 2 1,2 0-1,0 0-1,1 0 0,2 0 2,-1 0-3,5 2 1,-1 0 0,1-2 0,0 0-1,1 0 0,-1 0 0,2 0 1,2-4 0,0-1 1,2 0 1,2 0-2,0-1 0,2 0 0,-1 0 1,-1 2-2,-4-1 2,1 2-2,-2 0 0,-1 1 0,-1 2-1,-1 0 1,-3-1 1,-1 1-1,-2-1 0,-2-1 1,2 1 0,-1-1 0,2 0 0,-1 1 1,-1-1-1,1-1 0,-2 0-1,-1 0 1,-8 0-1,2 2 0,-8-1 2,1 2-3,2-1 1,-10 1 1,7-2-1,-5 2 1,-2 0 3,0 0-3,-5 0 4,0-2 0,0 2 1,2 0 1,-1 0-3,1 0 1,-1 0-1,-1 0-3,0 0-1,2 0 2,-2 0-2,0 0-2,0 0 2,0 0-5,-3 0-10,-2 8-11,0 1-85,0 1-110</inkml:trace>
  <inkml:trace contextRef="#ctx0" brushRef="#br0" timeOffset="147612.4429">8429 14890 31,'0'0'14,"0"0"0,0 0-4,0 0 1,0 0-2,0 0 1,0 0-3,0 0 3,0 0-3,-6-18 2,6 16-3,0 2 0,0-2 0,0 1 1,0 1 2,0-2 0,0 2 2,0-2-2,0 2 1,0-1-2,0 1 0,0-1 0,0 1 0,3-3-4,7-2 1,6 0-2,4 0 1,1 3 1,3 2-2,2 0 1,4 0-2,4 0 0,0 0 2,6 0 1,3 0-3,-1 0 2,2 0-2,1-2-2,0-3 1,0 0 0,-2-2 0,-5 1-1,0 1 0,-8 0-1,-8 0 0,-3 4 0,-8 1 0,-4 0 0,-1 0-1,-6 0 1,0 0 1,0 0-1,0 0 1,0 1-1,-1 9-3,-11 3 1,-2 4-2,-7 0-2,-4 2 1,0-2-1,-6 0 1,-1-1 3,-4 0-2,-3 0 3,-1-2-1,-4 1 2,-3 0 0,-4 0 2,2 1-1,0 0 0,0 0 1,4-2 0,0 1 2,6-1 0,4-1 3,4-3-1,3-1 3,10-5-2,1 1 2,7-2 1,6-3-1,-2 2-2,6-2-2,-1 0 1,1 0-6,0 0 3,14-5-2,5-4 2,10 0 1,3 3-1,2-2 0,2 2-2,2-1 3,3-3-1,2 2-1,0-1 3,3 0-2,-2-1 0,3 1 1,-4 1-3,-3 3 0,-3 1 0,-3 3-3,-5 1 6,-9 0-4,-3 0-1,-6 0 2,-8 0-4,5 1 3,-8-1-1,0 0 2,0 4 2,-3 6-4,-12 2 2,-2 0 0,-6 0 2,-3-5 0,0-2 3,-3 0-1,2 1-3,-2-1 3,0-3-3,0 2 3,0-1 1,10-1 2,-1-2 1,7 1 0,0-1 0,0 0-1,7 0-2,2 0-3,4 0-2,-3 0 0,3 0-2,0 0 2,13 0 1,9-6-1,8 0 2,3-2-3,3 0-1,4 3-2,-1 1-2,2 1-7,-1 3-6,-6 5-25,-2 7-95</inkml:trace>
  <inkml:trace contextRef="#ctx0" brushRef="#br0" timeOffset="152836.7417">9931 15190 101,'0'0'31,"0"0"0,0 0-2,0 0-6,0 0-4,0 0-4,0 0-3,0 0 0,0 0-3,0 0 1,-3-10-1,22 2-2,5 1-6,7 0 3,2-1-5,5-1 2,3 1 0,3 1 1,4-1 2,1-1 2,6 0 1,4-1 2,5-2 1,4-3 2,10-1-1,1-2-2,2 0 1,4 0-6,-1 4-3,-1 3-1,-5 4-3,-3 5-2,-7 2 0,-5 0-2,-5 4 1,-4 3 1,-8-1 4,0 0 1,-5-3 0,-2 0 0,0-3 0,-3 3-1,-1-1 1,-2 0 0,0 1-3,-2-1 0,-2-2 1,-2 0 0,-8 0 4,-2 0-1,-6 0 0,0-3 2,-1 1-3,-6 0 0,1 2 0,-5 0 0,0-2 0,0 2 0,0-3-3,0 3 0,0-5-6,-3 2-5,-6-4-14,-1 0-37,-1-3-131</inkml:trace>
  <inkml:trace contextRef="#ctx0" brushRef="#br0" timeOffset="154619.8437">7655 11487 7,'0'0'10,"0"0"-3,0 0 0,0 0 0,0 0 0,0 0 4,0 0 1,0 0-2,0 0 0,13 3 1,-2-6-4,0 1 0,1-3-2,-8 5-1,9 0-3,-7 0 0,4 0-1,1 0-1,-3 0 0,-1 5 2,-1 3 1,1 1 1,-4 0 1,0 1-3,0 0 2,-2 2 0,0-4 0,2 3 2,-3-6-2,2 0-1,-2 0 1,1 0-3,-1-1 2,2 2 2,-2-1-3,1-1 2,-1 0-1,2 3-1,-2-7 2,0 5 1,0 0-2,0 2 2,0 3-2,0-5 2,0 1-2,0 5 1,0-3-2,0 6 1,0 0-1,0-1 1,0 6-1,-2-6 0,-1 4 1,2-7 2,-2 1-1,-3 5 2,0-1-1,-2 3-1,-1-1 1,2-3 0,-4 3-1,3-1-1,-1 0 2,-1 3-4,0-1 2,-2-2-1,1 2 0,1-5 4,3-1-3,1-5 1,3-4 0,-1 1-1,4-4 1,0 0 2,0 0-3,0 3-2,0-3 1,-2 3-3,2-2 1,-1 0 2,1 1 0,-2-1 0,2 1 0,0 0-1,0-1 2,0 1-1,0 0-1,0 3 3,0-1 0,0 2 0,0-2 1,0-4-1,5 0 3,2 1-1,3-1-1,2 2 0,0-2-1,5-2 0,-2-3-1,5-3-1,-2 1 0,-5 0 2,1 1-3,1 2-1,-5 0 1,6 1 0,-4 2 0,0-1 1,1 0-1,0 2 0,8-2 1,-10 2-1,8-3 0,-9 1 2,-4 1-2,5-1 0,-6 0 0,-1 1-2,1 1 3,-5 0-1,0 0 0,0 0 0,0 0 0,2 0 0,0 0 1,-2 0 0,0 0 2,1 0 1,-1 0-1,0 0 0,0 0 2,0 0-3,0 0 3,0 0-1,0 0 0,0 0-2,0 0-2,0 0 0,-1 0-4,-1 0-8,2 0-5,-2 0-18,2 0-107</inkml:trace>
  <inkml:trace contextRef="#ctx0" brushRef="#br0" timeOffset="157073.9841">12639 15138 105,'0'0'24,"0"0"-5,0 0 3,0 0-2,0 0 2,0 0-3,0 0-1,0 0 1,0 0 0,0 0-1,-43-21-2,41 19-2,1 0-1,1 1-4,-2 0-1,2-1 0,0 1 0,0-4 1,13 0-1,5-2-2,8-1 1,4 1-3,2 1 0,9 2-2,2-3 0,0 2 0,5 0 0,1 0-2,2 2 0,-1 2 0,2-2 0,-3 3 2,2-3-4,-1 2 2,0-2-2,0 2 2,-2-1 0,0 0 2,1-1-2,-4 1 2,1-2-1,-4 1 2,0 1 2,1-1 0,-2 3 1,-1-3-2,0 3 1,0 0-1,-1-2 0,2 2 0,0 0 1,0 0-1,0-2-1,0 2 2,-1-1-2,1 1 0,2 0-3,2 0-1,0 0 1,0 3-1,-3-1 2,-5 1 2,-2-3-3,-3 0 0,-3 0 0,-1 0 0,-1 0 0,-1 0 0,-2 0-2,0 0 1,-6 0 0,2 0-1,-1 0 1,-6 0-3,7 0 0,-2 0 2,-4 0 0,4 0 2,-4 0 1,-1 0 0,1 0-1,-2 0 0,0 0 0,-6 0 1,1 0 0,-7 0 1,0 0 2,0 0 1,1 0 2,0 0 0,1 0-2,-1 0-3,-1 0-4,2 0-4,-2 0-5,0 0-4,-10 0-8,-9 0-28,-7 0-61,-4 0-119</inkml:trace>
  <inkml:trace contextRef="#ctx0" brushRef="#br0" timeOffset="159024.0956">15467 15127 114,'0'0'30,"0"0"-4,0 0-1,0 0-4,-81-7 1,69 7-5,1-2 1,4 2-2,-5 0-3,6 0 0,-2 0-1,3 0-2,5 0 2,-1 0-3,1 0 0,-2 0-1,0 0-1,1 0 0,0 0 0,-1 0-1,1 0 2,1 0 1,0 0 3,0 0-1,1 0 0,13-1-1,9-4-2,6 1-2,2-4-2,3 1-1,3 0 0,0 0-1,6 1-1,0 2-1,1 1-2,4-1 1,-1 3 0,-1 1-1,-1-2 2,1 2-1,-1-1-1,0 0 0,0-2 1,0 0 0,-2 1 2,-1-1-1,-2-1 0,-2-1 0,0-2 0,-4-1 0,4 1 0,-2 0 2,-1-1 0,-1 1 0,1 0 0,1 1-2,2 0 1,-1 2 0,1-1-1,5 3 0,-1 1 0,-1 1-2,2 0 0,-4 0 1,-1 0 0,-3 0 2,3 0-1,-5 0 0,1 0 1,-2-1-1,-1-1 0,-2 1 2,-1-3-2,-1 1 1,1-1 0,-2-2 0,1 1 0,1-2 1,4 1-1,-3 1 1,1-1-2,3 1 0,-2-1 0,0 2 0,-2 1 0,0 1 0,-1 1 0,-4 1 0,1 0-2,-9 0 1,2 0 1,0 0 1,-4 0-1,6 0 0,-8 0 2,-2 0-2,3 0 0,-8 0 0,5 0 0,-6 0 2,2-1-1,-1 1-2,0-3 2,-1 3 1,1-3-2,-1 3 2,-1-1 0,2 0-1,0-1 1,-1 1 2,-4 1-2,0-2 1,0 2-1,2 0 0,-2-2 1,0 2-4,0 0 1,0 0 0,0 0-2,0 0 0,-3 0-4,-5 0-9,0 9-12,2 3-60,2 3-154</inkml:trace>
  <inkml:trace contextRef="#ctx0" brushRef="#br0" timeOffset="161176.2187">18439 15016 126,'0'0'29,"0"0"0,0 0-4,0 0-3,0 0-5,0 0-3,0 0 1,0 0-3,0 0 1,0 0-2,45-43-3,-14 38-2,3 0-3,5 1 0,6-1-2,4 1 0,5-1 0,3 1 0,4-1-1,0 1 1,4-2-1,0 1 2,-3 0-2,0 1 0,-2-1 1,-4-2 1,-4 3-1,-3-2 0,-4-1 2,-6 1-2,-6 1 1,-4 1 0,-9-1 0,-9 4 0,-7 1 0,-4 0 2,0-1 0,0 1 1,3 0-2,-2-3-2,-1 3-1,0 0-1,0-4 0,-11 4-1,-8 0-2,-7 0 0,-3 1-3,-1 9-2,-6 0-1,-2 2 2,-1 0-5,-4 1 4,-1-2-1,-2 2-1,-3-4 2,-5 2 0,-2-1 4,-2 0 2,2-1 2,-1-3 2,5 0 3,2-2 0,6 0 4,3-1 0,10 0 0,11-3 0,5 1 0,5-1-1,6 0 0,-3 0-3,2 0-1,5 0-3,0 0 0,17 0 0,9 0 0,11 0 0,5-4-2,7 1 4,3-2-2,4-2-2,5 2 2,1-3-1,3 1 2,0-4-1,2-1 0,-2-2 2,1 1-2,-2-1 0,-3 1 0,-6-1 1,-3 2-1,-9 4 2,-6 1-4,-13 3 1,-8 1-1,-9 3-2,-7 0 0,-3 0-3,-10 3-1,-15 7-3,-13 1 2,-7 0 2,-10 0 2,-4-1 6,-3-3 3,-4-2 2,1-2 3,-2 1 1,3-3 2,0 1 0,5-2 2,2 0-2,9 0 2,7 0-2,6 0-2,14-3-1,10 1 0,9 2-2,5 0-4,-3 0 0,3-2-3,13 1 0,10-1 1,12-2 0,8 0-1,7 0-1,8-3 0,5 2 0,5 0-1,3-2 0,-1 2 0,1 0 0,-3 0-2,-5 1 1,-4 1-3,-9 0 0,-9 3-3,-5 0-2,-16 0-3,-7 0-1,-13 6-2,-11 1-1,-15 2-2,-16 4 3,-12-3 5,-8-1 6,-9-2 6,-5 1 5,-4-2 2,-4 0 5,0-3 2,-1 1 1,4 0 2,1 0 0,8 1 0,7 0-2,10-3-1,9 3-4,16-3-1,8 1-4,9-2-2,7-1-2,2 2 0,4-1-1,14 1 0,14 1-2,12-3 0,11 0-1,7 0-1,7-5-2,7-1 0,3-2 1,4-1-2,0 0 2,-1 0 2,-2-3-1,-2 0 3,-7-1 1,-5 1 0,-9 2 0,-9 3-2,-15 2-4,-12 2-3,-10 3-5,-7 0-5,-12 5-3,-15 7-8,-16 3-4,-14 2 2,-9-2 9,-10 0 12,-6-2 14,-6-1 8,-2-2 8,-1-3 4,2-2 3,5-2 1,10-1-2,10 0-1,13-2-3,17 0-2,17 0-8,8 0-4,9 0-4,0 0-3,12-2 0,11-3-1,15-4 0,12 0-1,9 0-3,8-1 0,4 2-2,1 1-3,3-2 2,2 1 1,1 1 3,-3-4 0,0 0 4,-5 0 0,-6-1 0,-4 0 0,-9 2 0,-8-1 0,-14 6 0,-12 0-3,-10 3-3,-7 2-3,-15 2-3,-12 7-3,-16 3-1,-10 1 4,-8 4 3,-7-5 7,0 2 7,-5-3 4,3 0 5,0-2 3,7-3-2,2 1 1,9-2-2,7 1 0,8-1-4,13-4-2,9 0-4,10 1-1,5-2-2,-1 0-1,5 0 0,18 0 0,11-2-1,14-3-2,4-5 2,5 3-2,4-4 1,-1 2 0,2-3 1,-5 2-4,-3 1-1,-4 3-10,-10 5-31,-10 1-157</inkml:trace>
  <inkml:trace contextRef="#ctx0" brushRef="#br0" timeOffset="167016.5528">6305 17106 241,'0'0'31,"0"0"-5,0 0-3,0 0-7,0 0-7,0 0-4,-15-82-3,26 77 0,2 5-1,7 0-2,1 12 2,-1 5-4,-3 3 3,-4 5 0,3 2-2,-6 5 9,-2 7-6,-3 2 8,-3 3 3,-2 1-6,0 1 4,0-2-6,-2 0 2,-4-4 3,-4 2 0,1-6 0,-1-1-2,-1-3-4,0-3 3,-1-2-3,7-8 2,-2-2-3,4-7-3,-2-1-1,1 0 1,3-4 1,-5 2 1,5-2 1,-2-2-4,1 1-1,-1-4 2,-1-12-3,0-9 1,-2-10 0,4-3-1,1-4 3,1-3 0,0 0-1,0 2 2,7-2-1,2 2-1,4 0 3,0 0-8,2-1 11,2 2-8,3 3-1,-1 2 7,1 5-8,2 4 7,-5 7-1,-3 7-3,0 3 1,0 7-2,-2 0 3,3 5 1,-3 7 0,-2 3 0,0 2 6,-5 5-5,3 3 8,-3 3-1,1 2-5,-1 0 6,-2 2-5,0 0-2,0 2 2,-2-1 1,1-4-1,-1 2-3,1-6 2,-1-6 1,1 0-3,-1-6 3,-1-6-3,0 6-2,0-6 1,0 4 2,0 0 0,0-6 2,0 1 2,0-6-5,-1 0-1,-1-3 0,1-9-2,-2-8 2,0-7 0,0-3-2,3 1 2,0 0-2,0-3 0,0-2-3,0 1 4,0-1-6,6-2 7,-2 4 0,3 2 3,3 3 2,-1 2-9,3 5 8,-4 6-9,2 2 6,-4 5 1,2 6-1,7-1-1,-1 4 1,3 8 10,-4 7-9,1 6 10,-2 1-9,1 5-3,-3 2 8,-1 2-6,-2 1 5,0-2-5,-3 2-1,-1-3-1,-1 0 3,-1-2-3,-1-4 0,2-6 2,-2 1-6,0-8 2,0 1 0,0 7-7,0-8 3,1 5-10,2-7-9,-1-5-24,7-3-34,4-2-65</inkml:trace>
  <inkml:trace contextRef="#ctx0" brushRef="#br0" timeOffset="167257.5665">7131 17348 321,'0'0'30,"0"0"0,0 0 2,0 0-6,0 0-3,0 0-13,0 0-1,0 0-8,0 0 0,98-86-2,-62 77-3,3 1-2,0 1-4,1 4-3,-2 1-5,-3 2-7,-5 0-8,-4 8-9,-6 3-20,-5 2-15,-6-2-28</inkml:trace>
  <inkml:trace contextRef="#ctx0" brushRef="#br0" timeOffset="167486.5796">7142 17711 233,'0'0'34,"0"0"1,0 0-1,0 0-7,0 0-9,91-54-3,-55 28-11,3 2 0,8 0-4,-1 2-2,3 5-6,-2 4-8,-4 6-10,-3 7-7,-4 0-2,-2 3-8,-7 9-3,-4-2-10,-6 4-1,-5-4 5</inkml:trace>
  <inkml:trace contextRef="#ctx0" brushRef="#br0" timeOffset="168000.609">8082 16919 402,'0'0'32,"0"0"3,59-84-9,-38 64-6,-1 6-7,-3 4-9,-1 8-3,0 2 1,-2 0-5,4 9 2,-2 6 0,-4 4-1,0 1 3,-3 5-1,2 2 0,-4 2 1,-2 1-1,-2 1-2,-3 1 0,0 0-1,-9 3 3,-5-1 5,-2 5-9,-6 3 6,-3 2-3,-3 1-6,-4 3 11,-4-2-3,-1 0 1,0-2 1,3-3 0,4-2 2,4-2 0,5-5 2,7-7 1,5-6-1,1-6 3,5-4-5,2-4-3,1 5 3,0-8-4,10 1 2,10 1 2,3-4-5,9-5 1,1-7-2,2-5-1,1-2-1,1 2 1,1 3-3,-2 4 0,1 6-2,-3 2-4,-3 2-3,-4 0-1,-7 2-5,-5 4-6,-2 2 1,-7-1-1,-2 7-7,-1-4 0,-3 0-15,-3 4-9,0-11-13,0 2-27</inkml:trace>
  <inkml:trace contextRef="#ctx0" brushRef="#br0" timeOffset="168476.6363">9056 16864 167,'0'0'9,"0"0"2,0 0 1,0 0 1,0 0-1,0 0 4,0 0 8,0 0 0,0 0 3,-101 15-4,75 10-3,0 5-4,-2 4-3,3 2-3,-1 3-2,1 1-2,3 5-2,0 3 6,1 0-1,6 4 3,0-2 0,5-2-5,3-6-2,2-3 0,4-3 0,1-3-3,4-4 0,7-4-3,2-2-2,5-5 1,0-4 1,3-4 0,0-3 0,2-2-4,1-2-2,-1-3 1,-2 0 0,2-6 2,-3-4-1,0-4 3,-2-3-1,-2-1-1,-3 0 2,-6 4 0,-4 1 2,-1 4 0,-2-3-4,-9-3 8,-5 1-6,-8-3 4,-1 6-1,-4 0-2,-3 6 1,-3 2 2,-2 3-1,-3 0 4,2 1-3,-1 6-1,4 3-2,1 2-6,5 2-2,2 3-9,5-2-14,5-3-25,8-5-39,4-2-104</inkml:trace>
  <inkml:trace contextRef="#ctx0" brushRef="#br0" timeOffset="168860.6582">9441 16551 370,'0'0'-2,"0"0"5,0 0 5,0 0 3,0 0 1,0 0-6,-100 10 2,73 10 1,-2 4-1,0 2 2,-1 4-2,-1 7-3,-4 5-3,-2 7-4,-5 9-4,-6 4-2,-5 2-1,-6 6-2,-8-1 3,-4 7 5,-8 6 3,-5 5 4,-2 3 2,-5 0 0,-4-2 6,3-7 8,4-7 11,8-13 3,12-10-5,10-12-7,15-5-9,11-5-7,10-7-4,8-6-4,6-8-5,6-3-1,2-5-1,0 7 0,0-2-8,0 4-4,5 1-12,0-5-1,2 0-5,-4-3-8,5-1-14,1-1-26,4-11-59</inkml:trace>
  <inkml:trace contextRef="#ctx0" brushRef="#br0" timeOffset="169240.68">8082 16884 310,'0'0'23,"0"0"-7,0 0-2,0 0 1,0 0-4,0 0 2,88 64-3,-55-25-5,3 5 0,4 4-4,1 5-1,2 6 8,1 2 0,1 1 0,-4 1-2,3-8-4,-2-1-4,-1-4 2,-1-6 0,-2-4 3,-2-2-6,-3-2 1,-2-7 3,-4 2 0,-4-2 2,-7-2 3,-3-1-3,-6-1 0,-4-8 4,-3 4 1,0-5 2,-3-5 6,-3 5-6,1-2-5,-1-5-1,0 0-7,2-2-5,2-2 1,-1-2-10,2 2-5,1-5-18,-1 0-34,1-5-76</inkml:trace>
  <inkml:trace contextRef="#ctx0" brushRef="#br0" timeOffset="169875.7163">10277 16844 295,'0'0'21,"0"0"3,0 0-5,0 0-2,0 0-5,0 0-6,-87-19-4,65 31-4,-1 7 0,-3 4 2,0 2 2,-3 2 2,0 3 3,2-1 1,-2 4 4,4-3 1,3 3-1,-1 1-3,2 3-1,2 6 3,-1 2-2,-1 5 1,2 3-4,-1-2-6,2-3 2,0-2-1,2-2 2,5-6 0,3 0-2,3-3-4,5-6-3,0 0 4,5-3 1,3-7 5,0-1 0,4-4-7,-5-3-1,3-1 3,5-2-3,-5-4 0,6 4 0,3-5-2,2-1 3,4-2 1,-2 0 2,0-5-1,-1-2 0,-5 0-2,2-1 1,-6 0-1,-2 0 1,-2-4-1,-3 0-2,-3 1 0,2-5-3,-5-3 1,0 1 3,-5-6 0,-2 2 3,-4 3 1,-1 2 1,-2 0 5,3 6 0,-5 3 3,-3 3-2,-1 3-3,-8 2 3,2 0-3,2 0 3,-1 7-1,5 3-4,0 2-1,5 3-3,4-4-5,5 1-3,2-3-11,4 3-8,1 4-35,10-9-59,10-4-90</inkml:trace>
  <inkml:trace contextRef="#ctx0" brushRef="#br0" timeOffset="170624.7591">10609 17081 5,'0'0'11,"0"0"1,0 0-2,0 0 0,0 0-2,0 0 0,0 0 2,0 0 2,0 0 2,0 0 5,-52 10 1,46-10 1,-7 0-5,-6 0-2,1 3-1,-6 3-1,0 5 5,-4 3 3,1 5 2,-2 3 10,2 5-8,1 0 9,0 3-13,7 2-1,1 2 1,5-2-13,2 1 3,5-2-10,3-2 1,3-4-1,0 2-2,2-3-2,4 0 2,3 3-1,0 0 1,0-2 0,4 4-1,-3 1 0,2-1-2,2-1-1,1-9 0,0-4 3,1-4 1,2-2-1,-7-1-2,4-1 5,-1 0 0,-2-4 1,5 1 6,0-2-8,-6-1-1,7 1 2,-6-2-4,1 0 4,0 0 0,-1-2-6,3-4 6,-3-3-1,0 0 0,3-5 1,-2 2-2,-1-3-2,4-2 4,-3-3-1,3-4 2,-2 0-2,2 0 0,-3-1-1,2 0-2,-2 2 3,-3-1-3,0 0 0,-5 0 0,-2 7 1,-1-3 3,-2 3 1,-3 0 4,-4-3 0,-3 2-2,-2 3 5,-2-2-6,1 3 9,-5-3-2,2 5 2,-2-3 2,-1 3-3,0 0 1,0 2-2,0 1-4,-1 0-1,0-1-1,0 5-2,4 0 2,0 2-1,-2 1-4,7 1-1,-9 1 0,10 0-1,-3 0-4,2 0-7,6 0-7,2 1-25,3-1-58,-2 0-118</inkml:trace>
  <inkml:trace contextRef="#ctx0" brushRef="#br0" timeOffset="173256.9097">15441 16939 158,'0'0'29,"0"0"2,0 0-1,0 0-4,0 0-3,0 0-8,0 0-1,0 0 0,0 0-1,0 0 0,24-40 0,-4 32-4,-2 0 1,2 2-1,2 1-1,-2 1-2,5 0 2,-1-1-6,2 0 1,2 0 1,-2 3-3,1-3 0,-1 3 0,-1 2-2,1 0 0,-3 0 1,-2-3 0,3 3 1,-1 0 0,0 0 0,-1 0-1,2-2 3,1-1 1,1-1-2,1 1 4,2-2-4,2 3 1,-1-1 3,0-1-5,1 4 3,-1-3 1,2 3-2,0 0 2,0 0-2,1-4 0,-1 1 0,-1 0-1,1-1 1,0-1 0,-2 0-1,4 0 2,-1-2-2,2 1 0,4-1 0,0-1 2,3-1-1,2 1 0,0-1-2,2 2-2,-2 1 2,0-1 1,-2 3-2,1 4 1,-2 0-1,-3 0-1,-2 0 1,0 1 0,-3 2 0,-1 0 1,0 1-1,-2-1 0,0-2 1,2 1 2,0-1 0,3-1 0,0 0 0,2 0 0,3 0 2,3 0-2,3-3 0,2 2-1,-1-2 1,1 1-3,-1 0 0,-1 1 0,-3 1 0,-3 0 0,0-2 0,-2 2 0,0-1 0,-2-1 0,0 1 0,3-1 0,0 0 2,3-3 2,6-1-1,1 0 2,3-1-3,3 2 0,0-2 0,0 2-1,-1 0 0,-1 2-1,-4-1 0,-3 1-1,-2 1 1,-7-1 0,-3 1 0,-3 2 1,-2 0-1,2 0 0,-1 0 2,0 0-1,1-2 0,1 2 1,-2-1-2,3 1 2,1-2-2,0 2 3,4-2-2,-1-1 0,1 3 0,1-2-1,0 0-1,-3 1 2,-1 1-1,-2 0 0,-4 0-1,3-2 0,-2 2 1,1 0 0,0 0 1,0 0-1,-1 0-1,0-2 0,-1 2 1,0 0 0,-1-3 0,2-1 1,0-1-2,0 2 2,0 1-2,3-1 1,-1 0 0,1-1-2,-1 2 2,-2-1-1,1 1 2,-2 1-1,-2-1 0,-3 0 0,-1 1 0,-6-1 0,3-1 2,1 2-2,1 0 0,6-2 0,1-1-2,-3 3 2,-1-3-1,3 0 0,-2 1 1,-1-1 0,1 0-1,0 1-1,-2 2 2,-1-2-1,-1 2 2,-5-1-1,2 0 1,0 2-1,1 0-3,0 0 4,-1 0-2,1-1 2,0-1 2,6-1-3,-2 2-1,1-1 0,-2 1 1,2-2 0,-1 1-1,2 1 1,1-1-1,1 2-1,-1 0 1,1 0 0,-2-3 1,-1 1 0,0 2 0,0-2 0,0 2-1,-1-1 1,0 1-1,-2-2 0,3 0 1,-2 2-1,3-1 1,1 1 0,4-2 0,2 0 0,3-1-1,2 1 1,3 0 0,1 2 0,2-1 0,-1 1 0,-3-2-1,-1-1 1,-5 1 0,-1-3 2,-2 3-1,-5-3 1,2 0 0,-5 1-4,3-4 4,-2 3-2,-4-2 5,2 2-2,0 0-1,-8 1 0,3 1-2,0 1 0,-5-1 1,5 0 0,-7 1-1,-5 0 1,0 2-2,0-1 1,0-1 0,0 0 2,0 2 0,-5 0-2,0 0 0,0 0-3,0 0 0,0 0-2,0 0-2,0 0-4,-3 0-8,-11 0-26,-4 0-51,-8 5-158</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4:32:54.604"/>
    </inkml:context>
    <inkml:brush xml:id="br0">
      <inkml:brushProperty name="width" value="0.05292" units="cm"/>
      <inkml:brushProperty name="height" value="0.05292" units="cm"/>
      <inkml:brushProperty name="color" value="#002060"/>
    </inkml:brush>
  </inkml:definitions>
  <inkml:trace contextRef="#ctx0" brushRef="#br0">8124 11522 199,'0'0'25,"0"0"-4,0 0 1,0 0 0,0 0-2,0 0 1,0 0-3,0 0-2,0 0-4,8-74-2,-8 74-4,0-2-1,0 1-2,0-1-1,-11 2 0,-8 0-1,-6 5 1,-2 5 2,-2 7-2,-1 1 2,-1 6 2,2-1 2,-1 6 1,0 2 0,4 2 1,0 2-2,3 2 1,1 0-3,2-2 2,1 0 4,4 1-5,3 0 1,3-4-3,4-1-3,4-2 2,1-2-2,1-3 0,8 0 1,4-2-3,1-1 2,2-1-1,2 0 0,1 0 1,-2-4-2,2 1 0,1-3 1,-3-1 1,1-1 1,-1-3 2,0-1-3,-4-4 0,3 0 0,-5-3 1,3-1-2,2 0 2,0-1-1,-2-3-2,0-1 0,-2-2-3,-3 0 2,5-3-1,-1 3-1,2 0-2,-2 0-4,3 1-5,-2 2-6,-1 2-13,3-2-20,3 2-27,-8 2-66</inkml:trace>
  <inkml:trace contextRef="#ctx0" brushRef="#br0" timeOffset="1568.0896">8232 11948 297,'0'0'23,"0"0"-1,0 0 0,0 0 1,0 0 0,0 0-4,0 0-3,0 0-4,90-66-3,-61 66-3,2 7-2,4 5-2,0 0-2,0 4 0,-3 2 0,-5 2 0,-1 1-1,-7 1 1,-3 2-1,-9 1 2,-3 1-2,-4 1 1,0 1 0,-10-3 0,0-1 0,-4-5 1,3-6 0,1-4 2,3-2 2,3-6-2,-5 1 1,2-2 0,-6-7-1,3-5-1,1-8 0,3 1 0,3-3 2,3-4-2,0 0 2,0-2 0,5 2 2,3-1 0,0 2 3,-1 2-3,4 4 3,-2 0-3,-3 6 1,1 1-1,3 1-4,-4 4 0,6-2-2,-2 2 0,0 4-4,3-4 2,-3 7-2,0 0-3,6 0 3,-7 0-6,5 3 1,-5 1-1,-2 1-2,0 0 0,-4-3-5,4 3 0,-4-3-3,0 1 3,3 0 2,-6-3 3,4 0 4,2 0 3,4 0 3,2-6 2,-5 1 5,0 1 0,-4 0 1,0 1 5,-3 3-1,2-5 1,2 3-2,-3-4 1,2 4 0,-3 2-1,0-2 4,1 2 0,2 3-2,2 8 0,1 4-2,1 2-3,3 5 0,2-4-1,2 2-2,2 0-1,1 1 0,1 1 0,2-5-2,0 0 1,-3 0-2,4-6 2,-6 0-2,0-6 2,0 0-1,-4-3 1,1-2-1,5 0 0,-3-5 0,5-6 0,-3 0 1,0-5-1,-4-1 0,0-3 0,-3-4 1,-2-1-1,-1-1 3,-2-3-2,-2 0-3,-2 2 4,0 3-3,-2 7 4,-3 2 2,2 6-1,0 4 1,2 0-2,1 5-1,-2-1-1,-2 1 2,-2 9-2,-3 8 4,4 12-2,2 4 3,3 5-5,0 6 0,0 5 1,4 5-2,3 5 1,-1 4-3,4 3 2,-1-4-1,2 2 3,-2 0-1,1-2-1,0 1 2,-1-3-3,0 1 0,-2-3 1,-2-2 0,0-5 2,-4-1-3,-1-6 2,0-6-2,-4-5 2,-7-5-1,-6-7 1,-1-6-1,-4-5 0,-1-5 1,-3-5 0,-2-3 0,1-11 0,0-3 0,-1-10 0,3-3 0,4-5-2,2-7 1,4-3 0,4 0 1,5 0-1,3 1 1,3-1-1,0 5 0,5 0-1,5 1 1,6 3-1,1-3-2,3 2 1,5-1-5,2 2 0,4-1-2,-1 1-1,-1-1-4,0 2-5,-3 3-4,-3-2-5,0 2-3,-1-2 7,-4 1 3,-1-1 4,-2 5 8,-3 0 2,-3 4 6,-2 7 8,-6-1 5,-1 1 1,0-1 0,-7-5-3,-2 0-4,0 4 4,0 0-2,3 9 5,0-3 2,2 7 0,1 2-2,1 2-2,2 3-6,-1-1-1,1 1-2,0 0 1,0 0 1,0 7-1,9 10 0,2 8 0,4 7 4,0 6-4,3 7 5,0 5-4,0 2-1,1 3 0,-3 3-1,-2-1-1,-2 0-1,-2-4 2,-2-5-2,-2-3 2,-4-6 2,2-3-5,-4-4 5,2-10-6,-2 0 1,0-10 1,0-5 1,0 0-1,0-7 0,0 0 2,0 0-1,0 2 0,0-2 0,0 0-1,-3-12 0,-5-10 2,1-9-5,-1-8 4,2-4-3,0-6 2,0-4 1,3-4-1,0 0 1,2-1-2,1 5 2,0 7-1,3 3 0,3 6 0,0 8 1,1 11-1,-1 3 1,-1 7-2,-2 4 1,4-1-1,-2 5 1,5-3-1,7 3 0,0 3 0,4 5 1,-1 4 0,-1 2-2,-2 1 2,-1 2-1,-3 1 0,-3-1 0,0 0 1,-4-2 1,-4-1-1,-2 5 0,0-1 0,-3 6-1,-6-1 1,-4-3 0,-2-3 1,-2 0-1,-3 0-1,0-2-1,-2-2-3,0 0-8,6-6-14,1-5-38,4 0-64,5-2-121</inkml:trace>
  <inkml:trace contextRef="#ctx0" brushRef="#br0" timeOffset="4961.2837">9724 11563 288,'0'0'35,"0"0"-2,0 0-2,0 0-5,0 0-6,0 0-5,0 0-1,0 0-3,0 0 4,0 0-2,-26 89-1,26-48-3,0 1-2,6 2 2,3 0-7,5 0 2,1-2-3,2-3-2,-1-4 0,1-1 0,-1-5-2,-5-3-3,-2-10-1,-3-1-5,-2-6-4,-3-4-7,1 0-11,-2-5-10,-2 0-9,-10 0-2,-4-8 10,-7-4 15,1-3 15,2-1 14,0-4 9,2 3 6,2 0 7,-1 3 3,4 1-1,-1 3-1,6 3-1,1 1-1,4 3-4,0 1-1,3 2-5,0-4-2,0-4-2,9-2-4,10-2 1,6 2-1,6 1-2,7 1 1,5 0-2,4 0 0,2 0 0,2 0-2,-1 1 1,-4 0 0,-4-1 0,-6 0-2,-6-1 3,-13 2 0,-3 5 2,-10 0 2,-4 2 3,0-1 1,0 1 1,0-4 2,-3 1 1,-7 0 2,-5-1 0,-3 4-1,-4 5 0,-1 4 3,0 4-2,0 4 0,4 3-5,2 1-3,2 1-1,2 2 0,3 2 1,3 3-2,1-1 0,1 5 1,4-1-2,0-1-1,1-1 0,0-2 0,4-3 0,5-4-2,0-4 2,1-5-2,3-4 1,-5-4 2,4-4-1,6 0 0,-1-9-1,4-6-1,-2-4 1,-3-5 0,0-1-1,-1-2 2,-3-1-2,0-1 2,-3 0-2,1 0 1,-3 4 0,-3 8 0,1 2 1,-2 7 0,-2 3 0,1 0 0,-2 5 0,0-2-1,0 2 1,4 2 0,-1 10 1,1 8-1,3 6 1,1 1-1,0 1 0,-1-1-2,2-2 2,1-1-2,2-2 1,-3-2-1,1-4 1,1-4-2,-2-3 2,0-6-1,0-3-1,5 0 2,-2-7-1,2-6-1,-3-3 1,1-4 0,-5-1 0,-1-3 0,-2 0 1,-1-1 0,3 0 0,-5 8 1,1 0 0,-1 8 0,-1 3 1,0 2-1,0 4 0,0-2-1,0 2 0,0 0 0,3 0-1,-3 0 1,0 0 0,1 2 0,2 8 0,-1 1-2,2 4 1,-1-5 0,0-1 1,1 2-1,-1-2 1,0 3 0,-2-2 0,2 0 0,-1 0 0,1 0 0,-3 0 1,1 1-1,-1 2 2,0 5-1,0-8 1,0 9-2,-1-6 0,-1-1-1,1 0 0,1-5 1,0-1 0,0-2 0,0 1 1,0-1-2,0 1 2,0-5-2,3 0 0,1 0 0,4 0 0,4-9 1,-4-4-1,0-4 1,-2-2-1,-5-1 1,-1-2 0,0-1 0,0 0 0,0 0 1,0-1-1,0 2 1,2 0-1,4 0 1,1 5-2,3 0 1,-2 6 1,1 2-1,-1 6 0,0 3 0,5 0 0,-4 7 0,4 8 0,-6 4 0,-1 4 1,0 3-2,-3-1 1,4 3-1,-3-1 1,2-1 1,0-2-1,3-5-1,0-2 1,-3-5-1,5-5 0,-2-2 0,3-3 0,7-2-1,0 0 1,5-5-1,2-7 0,-3-2-1,1-3 0,-1-3-2,-2 0 0,1-2 2,-3-1 1,-2 1 2,-2 0 0,-1 3 0,-5 2-1,-3 3 2,-4 4 0,-2 0 2,0-2-1,-4 6 1,-8-2-1,-5 6 2,0 2-2,-8 0 0,4 0 1,-1 4-2,3 3 1,0 4-1,3 3 1,1 0-2,2 3 2,1 3-2,2 1 0,2 1-1,3 2 2,1-1-2,2 0 0,2-8 0,0 1 0,0-6 0,6 0 0,-2 0 0,-1-8-1,0 3 2,3-5 0,4 0-2,4-2 2,4-6-1,-2-1 0,-8 1 1,4-1 1,-6 4-1,-1-3 1,3 1-1,-5 2-3,4-1 3,-5 3 0,1 0 0,0 0 1,-3 3 0,3-3-2,0 0 1,0 0 0,2 1 1,-5 2-2,0 0 1,0 0 0,1 0-1,0 0 2,1 0-1,-1 0 0,2 0 1,-3 0-1,1 0 0,0 3 3,1 8-5,1-1 2,-1 1-1,-1 0 0,1-2 0,-2 1 2,3-5-1,-2 2 0,-1-3-1,2 0-2,-1 0 1,0 1 0,-1-5 0,0 0 1,0 0 0,2 0-2,-2 2 1,3-2 1,-2 0 1,2 0 0,-2 0 0,1 0 0,-2 0 1,7 0-1,-4-2-1,7 0 0,-1-3 1,-1 0-1,3-2 0,-4 0-1,4-4 1,-3-2-1,-2-2 0,-1-6 0,1 0 2,-3-2 0,-2-2 2,-1 0-4,0-1 4,0-3-2,0 0 0,-1 1 0,-2-1 0,-3 0 0,1 2-4,-1 0 4,-2 4-3,0 0 3,0 7 2,4 3 0,0 4 1,2 4-1,1 2-2,1 3 0,0 0 0,0 0 0,0 0 1,0 9 1,3 10-1,3 6 2,0 6 1,0 1-1,0 2 0,0 2-3,-1-3 0,0-1 1,4-3-2,0 0 1,1-2-2,4-5-2,2-2 2,1-3 0,1-2 1,1-3 1,-2-3-1,-3-3 1,2-3 0,0-3 0,1 0-2,4-3-1,-5-4-1,-2-4 0,1-3-1,-5-2 0,-1-2 1,-1-4-1,-2-2 2,0 1 1,0 0 1,-3 8 1,-2 5 0,-1-1 1,0 5 3,0 0-1,0 0 0,0 6 0,0-2 2,0 2-2,-9 0 1,-1 3 1,-1 5-2,3 2 0,5 0-2,2 2 1,-1 5-2,2-5 0,0 5-1,6-4 0,-1-5 0,3 5 0,1-2 0,1 0 1,3 2 0,-7-4 1,3 1-2,-4-3 1,-2 2 0,3-2 1,-5-2-1,1 0 2,-1-2-2,2-1 0,0 2 1,0 0-1,1-4 0,6 0 0,2-8-1,4-4 0,-4-4 1,-2-1-3,1-3 2,-4 1 1,-1-2-1,-1 5 1,-4 1 0,2 4 0,-2 6 1,1-2 0,-2 7 1,0 0 1,0 0-2,0 0 1,0 1 2,0 14 0,-6 7 1,2 10-1,-2 6 1,6 5-2,0 2-2,4 5 1,8 2-2,5 0 2,3 4 0,2-3-3,1-3 2,-1-1-3,-3-3 0,-4-2 1,-3-3-1,-3-2 2,-4-3-2,-2-4 3,-3-5-1,0-7 0,0-5-1,0-6 1,-3-5 0,-4 0 0,-6-4 0,-1-10 0,-6-7 0,1-3 0,3-8 1,-1-1-1,3-5 1,3-2-3,4-1 2,5-5 1,2-2-6,6-5 7,10-2-7,2-2 4,9-3-1,2 0 0,3 0 2,0 3-2,3 3 1,-4 4 0,-2 7 1,-6 3-1,-3 3 1,-3 8 0,-4 2 1,-5 6-1,-4 8 0,-1 6 0,-3-2 0,0 2-1,0-2 2,-4-2-1,-8 7 1,-4 0 0,-3 0 0,2 9 0,5-1-1,4 2 1,2-2 0,5 4 1,1 5-2,0 1 0,9 4 1,3-1-1,4-3 0,0 1 0,3-2 0,-2-2-1,0 0 1,0 2-2,0-3 2,-6-3-1,-1-1 1,-2-3-1,-5-5 0,-1 3 1,-2-5 0,0 0-1,0 2 1,-2 1 0,-9 0 1,-4-3 0,0 0 0,-5-3 0,8-4-1,1-2 0,6 1 0,2-4 0,3-4-2,0-3 0,8-1-1,6-2-1,2 5 1,6 0 0,1 0 0,3 2 1,-1 3 0,1 2 0,-3 1 0,-1 1 1,-7 4 1,0 1 0,-6 0 0,-4 1 0,0 2 1,-5 0-1,0-1 1,0 1 0,0 0 1,3 0-2,-2 0 1,2 0-2,-2 0 2,0 0-1,1 0 0,-2 0 1,0 0-1,0 0-1,0 0 1,0 0 0,3 0 0,-3 0 2,0 0-1,1 0 0,-1 0 1,0 0-2,0 0 1,0 0 0,2 0-2,-2 0 2,0 0-1,0 0 0,1 1 0,-1-1 0,0 0 0,0 0 1,0 0 0,0 0-1,2 0 0,-2 0 1,0 2 2,0 5 1,0 7-1,0 6 1,0 5-2,0-3 0,1 2 1,2-1 0,2-2-2,-1-1 1,4-2-2,1-3 0,1-1 1,3-2-1,-5-4 1,5-2-1,-4-3-1,5-3 1,4 0-1,0 0 0,6-4 0,-2-6-1,-2 0 0,-1-4-2,1-3 1,-4-3 0,1-2 0,-2-1 1,-2-2 0,-1-1 1,-1-1-1,-2 2 2,-3 2 2,-2 6-1,-3 6 3,1 7-2,-2 4 2,0-1-3,0 1 0,0-2 1,1 1 1,-1 1-2,2 0 0,3 0 1,3 7-3,0 5 1,5 6 0,-2 0 0,2 1 0,-2 1-1,-1-2 0,2 2 0,-1-2 0,0-1-1,-4-4 5,-1-1-3,-1-3-3,-3-4 3,-2 4-3,0 0 2,-2-1 1,-8 2-2,-3-3-3,-4-3-2,-4-2-7,-4-2-15,-1-1-32,-2-7-49,1-6-131</inkml:trace>
  <inkml:trace contextRef="#ctx0" brushRef="#br0" timeOffset="5364.3068">11994 11480 233,'0'0'21,"0"0"0,0 0 3,0 0-1,0 0-2,0 0-1,0 0-4,-62 98-3,62-71-3,0 1-2,0-2-3,5-2 0,3-2-2,-1-2 1,5-3-2,-5-8 1,3-1 1,-4-3-3,5-5 0,4 0-1,-1-2-1,1-9 0,-2-3-1,-3-5 2,-4-3 0,-5-3 2,-1-4-1,-3-3 0,-8 0 1,-4 1 0,-1 1 2,-1 5 0,2 5 1,4 8-2,4 5-2,-3 5-1,0 2-3,2 0-2,-4 7-7,4 10-12,4 2-88,-2 9-113</inkml:trace>
  <inkml:trace contextRef="#ctx0" brushRef="#br0" timeOffset="6373.3645">7891 13018 193,'0'0'13,"0"0"5,0 0 6,0 0 2,0 0 1,103-55-2,-75 48-6,2 5-1,4-1-8,2 3 1,4 0-1,6 0-2,3 0-2,6 0-1,6-4-2,8 1-2,3-2 1,4 0-2,3-2 1,2 0-1,1-3 0,4 0 0,0-1 0,4-2 1,0-1-1,2-1 0,1 1 1,-1 2-1,2 2 0,-1-1 0,1 3 0,-3 3-1,0 0 0,-1 2 2,-2-1-3,-3 4-2,-1-3 1,-1 1-2,-1 2 3,-3-2-1,-1 1-1,0-1 2,-4 0-3,-2 1 2,-4-1 2,-3 1 0,-4 0-1,-2-2 2,-2 3-1,-4 0 0,-1 0 1,2 0-1,-2 0 1,3 0 1,-1 0-2,2 0 1,4 0 0,1 0-6,5 0 1,1 0 1,-1-4 1,-2 3-1,-2-3 3,-5 1 0,-5 3 0,-4-5 2,-4 1-1,-3 1-1,-4-2 1,4 3-1,-2-3 2,3 0-1,2 0 0,4 0 1,3 1-2,4-1 0,3 1-2,-1 0-1,1 1 1,-4 1 2,-4-1 0,-6 1 0,-4 0 2,-8-1 0,-2 2 3,-10-1 0,-1 1 2,-8 1 0,-4-2 0,3 1-2,-7 0 1,3-1-1,4-3 1,-3 2 1,2-1-4,6-2-1,2 1-1,0 0-1,0 1 1,0 1 0,-5 1-2,-6 2 2,2 0-2,-3 0 1,0 0 1,0 0-2,1 0 0,-6 0-6,0 0-13,0 0-125,0 0-66</inkml:trace>
  <inkml:trace contextRef="#ctx0" brushRef="#br0" timeOffset="26848.5356">4181 13992 97,'0'0'22,"0"0"0,0 0-2,0 0 0,0 0-2,0 0-3,0 0 0,0 0 0,0 0-4,0 0-1,-58-37 0,58 37 0,-4-2-1,1 0 0,0-1-2,0 1-2,3 2-1,-3 0-3,2 9 0,-2 11 0,0 9-1,3 3 1,0 9 0,0 4 1,3 8-1,1 1 0,-1 4-1,2 2 2,-1 1 2,0 1-1,1 2 2,2 0-1,-3 2-2,2 4 0,0 2-3,-2 2 1,3 4-1,-2 1 3,-2-1 1,1 2 1,-3 1 2,2-3-5,-1 2-1,-1-3 1,-1-2-1,0-1 2,0-3 2,0 0 0,-3-1 0,0 0-2,-1 0 0,0-2 1,1 0-2,0-5-1,0-1 2,1 0 0,2-1 3,0 0-3,0-2 2,2-3-2,-2-4 0,0-3-1,0-3-1,0-3 5,0-4-3,-2-3 0,0-5-1,0-2 1,1-10 0,1-1 1,-2-6 2,2 3-5,-1-3 1,1 0-2,0 0 1,0-7 0,0 0 0,0-5 0,-2 0-6,2 0-1,0 0 1,0 0-7,0 2-6,0 0-21,0-2-50,0 0-119</inkml:trace>
  <inkml:trace contextRef="#ctx0" brushRef="#br0" timeOffset="28280.6175">4170 14077 113,'0'0'24,"0"0"4,0 0 2,0 0 3,0 0-1,0 0-1,0 0-5,0 0-3,0 0-6,-24 0-8,23 0-4,0 0-3,-1 0-1,2 0 3,0 0 1,0 2 2,10 2 1,8 0 0,6 0-2,1-1 1,4-1-3,7-2 2,4 0-1,5-8 1,6-1-3,5-2 0,5 1-1,4 0-1,4 3-1,5-1 1,0 1-1,4 2 1,-3-2 1,0-1 0,-2 2 0,-3 0-2,0-1 0,-2 2 1,0 0-1,0-2 1,0 0 2,2-1-2,0-4 3,6 0 0,-2-1 0,4-2 0,0-2-2,0 0-3,1-1 3,-1 1-4,-2 3 4,-2-1 3,-2-1-3,2 3 2,-5 3 1,3 0-2,-2-1 0,-3 2 0,2-2 1,-1 1 0,-4 1-2,0 1 0,-3 0 1,1 2-3,2 2 0,3-1 0,1 5-2,4-3 4,2 2 0,2 0 0,1-1 1,1-1-2,1 0 0,1 1-1,-2 2 0,-1 0 0,-1 0 0,-5 0 0,1 3 1,0 2-1,-5-2 0,5 1 0,-1 1 0,1 2 0,5 0-2,-2 1 0,3 4 2,-1-2 0,1-2 0,0-1 0,0-2 0,-2-2 0,-4 1-2,-3-1 2,-5-1 2,-5 1-2,-3-3 0,-3 0 0,-1 0-2,-2 0 2,-1 0 0,-2 3 0,-1-3 0,-3 0-1,2 0 0,-2 0 1,1 0 0,2 0 1,-4 0-1,1 0 0,-1 0 1,-3-3-2,2 1 1,-4-3 1,-3 3-2,0-4 1,-2 1 0,-3-2 0,-2 0 0,-2 1 0,-1 1 0,-3-2 0,1 1 0,-2 0 0,-1 1 0,-5 2 0,2-2 0,0 2 1,-6-1-1,6 0 0,-6 3 0,-4-1 0,1 1 2,-3-1-2,2 2 0,-3 0 0,4 0 0,-4 0-2,0 0 4,3 7-1,-1 10 1,-3 6-1,-2 10 0,0 5 4,0 6-4,-2 3 4,-2 2-4,1 3-2,-1 6 1,3-1-1,-1 3 2,1 2-2,1 1 0,-2 0 0,2 0 0,-1-3 5,-1 3-2,1-3 5,-2 3-4,1 2-1,0 2 1,-1-1-3,0 5 1,0-4-2,-1 4 2,1 0 1,3-1-3,-3 5 1,0-1-2,-1 2-3,-2 0 2,0-3-2,-3-2 1,2-6 2,-2-2-2,1-4 1,-4-5-1,3-2-1,1-4-1,-2-2 3,1-3 1,0 0 0,0-1 1,3-3 0,-2-1 0,2 0-2,2-3 3,0 0-1,1-2-2,0 2 0,2 0-7,-4 1-1,2-4-5,-1 0-1,-1-2-2,1-3-1,0-3-3,1-7-5,-1-2-2,-1-1-7,2-4-4,1 0-6,0-7-18</inkml:trace>
  <inkml:trace contextRef="#ctx0" brushRef="#br0" timeOffset="29720.6999">4366 17029 122,'0'0'7,"0"0"1,0 0 3,0 0 2,0 0 2,0 0 2,0 0-3,0 0 1,0 0-2,31 2 0,-2-4-1,1 1-3,5 1 0,5 0-1,3 0-5,9 0 2,8 1-2,2 1-5,6 0 4,3 1-2,5-1 0,2-1 1,3 1 0,0-2-1,-2 0 1,-2 0-2,-5 0 2,2 0-1,-4 0 0,-3 0-1,2 3 1,-4-2-1,-2-1 2,3 0 1,-1 0-1,3-4-1,2-1 0,3-2 0,3 1-1,1 2 2,1-1-1,0 0 1,-2 0 1,-1 0 0,-3 0-1,-4 1 0,-5 1-2,-2 1-1,-3 2 1,-3 0-2,-5 0 4,-1 0-1,2 0 2,-3-2-1,4-3-1,1 0 2,5-5-2,3 0-2,7-2 3,3 1-1,4-1 1,-1 3 3,4-1-4,-5 3 1,1 1 0,-2 0-1,-5 2 0,-3 2 1,-5 2-2,-4 0 0,-3 2 0,-4 2-3,-1 2 1,-2 2 0,3-4 2,0-1 1,4-3 1,4 0 0,2-4-1,3-1 0,4-1 2,3 1-5,-2 1 2,2-1 1,-5 1-3,-3 0 3,-4-1-3,-7 2 1,-2 1 0,-7 0-1,-4 2 2,-4 0 0,-3 0 0,0 0 1,-2 0 0,4 0 1,1 0-1,4-3-1,5-1 1,0-1-1,4 2 2,-2-2-1,-2 1 0,-2 1 0,-2 1-1,-4-1 1,-3 3-2,-3 0 2,-9 0 0,-2 0-1,-4 0 1,1 0-2,-1 0 0,-6 0-2,5 3 3,-7-3-3,1 0 3,7 2 1,0 0 0,6-1 1,6-1 0,2 0-1,2 0 0,1-3-1,0-2 0,4-2 2,-3 2-2,-3-4 2,0 1 2,-11 3 0,1-2 1,-7 5 2,-5-1-2,6 1 1,-7 0 1,1 1-2,-1-1 2,-4 2 0,0-1-5,0 1 2,1 0 2,1-1 1,0 1 5,-1-3-2,0 3-3,1-2-2,-2 2 0,1-1 2,-1 1-2,1-2 2,-1 0 0,2 2-3,-2-1 0,3-1 1,-3 1-4,1-1 1,-1 1 0,2 0-1,-1-1 0,-1 2 0,2-2-1,2-1 0,-1-1 1,6-1-4,4-1 1,1 1-2,6-2 1,-1 1-6,2-3-10,0 1-28,-3-5-165</inkml:trace>
  <inkml:trace contextRef="#ctx0" brushRef="#br0" timeOffset="30890.7668">8764 14766 129,'0'0'21,"0"0"-1,0 0 0,0 0 1,0 0-1,0 0 0,0 0-3,0 0-1,0 0-5,-7-41-4,7 38-1,0 1-2,0 2-3,0 0 2,0-2 2,0 2 4,0 9 3,1 11 3,5 12-4,0 5-1,1 9-1,-1 8 0,0 3-1,0 3 0,0 2 2,0 1-3,2-1-2,1 0 0,-2-6-4,3 1 1,-3 0 1,0-1-1,-1 2 0,1-1 2,-2 0 1,-3-3 3,1-1 1,-1-4-5,-2-1 0,1-2-1,-1-3-2,2-5 0,-1-5 1,2-4-2,0-7 1,0-5 0,1-3-1,-1-4 1,1-3-1,1 0-1,-2-4 0,0 0-2,1-3-1,0 0-3,6 0-5,-1 0-8,-2-3-34,5-9-79,-5-8-95</inkml:trace>
  <inkml:trace contextRef="#ctx0" brushRef="#br0" timeOffset="31752.8161">8871 14708 95,'0'0'25,"0"0"0,0 0-1,0 0-1,0 0-7,0 0-3,0 0-3,0 0-3,0 0-1,-14-36 1,20 30 1,9-3 1,3 2 1,1 4-2,8-1 1,3 1 1,2 0-1,3 0 1,1 1-1,4-2-2,1 3-1,5-1-1,1 2 0,3 0-1,3 0-1,2-2-3,2 2 1,1-1 0,1-1-1,0 0 2,2 0-1,-3-2 1,1 0 0,-3 0-1,1 0 1,-3-3 2,-1 1-1,-3-1-1,-3-1 2,-2 1-2,-6 0 4,-3 0 0,-4 1-1,0 2 2,-5-1-1,-2 2-1,-5 2 0,-4-2-1,-3 3 1,-3 0 1,1 0-3,-4 0 0,4 0 2,-7 0-2,4 3 1,1-1 2,-3 5 0,-1 2 1,-1 2 2,-1 6 1,-2 5-5,1 6 2,-2 3-3,0 1 1,0 4-2,0 3 0,0 1-1,4 0 1,-1 5-1,0 0-1,1-1-2,2 3 1,3-1 5,0-4-3,2 1 3,0-2-4,2 1-2,-2-1 2,1 2-2,-1-2 1,-3-2-1,0-3 2,-3-2-1,0-1-2,-3-1 2,0-3 0,-2-2-1,0-3 2,0-6-2,0 1 2,0-7-2,0 0 1,0 2 0,0 0 0,0-3 0,0 3-1,1 0 1,-1-1 0,0 1 2,0-2-2,0 0 3,0-2-4,0 0 1,0 1-1,-1-2-2,-1-4-1,1 5-2,0-5-1,-1-1-4,1 1-6,1-5-11,0 0-19,0 0-53,0 1-126</inkml:trace>
  <inkml:trace contextRef="#ctx0" brushRef="#br0" timeOffset="32368.8514">8790 16113 53,'0'0'32,"0"0"-4,0 0-2,0 0-4,0 0-2,0 0-2,0 0-4,93-43-1,-67 39-5,4 0-4,2 0-2,4 1-1,2-1-1,1 1 0,1 2 0,-1 1-1,2 0 1,-2 0-1,3 0 2,0 0 0,1-3 0,2 0 3,-3-2-2,1 0 3,2 1 1,-3-2 0,6 0 1,-2 2-1,4-3 1,1 0 1,0 1-2,-1-2-2,1 1 0,-3 0-4,-1 0 0,-2 2 2,-3 0-1,-4 0-1,-4 0 2,-5 3-5,-7-1 3,-3 0 1,-6 2 3,-4 0-1,5-1 2,-8 0 0,-1 2 1,-5 0-1,0-1 1,0 1 0,2 0-3,-1 0 1,1-2-2,-2 2-2,3 0-1,-2 0 0,1 0-5,-2-2-2,1-1-5,-1 3-7,0-7-11,0 2-35,-3-8-103</inkml:trace>
  <inkml:trace contextRef="#ctx0" brushRef="#br0" timeOffset="32885.8809">10373 14522 165,'0'0'23,"0"0"2,0 0 0,0 0 1,0 0-4,0 0-1,0 0-6,0 0-2,0 0-7,-40-42-2,38 42 0,2 0 0,0 3 6,0 14-5,5 12 5,2 7-5,4 3-5,1 4 5,-2 3-5,3 6-1,-4 5 2,-2 6-1,-1 2 0,0 0 1,-3 1 2,-2-2 1,-1-2-1,0-4 3,0-3-1,0-1 0,0-4 1,0-3-2,-3-2 0,0 2-3,-2-3 1,-1 0 2,0-5 1,-1 0 1,2-7-3,-2 0 3,1-3-3,1-4 0,-2-1 1,2-1-4,2-6 0,-1-2-1,3-5 1,-1-3 0,2 3 0,0-3 0,0-2-2,0 2 1,0-7-1,0 0-1,0 0-2,-1 2-1,1-2-9,0 0-16,-3 0-75,1-2-114</inkml:trace>
  <inkml:trace contextRef="#ctx0" brushRef="#br0" timeOffset="34007.9451">10023 14634 94,'0'0'32,"0"0"-4,0 0-6,-86-7-2,63 5-4,-2 2-4,-1 0-4,0 0-2,-3 0-2,-4 2 1,0 1 1,-2 0-1,-1 0 1,-2-2-4,-1 2 1,-1 0 0,-1 1-1,-1-1 2,2 1-1,-1 1 0,-3 0 0,4 2-1,1-3 3,-2 3 1,7-3 1,0-1 0,2-1 0,1 0-1,2-2 0,2 2-2,1-2 0,3 0-1,4 0 1,0 0-2,2 0 1,3 0 1,-4-4-1,7 4 1,-1-2 0,0 2-1,5 0-1,-3 0-1,6 0 1,-2 0 0,-1 0-2,7 0 1,-3 0 0,0 2 0,-1 0-1,-2 6 2,3 3-1,1 6 3,1 5-1,1 6 0,0 4 0,1 3-2,4 10 0,1 3 0,-1 6-1,4 2 0,-2-2 3,2 2-3,0-2 2,1 2-1,-2-5-2,3 0 1,-2 0-1,2-4 0,-4 0 0,3-4-1,-4 1 4,0-4-2,-2 1 1,-1 0-2,-3-1 2,0 1-2,0 1 1,0-2 0,-3 2 0,-1-3-2,1-4 2,-2-3-1,2-3-2,2-9 3,-3-1-2,4-10 4,0-2-1,0 4 1,0-6-2,0-1 1,0 4 2,5-6-2,-3 1 2,1 0-2,0 1 1,0-2-1,0 1-1,1 0 1,-1-1 2,0 1-1,1 0 0,3 1 0,-2-2-3,-1-1 3,0 3 1,2-4 1,1 0-3,5 0 0,5-2 0,-1-4 0,6-1 0,-1 0-1,0-2-1,2 1 1,0 3 0,4-2 0,1 4 0,1 1-1,2 0 1,4 2 0,3-1 1,2-1-1,7-3 1,2 0-1,4 0 0,5-2 0,3-3-1,3 3 0,1-3 1,-2 1-2,2-1 2,-4 3-3,-7 3-2,-3 1 0,-6 2 1,-7 1 1,-6 0 0,-12 0 0,-7 0 3,-7 0 0,-6 0 0,0 0 2,0 0-1,1 0 0,1 0-1,-1 0-1,1-2-3,-1-4-8,-1-6-20,0 0-47,-1-10-135</inkml:trace>
  <inkml:trace contextRef="#ctx0" brushRef="#br0" timeOffset="34602.9791">9457 14713 99,'0'0'29,"0"0"-3,0 0-1,0 0-4,0 0-2,0 0 0,0 0-2,0 0-1,0 0-1,0 0-4,-36-39-2,36 37-3,0 2 2,0-1 0,0 1 4,2 11-1,7 8 2,3 10-3,-4 5-2,3 4-2,1 5 0,0 4 0,0 4 1,1-1-1,-2 4 1,2 1 2,-3 1-6,1 2 3,0 1-3,-1-2-3,-1-1 4,1 0-3,-4-4-1,-1 2 0,-1-3 1,-2-1 0,1-3 3,-3-4 3,2-2-1,-2-4 0,0 0 0,0-2-2,0-1 1,0-3 0,0-1-3,0-4-2,1-8 0,1-1 0,-1-6 2,-1-7-2,3 2 2,-2-4-4,0 3 2,1-2-2,0 2 1,-2-5 0,0 0-2,0 0-4,0 0-4,0 0-9,0 0-10,0-10-33,-5-1-60,-3-7-98</inkml:trace>
  <inkml:trace contextRef="#ctx0" brushRef="#br0" timeOffset="35156.0108">8907 15314 151,'0'0'19,"0"0"3,0 0-2,0 0-1,0 0-2,0 0-1,0 0-2,0 0 0,0 0-3,34-35 0,-14 35-1,4 0-3,6 0 2,0 5-1,6-1-3,-1-1 1,7 0-2,4-1-2,2-2 0,6 0 1,4 0-2,1 0 0,4 0 0,-1 0-1,0 0-1,0-2 1,0 2 0,1-1 1,-4-2-2,0-2 1,0-1 0,1-3-1,-4 1 1,-1-2 1,-4-2-1,-1 1-1,-2-2 2,-5 4-2,-1-1 2,-3 3 0,-4 1 0,-6-1-1,-10 5 0,1-1 0,-8 3 0,-6-2 0,0 2 2,-6 0 1,0-2 0,0 2 2,2 0-2,-1-1 1,1 1-2,-1 0-4,1-2-3,-1 2 3,-1-1-7,0 1-1,0-2-7,0 1-24,-1-1-83</inkml:trace>
  <inkml:trace contextRef="#ctx0" brushRef="#br0" timeOffset="36554.0907">8795 14752 81,'0'0'33,"0"0"-2,0 0-3,0 0-3,0 0-5,0 0-4,0 0-1,0 0-2,0 0 0,0 0 0,-50 54-1,49-19-4,-2 6 0,3 6-1,0 3-2,0 1 1,3 2 2,0-1-2,1-3 4,0 0-2,2-3-1,2 0-2,2-1 0,0 0-2,0-2 2,3 3 1,-1 0-4,2 3 2,-4-1-4,2 0 0,-2-5 2,-2 1-2,-1-5 2,0-6-1,-2-4-2,-2-9 0,0-3 0,-2-7-1,-1-6 3,1 3-2,-1-7 2,0 0 1,0 0 0,0 1 1,2 1 0,-2 6 2,0-3-1,0 7 3,0-3-4,0-6 1,-4 5-2,2-3-2,1-1 2,0 1 0,1-5-2,0 5 0,0-1 0,0 0-2,1 3 3,3-4 0,5 0 1,0-1 1,4-2-3,4 0 1,3 0 0,6-4 1,0 0-1,3-1 2,0 2 0,3 0 0,0 2-2,4-1 1,2 2-1,2 0 1,2 2-1,5-1 0,1 2 0,4-2-4,2 3 2,-2-3-3,0 2 3,1-3 2,0 0-1,-4 0 2,0 0-4,-6 0 1,2 0 2,-3 0 1,-1 0-1,-1 0-1,-2 0 0,-1-1 0,-2-2 0,-3-1 2,-2 1 0,-2-1 0,-2-1 1,-3-1-3,3 1 4,-4-2-1,1-3 2,-4 3-1,0-3-2,-5 5 0,-1 0-2,-3 0 2,-6 3-2,6 0 0,-5-1 0,-1 3 1,1-3-1,-5 3 2,0 0-1,0 0 2,2 0-2,-1 0 0,1-1-1,-1 0-1,1-1 2,1-3-1,-2 0 0,2 0 0,-2-6-1,1 5 1,-2-6 0,2-6-1,-1 7 1,-1-9-2,0 2-5,0 1 4,-5-8-1,0 2 2,-4-2 0,1 0 1,-1-4 1,0-1-2,-1-4 1,0-5-2,3 0 1,-1-3 0,1 0 4,1-3-2,2-2 1,-2-2-2,2-1-3,-1 1 3,1 1-1,2 0 3,-1 5 0,-2 2-1,2 0-1,-1 6 2,-1 0 1,1 4-1,0 5 2,3 6-3,1 1 1,0 1 0,0 5 0,0-6 0,0 9 5,0 5-4,1-1 1,-1 6-1,0-1-3,0 1 1,0-1 0,3-1 0,-3 0 0,1 1 0,-1-1-1,1 0 1,-1 1 0,0-1 0,2 2 0,-2-3 1,0 2-2,0 0 2,0 1-1,0-2 1,0 2 3,1-1-3,-1 1 1,0-2-1,0 2 0,0-2 1,0 2 1,0 0 0,0 0-1,0-3-1,0 3-2,0-2 2,0 2-1,0 0 1,0 0 0,0-2-2,0 1 1,0-1 1,0 0-2,0 1 2,0 0-1,0-2-2,0 3 0,0-3-2,0 2-2,0 0-4,0 1-5,0-2-8,0 2-34,0 0-120,0 0-42</inkml:trace>
  <inkml:trace contextRef="#ctx0" brushRef="#br0" timeOffset="37389.1385">10117 15930 218,'0'0'29,"0"0"-1,0 0-4,0 0-1,0 0-3,0 0 1,0 0-4,0 0 0,0 0-1,71-46 0,-42 46-5,3 2-1,4 7-3,6 2-2,2 1-1,2 4-1,3 4-1,3 4-3,1 1-1,4 3 1,-1 2 3,4-1 1,-2 0-3,4 0 0,-3 3-2,0-1 0,-1-1 2,0-2-1,1-4 1,3 0-2,3-2 2,2-3-2,2-4 4,-2 0 1,1-1-1,-2 0-1,-1 3-2,1 3 2,-5 1 0,-5 1 0,-2 0 1,-3 0-2,-5 1-2,-3 1 0,-2 1 1,-6-5 2,-5 1 0,-4-4 2,-4-2-2,-9-7-2,-5 0 1,-3-2-2,-4-1 2,1-1-1,-2 4-1,0-5-2,-8 3-7,-7-3-12,4-2-35,-10-1-166</inkml:trace>
  <inkml:trace contextRef="#ctx0" brushRef="#br0" timeOffset="38737.2156">12497 16438 118,'0'0'39,"0"0"-6,0 0-8,0 0 1,-81 56-7,73-32 0,-1 1-3,4 5-3,3 2-2,2 4-3,0 0-2,1 2-3,9-1 2,3 2-2,5-5-1,3 1-2,4-3-1,1-3 0,4-5 1,6-1 0,0-4 0,4-7-1,-1-2 1,1-3-1,-4-4-1,-1-1 2,-6-2 0,-2 0-2,-4-5 2,-4-5-2,-1-4 1,-4-5 0,-1-8 0,0-4 2,0-7-1,-1-6 1,-1-3 0,0-2-1,-2-1 2,0-1-4,0-2 4,-3 1 0,-2 3 0,-1 3 4,-3 7 1,0 8 3,-2 4 1,-6 7 4,2 6-1,-8 7-4,6 2 2,-4 5-2,-2 0 0,2 9 5,-2 8-6,2 4 2,3 5-2,6 2-2,1 2 4,2 6-5,2 0 1,8 2-3,1 1-1,5 3-1,1 1-1,2 6 3,2 1-5,-3 4-1,1-1 2,-4-6 2,-1-5-2,-4-8 1,-2-5-1,-4-9 1,-3-9 0,0-7 3,-1-4-1,0 0 0,0 0 2,0 2-2,0-2-2,-4 0 1,-6-5-2,-2-7-1,-2-8 1,4-6 0,0-3 3,4-1-3,2-4 1,4-3-2,0 0 1,4 3 0,4 0 1,3 6 1,-1 3-1,-1 9 1,0 3-1,-1 6-2,-1 4 3,3-2-2,2 5 0,5 3 0,-1 6 0,6 11 0,-5 0 0,2 4 0,0 4-1,-2 1 0,-1 0-1,3 0 4,0-1-4,1-2 2,0-3-2,2-4 0,-1-3 0,0-4 1,1 0-1,-7-7 1,3-1-1,-1-4 1,-5 0-3,6 0 1,-3-4 0,-2-4 1,1-6 0,-5-1 0,-2-5-1,-2-2-1,-4-6 3,-1-1-1,0 0 1,0-2-1,0 2 1,0 0 1,-3 8 2,0 3-1,2 6 2,-5 2-1,2 1 0,1 6 2,-6 3 0,-1 2 1,-6 11 2,-1 8-1,2 7-3,5 0 1,2 4-1,5 1-1,3-4-2,0 1 2,8-6-2,5-5-1,2-2 0,2-5-5,3-2-1,-7-3 0,3-2-7,-4-1-9,-6-3-32,0 1-55,-5-2-139</inkml:trace>
  <inkml:trace contextRef="#ctx0" brushRef="#br0" timeOffset="38891.2244">13336 16479 228,'0'0'-6,"0"0"-5,0 0-4,0 0-1,0 0-12,0 0-31</inkml:trace>
  <inkml:trace contextRef="#ctx0" brushRef="#br0" timeOffset="39240.2444">13871 16316 281,'0'0'8,"0"0"4,0 0 6,0 0 3,-12 85 4,12-50-2,0 10 0,0 3-2,5 6-3,-1 7-3,3 5-1,3 6 0,-1 6 0,5 6-7,-1 1-1,3 3 5,-1-2 1,-3 1 6,5-3-6,-6-6-8,4-3-4,-5-9-3,3-9 4,-5-8-2,1-8 0,-3-12 1,-1-8-3,-3-4 2,-1-7-1,-1-3-4,2-2-1,-2-5-5,0 0-4,0 0-6,0-8-12,-8-12-9,2-11-11,-2-4-16,4-9-15,-2-7-23,-1-6 1</inkml:trace>
  <inkml:trace contextRef="#ctx0" brushRef="#br0" timeOffset="39492.2588">13900 16799 208,'0'0'47,"0"0"-8,0 0-9,0 0-5,-19-77-10,19 67-3,4-3-2,8 4-2,5 0 0,4 5 0,4 4-4,3 0 1,1 6-3,1 6-3,1 3 1,-4 3 0,0 5-1,-5 0 1,-4 6-2,-6 0 0,-3-4 1,-6 1 0,-3-3 1,-3-3-1,-7-2 1,-7-4 0,-4-2 0,-2-4 1,-3-1 0,0-2-1,0 0-2,0-1-2,10-1-2,3-1-5,3-2-9,6 2-21,-1-1-45,-1-1-124</inkml:trace>
  <inkml:trace contextRef="#ctx0" brushRef="#br0" timeOffset="40081.2925">13480 15851 166,'0'0'16,"0"0"3,0 0 2,0 0 1,0 0-4,0 0 0,0 0-3,-34 86-4,34-54-3,0 3-2,4 2-2,3-3 0,2-2-1,5-3 0,2-9-1,4-3 0,1-8 1,3-4-1,1-5-1,1-2-1,-2-8 1,2-5-2,-2-5 2,-3-4 2,-4 0-1,-5-3 1,-7-2 0,-5-1 1,-3-2 4,-11 2 2,-7-1-2,-5 4 0,-7 3-2,1 7 0,-6 5 5,-1 8 3,2 4-4,2 0 1,2 8-6,4 5-3,4 2-6,9-1-4,5-2-6,4 5-8,7 5-18,4 2-103,9 13-76</inkml:trace>
  <inkml:trace contextRef="#ctx0" brushRef="#br0" timeOffset="40661.3257">12403 17436 287,'0'0'11,"0"0"7,0 0 3,0 0 5,0 0-7,107-32-4,-72 25-2,2 4-7,4 0-1,5 3 1,4 0-6,3 0 2,5 3-1,3 5-2,2 1 1,2 0 0,1 2-2,-2-2 0,-1-3 2,0 0-1,-1-4 2,-1-1 3,1-1-4,0 0 2,3-4 1,3-6 1,4 1 0,1-1 1,2-3-3,0 3 2,-1-2-1,1 2-1,-2 0 2,-3 3-4,-3 0 1,-4 4 2,-5 1-3,-5-1 1,-6 1-1,-2-1-2,-8-1 0,-2 1 2,-4-1-5,-9 1 4,-2 0 1,-8 1-2,-6 0 2,0 2 2,-6 0-3,0 0 4,0 0 0,0 0-3,1 0-10,-1 0 1,-1 0-3,-11 0-9,-5 0-21,-7 0-61,-1 0-103</inkml:trace>
  <inkml:trace contextRef="#ctx0" brushRef="#br0" timeOffset="41200.3565">12510 17713 188,'0'0'21,"0"0"7,0 0 2,0 0 0,0 0-5,0 0-5,84-12 1,-44 9-6,5 1-4,4 2-2,3 0-7,4 0-2,0 5 3,2 0-3,1 2-1,0 0-1,2 3-1,-2 0 0,-1 1-1,0-2 2,-2-4-2,-1-3 2,0-2 0,2 0 1,-3-1 2,3-7-2,1 2 1,-1-3 1,0 1-2,1-2 3,0 1-2,0 4 1,-1 2-4,0 3 2,-1 0 1,-1 0-2,-4 0 4,-1 0-2,-5-4-4,-3-2 2,-2-1-2,-3 3 0,-4-1 3,-1 0-2,-2-2 2,-2 2 5,0 0-4,-2 0 0,-7 3 2,-2-1-3,-4 2 1,-1 1 0,1-1 0,-10 1 0,4 0 1,-7 0-1,0 0 2,0 0-1,2 0 1,-1 0-1,1-3-4,-1 3-1,-1 0-7,0 0-7,0 0-19,-13 0-73,-3 0-78</inkml:trace>
  <inkml:trace contextRef="#ctx0" brushRef="#br0" timeOffset="51369.9382">9056 14900 13,'0'0'16,"0"0"2,0 0-3,0 0-2,0 0-4,0 0-4,0 0-2,0 0-1,0 0 3,-6-13-3,5 16 5,1 11-3,0 1 1,0 10-2,0-4 1,0 2 0,1 0 0,2-2-3,0 1 3,0-5-2,0-1 0,0-3 0,0-2 2,0 0-2,0-1 1,-2-5-1,2 1 2,-3-6-1,1 2 1,2 3-3,-1-2 0,0 2 0,-2-5-1,0 0 0,0 0 1,2 1 1,-1-1 0,-1 2-1,2-2 1,-2 1-1,1-1 3,1 0-3,4 0-1,5 0 0,-1 0-2,5-3 2,2-3-1,0 2 1,5-4 0,1 4 1,-1-1-1,-3 0 0,7 3-1,-2-1 1,2-1 0,2 3 0,1-1 1,-1 2-2,1-2 1,-1 1-2,-2 1 1,0 0 1,-1 0-1,-8 0 1,2-1 0,0 1-1,1 0 2,-3-2-2,3 2 1,-2-1 0,-5-1-1,4 1 1,-5-1 1,-7 1-1,5-1 1,-2 2 0,-2 0-1,-1 0 1,-5 0 1,0-2-1,0 2 1,2 0 0,-1 0 2,1 0 1,-1 0 0,1 0 0,-1 0-1,1 0-2,-2 0 0,3-1-1,-2 1 0,1 0 0,-1-2 1,-1 2 0,3-7 0,-2 2 2,-1 1-2,3-6 1,-3 3 1,1-4 0,-1 0-1,0-2 2,2 2-3,-2-2 2,0 1-3,0-2 1,0 0 2,0 1-3,0-1 1,0 1 1,0 1-2,0 5 2,-2-5 1,2 7-2,-1 0 3,1 0-2,0 5 1,-3-2-1,3 2 1,0 0 0,0-3-1,-1-1-1,-3-2 1,2 2-2,1 0 0,1 4 0,-6-1 1,1-1 1,1 1-2,-9 1 1,7 0-1,-7 0-1,-7 0 0,1 0-1,-6 3 1,1-1 0,1 1 1,-3 0 1,4-1-1,-5 2 0,-1-3 1,-1 1 1,0 0-1,-1-2 0,1 3 1,3-3-1,5 0 0,2 0 2,6 0 0,0 0 0,-2 0-2,2 0-2,0 0 1,-1 0 2,3-3-2,6 1 0,-7 2-1,6 0-1,1 0 1,-8-2 1,7 2-1,0 0 0,-6-1 0,5 1-1,2 0 1,-7 0 1,7 0 1,-1 0-1,1 0 2,-1-2-1,0 2-1,1-2 0,-3 2-1,8 0 1,-5 0-1,-1 0 0,0 0 0,2 0-1,-2 0 1,0 0 1,2 0-2,0 0 2,-1 0-1,1 0-1,-1 2 1,-4 1-1,4-1 2,-5 0-1,2 1 0,-1 1 0,0-1-1,4-2 1,-6 0 0,7 2 2,-1-3-2,1 3 2,4-3-2,-1 0-2,1 0 4,-2 0-1,1 1 0,-1-1-1,1 0 0,-1 0-4,1 0 6,-1 0-2,1 0 1,-2 0 0,2 0-2,-1 0 1,2 0-1,-1 0 2,1 0-1,0 0 1,0 1-1,0-1 0,0 0 0,0 0-2,0 0 2,0 2 1,0-2-1,0 5 0,3 0 0,2 4 0,1 5-1,-1 2 1,0 3 0,0 1 0,-2-5 0,-1 1-2,3-4 2,-5 0 0,1 2 0,-1-7 2,2 5-2,-2-6-2,0 1 2,0-2-1,0-5 1,0 0 4,0 0-4,0 2 1,0-1 0,0 1-3,-2 0 2,1-2 0,-1 0 0,-1 0 1,3 0-1,-1 2 0,1-2 0,-1 0-1,1 0 1,-2 0 1,2 0-1,-1 0 0,1 0-1,0 0 1,0 0-1,0 0 1,0 0-2,0 0 2,11-2 0,3-2 0,7-1 0,-2-1-1,4 1 1,1 0 1,2 1-1,2 0 0,-1 3 0,1-1-1,1 2 1,1 0 0,-2 0-1,2 3 0,1 1-1,-3-1-1,2 1 0,0-1 1,-1 0-2,-2-2 1,2-1 1,-3 0-1,3 0 2,-3 0-3,1 0 2,-1-2 0,-1 0-1,-5 1 0,-2 1-1,-4-2 1,-1 2-1,-2-2 2,-5 2 0,-1 0-2,-5 0 3,0-1 0,0 1 0,3 0 1,-2 0 0,1 0 1,-1 0-1,2 0 2,-2 0-2,-1 0 0,3-1 1,-2 1-1,-1 0 0,0-3 2,2 3-2,-2 0 0,0 0 0,1-3-3,-1 3 3,0-1 0,0 1-1,0-1 1,0 1 0,0-2-1,0 1 1,0 0 0,0-6 0,0 1 2,-3-6-2,-1-4 0,0 5 0,0-3 0,1 3 1,0 1 1,0-2-2,-2 1 0,3 0 0,-4 1-2,3 0 4,-3 3-2,0-1 0,3 6 0,2-1 0,1 3-2,-2-2 2,2 2-1,-1 0 1,0-2 1,-1 2-1,1-1 0,-1 1 0,0-1 0,1 1-1,0 0 1,-2 0-1,2 0-2,-1 0-3,-5 0-7,-8 0-18,-3 1-47,-7 5-99</inkml:trace>
  <inkml:trace contextRef="#ctx0" brushRef="#br0" timeOffset="53625.0671">9094 15097 1,'0'0'0,"0"0"0,0 0-1,0 0 1,0 0 0,87-28 0,-60 17 0,-1 2 0</inkml:trace>
  <inkml:trace contextRef="#ctx0" brushRef="#br0" timeOffset="54164.098">9235 15108 5,'0'0'15,"0"0"6,0 0 0,0 0-2,0 0-6,0 0-6,0 0-4,0 0-3,0 0 0,-31-17-1,50 4-1,4 1 0,6 0 0,-2 0-3,3 3 1,-1 1 1,0 3 0,-10 1 2,1 1 0,-8 3-1,-1 0-2,1 0 0,-7 0 2,-3 9 0,-2 2 0,-7 3 1,-6 5 0,-6-6 3,-1-2 2,-2-3 3,6-1 3,-1-4-1,9 0 0,2-3-5,0 1 1,6-1-3,0 0 0,12-7-5,8-5 1,10-5-1,5 2 1,1 1 0,2 0-2,-1 1 1,-2 5-1,-3 1 2,-6 2-1,-6 3 1,-3 2-3,-7 0 0,-7 0-1,0 7 0,-3 3-2,-2 4 1,-9 1 1,-4-1 4,-5-3 2,-3-4 3,3 0 2,-3-3 0,7-1 2,0 2-2,6-5-1,-3 2 0,3-1-2,4-1 1,0 2-3,6-2 1,-1 0 0,1 0-1,-2 0 0,1 2 0,-1-2-1,1 0 1,-3 1 1,-2 1 2,1-1 0,-3 2-1,5 0 0,-1 0 0,-4 4-1,5-4 4,-1-1-4,1 1 2,3-3-2,-1 0-2,1 0-3,0 0 2,0 2-3,0-2-3,0 0-3,10 0-9,-1-5-11</inkml:trace>
  <inkml:trace contextRef="#ctx0" brushRef="#br0" timeOffset="55185.1564">9743 14846 128,'0'0'14,"0"0"-1,100-97 0,-54 59 0,9-1-1,7-1-7,5-3-2,6 0-3,4 1 0,5-1 1,4 2-1,5 3 3,-1-2-2,3-1 0,1 2 0,-3 3 0,-1 0 1,-3 2 0,-2 5-1,-7 2 0,-1 3-1,-6 3 1,-6 2-1,-6 4 0,-6 0 0,-6 5 0,-4 1 0,-7 2-1,-4 2 1,-4-2 1,-8 4-1,-5 0 2,-5 1 1,-2 0-2,2 2 2,-5 0 0,-1-3-2,3 3 2,-7 0-2,0 0-2,0 0-4,0 0-4,-4 5-14,-3 7-39</inkml:trace>
  <inkml:trace contextRef="#ctx0" brushRef="#br0" timeOffset="56117.2097">12037 13626 141,'0'0'1,"0"0"5,0 0 2,0 0 4,0 0 1,-46 81-1,39-52-3,0 3 0,4 1-5,-2 0 0,3-1 1,1-4-5,1-7 3,0-3-2,0-5 0,0-4 2,0 3-3,0-8 1,1 0 1,-1-4 1,0 0-1,0 0 0,5 0 1,3 0-1,3-12-1,5-3 2,-4-3-3,1-1 1,-3-4-1,3 1 0,-1-5 1,2 3-1,2 0 2,-2 2 1,1 3 0,-1 2 0,-4 6-1,0 3 0,-4 1 1,-3 4-2,3 0 0,-6 3-1,0-1 1,0 1-1,1 0 0,1 0 0,-2 0 1,2 0 2,-2 0-1,0 0 0,0 4 2,-2 2 1,-5 2-1,-2-2 1,2 0 0,-2 0-2,-1 0 1,2-1-3,1 0 0,4-1 0,0-1-1,3-3-1,-1 0 1,1 0 0,0 5 1,0 0 0,3 2-1,3 0 0,2-6 0,1 3 1,4-4 1,3 0 0,1 0-1,3-7 0,-2 0 0,-2-3-2,-2 2 1,-2 0 1,-2-1-1,0-1 0,-4 2 2,4-3-2,-4 3 1,-3 6 0,3-4 1,-3 2 1,-1 1-1,2 3-1,-4 0 3,0-3-2,0 3-1,2 0 0,-2-1-1,1 1 0,-1-1 0,0 1-1,0 0 1,0 0 0,-8 1-1,-7 10 0,-6 4-2,-4 0-1,2 2 1,-2-2 2,1 0 2,4-2 1,5-4-1,1-2-1,6-2 0,4-5 3,1 3-2,0 1 3,2-1-3,-2 0 0,1 1 1,2 1 2,5 2-2,5 3 1,7 2-1,1-2 0,2-2 2,3 1 0,-1 1-1,2 0-1,2 1 1,0-1-3,3 1 1,0 0 1,0-4 0,-3 0-1,0-2 0,-2-2 1,-5-1-2,-2 0 0,-5 1-1,-6-3 0,5 0-2,-6 2 2,-1 0-3,2-1 1,-6-1-3,0 0-6,0 4-6,0 3-20,0-2-34,0 0-58</inkml:trace>
  <inkml:trace contextRef="#ctx0" brushRef="#br0" timeOffset="57456.2863">12570 13846 99,'0'0'33,"0"0"-2,0 0-1,0 0-5,0 0-6,0 0-8,0 0-1,0 0-3,0 0 1,0 0 0,-8-16-1,13 15-1,8-3 0,1 0-5,5 0 1,2-5-2,1 2 0,-1-1-1,0-2 1,-3-2-1,-1 0 1,-7 3 0,0-2 0,-4 2 1,-5 4-1,2 1 0,-3-2 1,0 1 1,0-1-1,0-1 0,-4 5 0,-7 1-1,-3 1 1,1 0-1,-6 4 1,9 2 2,-2 4-2,4-2 0,2 0 0,-2 4-1,5-3 1,1-4 1,2 5-2,0 0 0,0 2 0,0 5 1,7-4 0,1-1 0,-2 0-1,0 0 0,2-2 0,-1-5 1,2 6 0,-3-5-1,1 1 0,1 0 0,-3-3 2,4 1-2,-6-3 1,1 1 0,-4-3 1,0 0-1,0 0 1,2 0-1,3 0-1,-1 0-1,4-2-1,-1-2 1,-3-4 1,0 1 0,-1 2-2,0-4 2,-1 3 0,-2-6-4,0-7 3,0 9-1,0-7 3,-2 0-1,-1 7 0,-4-7 0,1 0 0,1 0 1,-4-4-1,-2 2 1,2-1-1,0 1 0,-2 2 2,3 7 0,-2 0 0,4 3 1,-6 2-1,2 3-1,0 2 0,-7 0 2,4 5-1,-3 9-1,2 1 0,3 4 0,3 1 3,-1 1-2,1 2 3,1 1-2,2 0 1,1 2 0,2 1 0,2-1 0,0 0-1,3 0-3,5-3-2,2-1 4,1 0-2,0-5 0,4 0 1,0-3-2,0-3 1,3-2-2,-5-4 2,2-5 0,5 0 2,3-3-4,3-7 2,-2-2 0,1-2 0,-3-3 2,-5-2-2,0-3 1,-4 0-1,0-4 0,-4 1 0,-2-4-3,0 0 2,-2 0-1,-2 0 1,0 1 2,-1 8-1,-2 0 0,2 8 0,-2 5 0,0-5 0,0 9 1,0-2-1,0 1 0,0 4 1,-3 0-1,-3 7 1,-4 10 1,2 5 1,0 4 0,4 3 1,1 0 2,1 3-3,2-1 2,0-2-3,5-3-1,4-4 0,-1-5-1,2-4 0,-1-4-1,-3-6 2,-2-1-2,6-2 0,-1 0 0,4-5 0,4-9-2,-2-3 2,-1-1 0,-4-5 0,-2 1-4,0-2 4,-3 7-2,-1-2 3,-3 9 1,1 3 0,-2 2 1,0 5-1,0-3 1,0 3-2,0 0 2,0 3-1,0 11 7,-2 11-2,-1 7 2,2 2-4,1 5-2,0-2 2,4 3-4,4 3 0,3-1 0,1 0 0,-1 1-2,0-1 2,-2-4 0,-3 1-2,-4-2 2,-2-1-1,-3 1-1,-7 1 2,-6 0 3,-3-1 1,-3-1 1,-1-4-2,3-5-3,-2-7 1,7-7 1,6-6 4,0-4 0,-2-3 0,0-3-2,0-11-3,2-4 1,5-8-5,2-5 0,2-5 1,0-6-3,7 1 6,7-7-1,0-3 0,6-2 0,6 0-1,3-1 0,6 3-2,3 4 1,3 5-1,0 2 0,0 5-1,0 1-2,-2 6-3,-1 1-4,0 1-1,-4 5-10,-2 4-11,-7 1-19,-1 6-32,-8 3-52</inkml:trace>
  <inkml:trace contextRef="#ctx0" brushRef="#br0" timeOffset="57952.3146">11916 14516 160,'0'0'3,"0"0"-1,0 0 4,0 0 5,0 0 0,81-36-1,-46 31-1,5 3-3,8 1-2,3-1-1,8 0-1,5 2-1,8-4 2,4 1-3,7-3 0,5-1-2,3-2 2,1-4 0,4 1 0,-2 0 0,-4-1 0,-4 0 0,-3 1 0,-8 2 0,-5 1-1,-7-1 0,-11 3-1,-6 0-1,-8 2 2,-9-2-1,-8 5-1,-5-1 0,-7 0-1,-3 1 1,-2 2-1,-4 0-4,0-2-3,0-1-10,-1 0-18,-12 1-39</inkml:trace>
  <inkml:trace contextRef="#ctx0" brushRef="#br0" timeOffset="58365.3383">11910 14742 118,'0'0'11,"0"0"2,0 0 3,0 0 2,0 0 0,0 0-1,0 0-3,100-3 0,-54 1-5,5-1 0,7 2-5,5-2-1,5 0-3,3 1 0,3 2-2,1 0 1,-2 0-1,1 0 1,-3 0-2,0 0 2,-2 0 0,-4 0 0,1-5 1,-7 3-1,-3-3-1,-5 0 1,-3 0 1,-6-2 0,-4 0 0,-4 1 3,-4-1-2,-11 3-1,-2 1 1,-6 0 0,-7 1 0,3 2 3,-7 0 1,0-2-3,0 2 3,1 0-2,-1 0-2,0 0-1,0 0-1,-8 0-1,-5 5-4,-4 4-9,-2 2-55,-2 2-111</inkml:trace>
  <inkml:trace contextRef="#ctx0" brushRef="#br0" timeOffset="63210.6154">14342 14004 92,'0'0'28,"0"0"1,0 0 1,0 0-2,0 0-6,0 0-5,0 0-4,0 0-4,0 0 3,-76-8 0,71 37-2,0 4 1,3 7-2,-1 6-1,0 5-3,1 4 1,0 3-3,0-2 1,-1-1 4,1-4-4,2-4 2,0-3-2,0-10-4,0-9 2,0-11 0,0-6 2,0-3 0,0-2 3,0 2 0,0 2-1,-5-7-2,-4 0 0,-2-10 0,-6-6-3,2-7 3,-1-4-3,0-6-2,0-4 2,2-4-4,-1-5 5,2 0 0,3-7-2,3 0 2,3 1-1,4 0 2,0 4-1,3 6-2,4 6 2,-1 5 1,2 12 1,0 6-2,-4 4-1,-1 5 1,7 3-2,0 1 2,6 9 1,6 8-1,-2 3 1,-1 7 0,1 0-3,1 3-1,3 2-1,-1-1 1,0-1 1,6-1-1,-2-5 1,-2-3-1,4-4 0,-6-5 0,-5-7 0,1-2 0,-1-3 1,-1-3 0,2-9-1,-5-2-1,-3-6 2,-3-1 0,-5-5 2,-1-4-1,-2-2-1,-2-5 1,-3-1-1,-1 0 2,1-1 1,1 0-2,1 2-1,2 2-2,1 11 3,0 9 0,0 8 3,0 7-1,0-5-1,0 0-2,0-1 0,0 2 0,1 4 0,11 1 3,5 11 0,4 5 1,-1 5-1,0 5 0,-3 0-1,3 3-1,0 1 0,-2 1-1,1-1 0,-3 2-1,-2 1 1,-3-1-1,1 3 2,-4 0-2,-1-1 2,-1-2-1,0-4-1,-3-2 1,0-8-1,0-2 1,-1-9 0,-2-4-1,3 3-2,-2-4-1,1 1 0,-1 0-5,1 1-6,-2-1-22,0 0-41,-5 3-69</inkml:trace>
  <inkml:trace contextRef="#ctx0" brushRef="#br0" timeOffset="63515.6328">14979 14154 240,'0'0'26,"0"0"0,0 0 1,0 0-2,0 0-6,-70 98-4,63-66-7,3 2-3,3 0-4,1-2 1,3-3 0,6-3-4,1-2 5,-1-4-4,5 1 2,-5-9-6,1 1-1,1-4-5,-2-6-8,3 7-22,-2-3-47,-6-4-71</inkml:trace>
  <inkml:trace contextRef="#ctx0" brushRef="#br0" timeOffset="63673.6419">15016 13901 73,'0'0'1,"0"0"-1,0 0-1,0 0-8,0 0-10,0 0-14</inkml:trace>
  <inkml:trace contextRef="#ctx0" brushRef="#br0" timeOffset="63984.6597">15305 14016 117,'0'0'31,"0"0"0,0 0-4,0 0-2,-85 14-5,64 12-2,4 8 1,-2 5-1,1 7-3,3 4-1,1-2-6,5-1-1,4-5-2,5-3-2,0-9-1,12-4 3,5-5-5,2-4 5,7-3-7,3-1-3,2-3-5,2-3-1,3-1-9,-2-3-33,1-1-72</inkml:trace>
  <inkml:trace contextRef="#ctx0" brushRef="#br0" timeOffset="64316.6787">15535 14118 257,'0'0'3,"0"0"4,0 0 1,0 0-1,0 0-1,0 0-3,65 97-2,-49-66-4,-1 0 1,1 1 0,-2-1-1,0-4 1,-7-8 1,-2-7 1,-4-2 0,-1-4 2,0 3 1,-4-1 0,-8-5 2,-2-3 4,1 0-1,-6-11 2,4-4-1,3-2-2,4-5 2,4-2-1,4-1-1,0-1-2,7 1-4,7 0 0,4 1-3,3 4-3,4 0-5,-1 4-12,3 6-37,-3-2-80</inkml:trace>
  <inkml:trace contextRef="#ctx0" brushRef="#br0" timeOffset="64652.6979">16009 14090 207,'0'0'24,"0"0"-2,0 0-1,0 0-3,0 0-4,-26 93-3,26-72-1,7-2-3,3-1-3,0 2 1,2-2-3,2 0 1,0-2-2,1-1 0,1-1 0,3-4 0,0-3 0,4-4 1,0-1-4,2-2 2,-1 0 0,-2-7-1,1-5 0,-3-3 0,-2-1 2,-4-5-1,-4-3 2,-5-4-2,-5-1 2,0 0-1,-9 0 0,-4 2 0,1 2 1,-1 2 1,0 3-1,3 8 0,0 1-1,2 8 1,3-1-2,-7 3-2,1 1-1,-5 5-3,0 5-7,6-1-7,3 3-49,5 3-133</inkml:trace>
  <inkml:trace contextRef="#ctx0" brushRef="#br0" timeOffset="65124.7249">16842 13943 94,'0'0'34,"0"0"-5,0 0-6,0 0-5,0 0-5,0 0 0,0 0-3,-99-45 1,76 59-1,3 3 0,-2 0 0,2 5 0,1 1-1,3 2-1,3-1 0,2 0-1,4 2 2,4-1-2,3 2 0,0 1-1,1-1-1,8 1-1,4-3-2,3 1 0,2-5-2,7-2-1,-1-2-1,6-3-3,3-2-3,0-2-5,0 0-11,-1-6-40,1 0-84</inkml:trace>
  <inkml:trace contextRef="#ctx0" brushRef="#br0" timeOffset="65936.7713">16998 13992 214,'0'0'31,"0"0"3,0 0-1,-92 61 0,77-38-5,5 1-7,3 1-4,7 4-7,1-3-2,15 1-7,4-3 1,3-3-2,8-3 0,2-4-1,6-1 0,-2-6 0,1-2-3,-3-3 1,-2-2 0,-4 0-1,-4-7 1,-5-1-1,-7-6 1,0-1 1,-9-3-2,-4-2 3,0-4 0,-6-1 2,-7 1-1,-1 2 1,-3 0-1,-1 3 0,-2 2 3,0 2-1,2 2 0,4 5 0,1 1 1,3 3-2,1 1 0,0-2 1,5 5-1,-3-5 0,2 2-1,3-1 0,-1 1-1,3 3 2,-2-2-2,2-2 2,0-7-1,3 2 0,6-3 0,-4 6 0,4-1 0,2 3 0,0-1 2,4 0-2,0 0 0,4-1 1,1 0 0,1-2 0,0 3-1,4-2 2,2 1 1,2 2 0,2 3 1,-1 1 1,0 1-1,-1 11 1,-3 3-1,-3 5 0,-4 4-2,-3 2 0,-3 1 0,-1 2-2,-2-1 0,0-1 0,0-2 0,2 2-2,-4-3 1,2-2 1,-2-7-1,-6-5 2,1-1-1,-1-4 0,-2-1 1,0 7-1,0-6 2,-2 5-1,-2-2 1,1-4-1,2-1 1,1-3 0,-2 0 0,2 0 1,-1 0-2,-5 0 0,2-7 0,-2-9-1,2-5-1,2-5 1,2 0 0,0-3 0,0-1 1,3-1-2,1 0 0,4-1 1,2 1-3,0 2 5,0 5-2,-1 6 1,-1 5-1,-2 5 0,-4 4 1,4 0-1,-1 4 0,4 0 1,1 7 0,9 6 1,-6 2 1,3 4 0,0 3 0,4-1-2,3 3 0,0-2 0,3 1-2,3-2 0,-1-2-1,0 0-3,0-1 1,-2 1-6,-3-2-4,-8-5-23,0 1-44,-6-4-99</inkml:trace>
  <inkml:trace contextRef="#ctx0" brushRef="#br0" timeOffset="66303.7923">17970 13491 227,'0'0'13,"0"0"2,0 0 2,0 0-2,0 0-1,0 0-1,0 0 3,0 0 4,0 0-2,11 93 2,-2-44-6,5 0-6,-2 1 2,2-1-1,3-1-2,2-3-3,-1-3-1,2-3-3,0-2 2,-1-1 0,0-3-2,-3-1 2,-2 0-3,1-3 0,-4 0 0,-2 0-3,-3-2 2,-1-5-1,-2-6-3,0 1 0,0-7-3,-3-5-3,1 2-4,-1-7-9,0 2-24,0 1-21,-8-1-36,1 0-25</inkml:trace>
  <inkml:trace contextRef="#ctx0" brushRef="#br0" timeOffset="66952.8294">17897 13950 138,'0'0'31,"0"0"-2,0 0-6,0 0 1,0 0-4,0 0-3,17-79-1,2 69-2,6 0 0,4 3-3,6 0-3,2 0-2,5 4-2,0 3-2,3 0 1,-3 3 0,-1 6-2,0 2-1,-2 3 0,-3 1 0,-2 3 0,-7 0-1,-4 3 1,-7 1 0,0-3 2,-7 1-3,1-4 1,-5-3 0,-2-3-1,-1-5 3,-2 6-2,0-5 1,0 0 1,0 5 1,0-7 0,0 0-1,0 1 1,0-5 1,0 0 0,0 0-1,0 0-1,0 2 2,0-2-4,0-2 2,0-9-1,4-5 2,5-5-2,2-1 0,1 3 0,3-1-1,-1-1 1,2 4 0,0 2-1,-1 0 1,-3 5-1,-2 2 2,-2 3-4,-4 1 2,0 2 2,-4 2-1,0-2 1,0 2-1,1-1 1,1-1-1,0 1-1,-2-1 2,0 1-1,1 1 1,-1-2 0,0 2-1,0-2 3,0 2-4,0-1-2,0 1 4,0-2-2,0 2 0,0 0 0,0 0-2,0 0 2,0 0 2,0 0-2,0 0 1,0 0 0,0 0 1,0 0 2,0 0-1,0 0 0,0 0 0,0 0-1,0 0-1,0 0-1,0 0 0,0 0 0,0 0 0,1 0-1,-1 0 1,2-2-1,-2 2 0,1-2 0,-1 2-2,1 0 1,-1 0 1,0 0 0,2 0 0,-2 0-3,0 0 1,0 0-6,-2 0-7,-3 0-32,0 0-100,3 2-61</inkml:trace>
  <inkml:trace contextRef="#ctx0" brushRef="#br0" timeOffset="68694.9291">18847 13827 200,'0'0'22,"0"0"0,0 0-1,0 0-2,0 0 2,0 0 1,-84 53-1,74-27-3,4 1-3,5 2 0,1 0-5,6-2-2,9 0-2,3-4-4,6-1-1,4-5-1,2-6 1,2-2-1,0-2 0,0-4 1,-1-3-2,-2 0 0,-4-3 1,-4-4-1,-7 2-1,-4-3 1,-2-4-3,-4 1 4,0-5-1,-4-4 1,-5-2 0,-7-3 0,-3 1 0,-4 3 1,-4 4-1,0 2 0,-6 5 0,0 3 0,-1 4 0,0 1 0,3 2 0,7 0 1,4 0-1,3 0 0,7 0 0,2 2-1,4-2 1,-1 0-1,1 0 1,0 0 0,0 0 0,5 3 1,10 1-1,5-1 0,6-1-1,2-2 0,3 0 2,3 0-1,0-2-1,4-4 2,-4-1-2,-1-4 1,-3-3 0,0-3 0,-6-3 0,-3-4 0,-5-5 0,-3-2-2,-7-4 2,1-5-3,-6-1 3,-1 0 2,0 2-1,-4 1 3,-3 6-3,-2 5 2,2 8 0,-1 6 2,1 6-1,3 2 2,1 1-3,-1 4 0,-4 2 1,-1 12-1,-2 8 4,4 10-2,4 5 1,2 6-2,-1 2 1,2 4-1,0 0-1,5-1 3,2 2-4,3-3 3,1-2-4,1-1-1,-1-5 0,4-3 0,0-4 0,2-5-1,2-4-1,0-3 2,2-6 0,2-3-2,-1-5 1,1-4 0,0-2 0,-1-7 0,-2-5-1,-1-5-1,-2-2 2,-4-2 0,-1-5 0,-4-2 1,-2-4-1,-4-4 2,-2 0-1,0-4-3,-4-3 2,0-2-4,-3-1 4,2-2 1,2 4-1,0-2 2,0 9-1,3 10 1,-2 2 2,2 12 0,0 7-2,0 0 1,0 6-1,-1-2 0,-3 2 3,-5 9-2,-1 9 1,0 9 2,0 3-2,7 4-1,1 2 1,2 1-3,0-2 2,5 0 3,5 1-4,0 0 1,2-1-2,2-3-2,0-4 2,2-1 0,-2-1 0,4-3 2,-3-2-3,-1-4 0,1-2 1,-4-4-2,2-4 1,1-1 0,-3-1-1,6-2 1,-1-3 0,1 0-1,3 0 1,-1-8-1,-4-2 0,2-4 4,-4-3-4,3-3 1,-3 0 1,-2-4 1,0 0-2,-2-1 5,-3-1-3,-1 0-3,-2 6 3,-3 3-5,0 5 4,0 2 3,-2 1-3,-1 4 1,1 3-1,-5 2-1,-4 0 2,-3 4 1,-2 8 1,7-3 6,5 7-5,4 5 5,4 1-6,8 7 3,8-3-3,4-3 2,4-1-4,4-1-1,2-1 1,3-5-2,0 1 0,1-3 1,2-2 0,-4 0-1,-1-4 0,-1-1-1,-3-1 0,-2-5-2,-1 0 1,-5-2 1,-6-8 0,-1-4 3,-6-3-1,-5-4 0,-3-4-1,-2-2 3,0 0-2,-5-2 0,-4 0 1,0 2-4,-2 4 4,-1 1-2,3 7-1,-2 3 4,4 5-4,-2 2 2,-1 3 0,6 0 0,-1 1 2,5 1-2,-4 0 0,-1 0 0,-2 3 0,0 2 3,3 4-3,1-1 2,1-3-2,1 6 0,1-6 2,-2-2-2,2 4-2,0-7 1,-1 0 0,1 0 2,0 2-1,0-1 1,0 1 1,0-1-2,0 0 1,0 2-1,0-3 0,0 2 2,0 0-1,0 2 0,1 0 0,5 1-2,0 1 2,7-4 0,5-2 1,3 0-2,8 0 1,1-6-2,1-3 0,-1 1 1,0-2-1,1-2-2,-1 3 2,-1-3-4,0 4 4,-4-1 1,-6 4 0,-8 2 1,1 3-1,-7 0 0,4 0 0,0 3 4,-8 7-2,-1 9 3,0 2-3,0 7 0,-3 1 0,3-1 0,0-3 0,3-1 0,9 0-1,6-5 1,4-1-2,4-1 0,4-2-1,2-1-2,3-3 0,0-2-2,-1-3-2,0-4-15,-2 2-43,-4-3-111,-2-1-76</inkml:trace>
  <inkml:trace contextRef="#ctx0" brushRef="#br0" timeOffset="69496.975">17836 14988 78,'0'0'10,"0"0"5,0 0 2,0 0 2,0 0-2,0 0 0,0 0-2,93-20 0,-62 17 2,8-1 1,5-3-1,4-2-1,7 0-3,3-1-3,4 0-1,4-2-2,5 4 0,1-1-2,3-1-4,2 3 2,3-1-2,1 0 0,1 2 2,3-1-3,4-1 3,2-1-1,0 0 2,7-4 0,1 2 3,4-1-1,5-2 0,3-1-2,4-1-1,-2 2 0,-3-1-1,-6 1-1,-6 5 1,-5-1-2,-8 2 1,-6 3-2,-5 0 1,-5 1 0,-4 1 0,-2-1 0,-2 1 1,3 0 0,-1 0 0,1 1 0,2-5 0,-2 1-1,-5 0 1,-1-2-1,-7 0-1,-4-2 1,-5 1 1,-5-1 1,-9-3 0,-3 3-3,-9 3 2,-9 2-3,-3 4-2,-4 1-5,-1-7-12,-15-1-46,-6-4-144</inkml:trace>
  <inkml:trace contextRef="#ctx0" brushRef="#br0" timeOffset="76012.3476">14954 13334 29,'0'0'15,"0"0"1,0 0-1,0 0-2,0 0 0,0 0-3,0 0-1,0 0 0,0 0-1,-2-10-1,-4 10 3,-1 2-1,-6 9 3,0 3-1,0 1-1,4 2 1,2-6 0,1 3-3,-1-1 0,4-4-2,0 8-1,2 0 1,1-5-3,0 8 3,0-5-1,4 1-3,7 3 2,0-3-2,2-5 0,3 0 2,0-2-1,3-2 0,-1 0-1,1-2 2,-4-1-1,1-3 1,1-1-1,-5 0 1,6 0-1,-3 0 2,-1-8-2,2-1 1,-2-2 2,-3-1-2,0-3-1,-1 1 0,-1-3 2,-5 7-2,3-3 2,-4 1-1,-1 0 2,-1 0-1,-1-1 4,0-3 0,-4 3 1,-6-3 0,0 3-5,-2 1 0,-4 1 0,-1 1 0,-2 0 0,-4 3-2,-1-1 0,-2 4 3,-1-1-2,0 2 1,1 1-1,0 2 0,4 0-1,2 0 0,-2 2 0,1 3-3,3 2 1,-1 1-1,2 0-1,3 4-2,3-5-3,3 5-5,5-3-18,3 3-72,0 0-129</inkml:trace>
  <inkml:trace contextRef="#ctx0" brushRef="#br0" timeOffset="96656.5284">13135 13207 41,'0'0'15,"0"0"-3,0 0-1,0 0-4,-90-93-2,66 75 3,0 1-2,-5 3 0,0 4 0,-2 2-1,-4 4-2,-2 1 2,-1 3 0,-1 0-1,-1 0 2,0 0 0,3 0 0,-1 0 0,1 0 1,1 0-1,1 1 0,0 1-1,0 1-2,-2-2 0,-2 4-3,-3-2 1,1 7 0,-2 0 0,-3 4 1,1-2-1,0 5-1,-1-2 2,2 4-1,1-2 3,3 1-2,2-1 2,3-2-1,3 0 1,2-3 1,1 0-2,2 1 2,2-1-3,1 0 1,-1 2 0,5 1-2,-2 2 3,2 3-1,1 3 0,-3 4-2,0 5 0,-2 4-2,1 6 1,-5 3-1,2 3-1,-1 3 2,0-1 0,1-1 0,3 2 0,2-2 2,2-1-2,6-2 1,2 0-2,4-2-1,4-4 1,3-1-1,0-2 1,7-1 0,7-4-1,-1 2 1,5-4 0,-1-1 0,2-2 1,1-3 0,0-1 1,0-3-2,-1 0 2,2-2-1,-1-2 4,1 1-3,0-2 3,0 1 0,2-3 0,-1 1 3,3-1-5,1-1 3,0 2-3,0 0-1,4-2 2,-1 2-1,0-4-1,1 3 0,1-1-1,0-2 0,0 2 0,5-1-1,-2-1 1,5 0 0,-2 0 0,0-2-2,1 1 2,0 0-1,1 0-1,0 0 2,-2-1-1,0-2 0,3 0 1,-4 0 0,-1 0-1,0 0 1,-4 1-1,0-2 1,-2 2 1,0 0-2,-1 1 2,3-4-2,-1 2 2,1-3-1,0 1 1,3-1-1,-1-3 1,2 0 0,1 0-1,0 0 2,1-6-2,3 1 1,1-4-1,1 2 0,0-1 0,2 0 0,-4-1 0,-2 1 0,-1 1 1,-2-1-2,-3 2 1,-2 0 0,-1 0 0,-3 0 0,-1 1 0,-1-2-1,1 1 1,-2-1-2,-2 0 2,1-3 0,-1 1-1,2-6 2,-3 2-1,2-4 0,1-2 0,-2 2 0,0-3 2,-3 0-6,-3 0 4,-1-2-2,-3 0 0,-3 0 2,1-2-2,-3 1 3,0-1-1,-2-1 3,2-1-2,-1-2 0,0 0 1,-2-2 1,-2 0 0,2-1 2,-3 1-2,0 0 2,0-1 1,-4 1-1,-2-1 0,-3 1 1,2 2 0,0-5-1,-2 3-1,0-2 0,4 2-2,-2 1-1,2 0 1,0 4-2,2-1 1,0 1 0,-2 3 0,2-1 1,0 2 2,-1-2 3,-2 1 2,-2 1 0,-1-1-1,-3 0-2,-3 0-4,3-1 0,-4 0 2,0 2-4,0-1 2,0 5-2,0-3 1,0 1-1,1 2 1,-2 0-1,0-1 0,1 1 2,-1-1-2,1-1 1,2 2 0,-2-3-1,0-1 1,-1 1-1,0 4 1,-1 1-1,0 0-1,-1 0 1,-1 1-2,-1 0 1,-4 1 1,-2 2-2,-4 3 2,-1-4 2,-2 2-1,-3-2-1,-1-2 1,0-1 0,-1 1 0,-1 1-1,2 2 1,2 0 0,0 5 1,-1 2-2,-1 2 0,1 2-2,1 6 0,-2 6 0,0 6-3,0 2-3,-1 5-4,1 4-15,-4 5-43,0 4-137</inkml:trace>
  <inkml:trace contextRef="#ctx0" brushRef="#br0" timeOffset="102547.8654">3513 11735 13,'0'0'15,"0"0"0,97 53 1,-62-38 0,-2-3 2,-3-1 1,-1 1-1,-4-3-1,0-1-4,-2 2-5,-3-3 0,-3 3-3,0-3 1,-2 2-4,-2-2 2,-3-1-3,0 1 1,-1 0 0,1 1 0,-4-5-3,-3 1 0,2 2-4,0-4-2,-2 1-8,0 2-12,-3 0-50</inkml:trace>
  <inkml:trace contextRef="#ctx0" brushRef="#br0" timeOffset="103072.8954">3296 12267 7,'0'0'21,"0"0"0,0 0 2,0 0-2,0 0-2,0 0-1,0 0-4,0 0-1,0 0-3,9-82-4,7 62 1,2 1-1,5-4-3,2-3 1,6-3-3,2-2-1,3-4 1,3-3-1,-1 0 1,-1-1 1,0 0-1,-3 3-1,1 4 2,-8 3 2,-2 4 0,-6 2 5,-5 4-3,-4 6 1,-4 1 1,-1 5-1,-4 3-1,2 0 2,-3 4-3,0 0 2,0 0-2,0-2-2,0 0 2,0 1-2,0-1 1,0 1-3,0 0-1,0-1-2,0 1-2,0-1-2,0 1-6,0-1-8,0 2-15,0-2-32,-3 2-80</inkml:trace>
  <inkml:trace contextRef="#ctx0" brushRef="#br0" timeOffset="103464.9178">3168 11485 179,'0'0'8,"0"0"0,0 0 2,0 0-2,0 0-1,0 0-1,0 0-1,0 0 1,0 0 1,0 0 1,4-5 0,16 18-3,5 8-1,5 1 0,3 9-2,5 0 2,1 4-3,3 0-1,1-2 0,-2 0 0,1-3 0,-5 0 1,1-1 0,0 1 2,-1-1-1,1-3 0,-6-4 1,-2-1-2,-1-1 0,-5-1 0,-2-1-1,-2-4-1,-1 3 2,-4-2 1,-1-1 0,-4-6 0,-1 1 0,-3-2 0,-4-5 0,6 4-2,-5-4 0,-1-1 1,3 3-2,-5-4 0,0 0 0,0 0-3,1 0-3,-1 1-10,0-1-19,0 0-66</inkml:trace>
  <inkml:trace contextRef="#ctx0" brushRef="#br0" timeOffset="103872.9412">3703 11379 124,'0'0'28,"0"0"-3,0 0-2,0 0-3,0 0-3,0 0-2,-83 42-2,67-12-1,0 8-4,-4 8 0,0 4-3,0 2-2,-2 1 1,-1-1-2,0-3 3,1-1-1,-2-3 1,2-4 1,-1-2 0,2-5-1,0 2 5,1-4-5,2-4 0,2-2 0,5-3-5,2-8 0,3-4 0,2-3 0,3-3 0,-1 0 0,1-1 0,1-4 0,-2 0-3,2 0 2,0 1 0,0 1 2,0 0-3,0-1 0,3-1-5,3 0-6,7 0-7,3-6-28,1-4-143</inkml:trace>
  <inkml:trace contextRef="#ctx0" brushRef="#br0" timeOffset="105236.0191">9484 10943 42,'0'0'21,"0"0"-2,0 0-2,0 0 0,0 0-1,0 0-3,0 0 0,0 0-2,0 0 0,-1-3-1,7 9 2,2 3-1,5 5 0,-1 2-3,1 0-1,0 4-1,3-1 0,0 1-3,2 0 0,1 4-1,6 1-1,1 1 0,0-1 2,-1 2-1,-2-5 0,1 3 2,-2-4-3,-1 2 0,0 0 0,-2-1-1,-2-1 3,-4-4-1,-3-2 2,0-4-2,-6-2 1,1-2 1,-1 3 0,-2-6 0,1 1 0,-3-5 1,0 0 1,0 0 1,0 1 1,1 1 1,-1-1-3,0 1 0,0 0 0,0-1-1,-1 2-2,-4 0-1,2 0 0,0 0-1,3-3-2,-1 0-1,1 0 0,-2 0-5,1 2-4,-2-2-11,3 0-13,0 0-60,-1 0-96</inkml:trace>
  <inkml:trace contextRef="#ctx0" brushRef="#br0" timeOffset="105852.0543">9237 11605 16,'0'0'26,"0"0"4,0 0-2,0 0-3,0 0-5,0 0 0,0 0-6,0 0-1,0 0-3,-2-30 0,13 17-1,6 1-1,0 0 1,5-4-3,3-1-2,3-1-1,3 0-1,4-1 0,-1-3-2,3 1 3,-2-2-3,3 0 1,-2 1 0,0 1 0,-1-1 0,-3 2 1,-2 2 0,-4 0 0,-1 0 2,-2 0-2,-4 1 1,0 1 1,-2-2-3,-1 4 2,3 0-1,-5 0-2,2 2 1,-1 1 0,-5 2 1,1 2 0,1-1-1,-3 4-2,-1-1 2,-1 0 0,-2 5 2,-2-4 2,1 2-2,-4 2 0,0-1 0,0 1 0,2 0 1,-1-1 0,0 1 0,2-2-1,-2 2-2,-1 0-2,2-2 2,-2 2-1,1 0 0,-1 0 3,2 0-3,-2 0-1,1 0-1,1 0 1,4 0-7,-2 0-2,0 0-13,6 8-44,-5-4-120</inkml:trace>
  <inkml:trace contextRef="#ctx0" brushRef="#br0" timeOffset="124592.1262">14319 11211 20,'0'0'15,"0"0"0,0 0 1,0 0-3,0 0-3,0 0-5,0 0 0,0 0-1,0 0-1,-13-9 3,13 9 0,0 0-1,0 0 0,6 0-1,5 0 1,8 3 1,3-1 0,2 0-1,2-2-1,2 1 1,1-1-2,0 0-1,2 0 0,3 0-2,1 0 1,2 0-1,0 0 0,1 1 0,-2 0 0,2 1 2,-4 1-1,1-3-1,1 2 2,1-2 1,0 0 0,4 0 5,-1 0 0,3-5 0,2 1 0,3-1-1,0 0 1,5-1 0,1 1-3,-1-2-2,2 1-2,0 2 0,-2 3-1,1-2 1,-3 3-1,1 0 1,-2 0-1,-3 3 0,-1-2-1,-4-1 0,0 0 1,1 0 2,-1 0-2,1-4 0,1-1 2,1-2-4,2-1 5,4 3-2,-2-2 0,3 2 0,0 0-1,0 1 2,-4 1-2,1-2 0,-3 2 1,0-1 0,-3 2 0,-2-1 0,-2 1 0,-2 1 2,-3-1-1,0-1-1,-2 2 2,-2-2 0,2 1 1,1 1-1,-2-1 1,3-1-1,-1 0 0,-1-1-2,1-1 0,-1 0 1,0 2 0,1 1-1,-1-1 0,-3-1-1,0 1 1,-3 0 0,-2 0 0,-7 2 0,1 1-1,-6-1 2,-1 1-2,4-2 1,-11 2 0,9-2 1,-7 2-1,-2 0 2,6-1-2,-4-1 0,-2 2 0,0 0 0,-4 0 1,4-3-2,1 1 1,0 2 0,-1-2-1,-4 2 0,0-2 0,0 2 1,2 0-1,-1-1 1,2 1 0,-3 0-1,2 0 0,0-2-2,-2 2-4,1 0-9,-1 0-24,2-1-153</inkml:trace>
  <inkml:trace contextRef="#ctx0" brushRef="#br0" timeOffset="143915.2314">6603 17384 64,'0'0'24,"0"0"-6,0 0 12,0 0-11,0 0 1,0 0 1,0-80-1,0 80 1,0-7-4,0 2-4,0 0-3,0 2-2,0 3 2,0-2-2,0 2 3,3 0-1,1 5 1,4 12 7,0 5-7,-2 7 6,-2 6-6,-1 4 1,0 3-1,-2 2-3,1-1 0,1 0-1,1-6-3,0 2-1,1-1 0,-1-4-1,0-2 0,-2-9 8,-1-11-6,-1 3-3,0-2 7,0 1-5,0-2 0,0-5-1,0-7-3,0 0 0,0 0-1,0 1-2,0 1-6,0-2-9,0 2-4,0-2-9,0 0-14,9-9-25,2-8-47</inkml:trace>
  <inkml:trace contextRef="#ctx0" brushRef="#br0" timeOffset="145332.3125">7190 17323 118,'0'0'23,"0"0"-8,0 0 12,0 0-2,0 0-4,0 0 1,0 0-5,0 0-4,0 0-1,-58-36 3,46 40-6,-1 7 9,2 3-5,2 1 2,2 2-2,0 2 3,1 3-1,0 3-1,2 2-3,1 3-2,0 2-1,0 1-2,3-3-2,0-1-3,4-2 1,4-4-1,2 1 2,1-4-1,1-3-2,2-3-1,1 1 0,1-3 0,-2 1 3,-3-4 1,3-1-2,-5-5 0,2-3-3,4 0 3,-2 0 1,-1-6 1,-1-2-1,0-1-3,-2 3 2,0-5-2,-2-6 1,-2 0 0,0-8-2,-4-1 2,-1 1 0,0-1 1,0 2-2,-6 0 1,-2 0 2,-2 0-3,-2 2 1,-1 0-1,-1 1-1,-4 2 2,1 4 0,-2 5 0,1 1 0,3 4 5,-2 2-3,6 3 2,-3 0 1,3 0-4,-1 0 2,-1 0 1,9 0-3,-1 0-1,5 0 2,0 2-2,9-1 1,8 1 1,11-2-3,3-2 0,6-6 0,5-7 1,4 1-2,0-1-4,2-2 5,-1 5-8,-5-2 7,-2 1 1,-7 3 2,-4 1-2,-5 1 2,-7 3-1,-8 2 0,0 1 1,-3 0 1,-1 1-1,1 1 1,-6 0 1,0-2 3,0 2 0,1 0 0,1 0-1,-2 0-2,2 0 1,-2 0 0,0 3-1,0 8 3,-2 5 1,-2 9-1,-1-1 6,0 2-8,1 3 3,-2 1-2,0 2-1,1 3 0,0 2 3,-1 1-3,5-1 1,1-5-5,0-4 0,1-4-3,9-2 1,-1-3 2,4-7 0,4-2 0,2-5 2,1-5-2,2 0-3,-1 0 2,-2 0 0,-4-5 0,-2 0 1,-3 1-1,-3-1 0,0-2 1,-1-3 1,-1 2 0,-1-4-2,-3-5 1,-1-4-1,0-5-2,-1-3 3,-6-1 0,1-2-1,-1-1-1,-2-1 1,-1 1 0,0-1 0,-1 4 2,0 1-7,2 5 5,0 2-2,1 7 4,4 6 0,-2 3 1,3 3-3,0 0-1,0 0 2,3 3-1,0-1 2,0-2 0,6-4-2,6-1-10,6-3 8,4 2-7,0 2 9,4 0-2,0 2 1,0 0 0,0 0 1,0 1 2,-7 4-1,-1-3 0,-6 3-1,1 0 2,1 0-2,-6 5 10,3 5-9,-5-3 10,-3 3-9,0 2 2,-2 0 0,1 6-2,-2 1 4,0 6-3,0-3 4,0 3-1,0 2-1,-5 0-3,2 2 1,0 0-2,-1 1 2,0 0-1,-3-4 0,5-6 1,1 0 0,1-2-3,0 0 2,1 3-2,9-4 2,-1-2 1,4-4-5,3-3 2,0 1-1,3-8 1,5-1 4,-1 0-3,0 0 0,2-3-2,-2 0 0,-7 1 1,0 0 1,1-3 0,-4-5 0,1 3 0,-2-3 0,-1-4 1,1-2-1,2-6 0,-3 1-2,-1 0 1,-1 1-3,-5-3 3,-1-2 2,-3 0-1,0-4 2,-3 2-1,-7-1-7,-3 2 6,-1 1-4,-4 1 2,1 5 2,-3 1 1,-3 5 0,-1 1 0,0 1-2,-1 3-8,2 5 9,0 3 1,6 0 0,2 3 9,4 3-11,6-1 0,2-2 0,0 0-3,3 3 0,0 6-7,6 5 1,4 0-26,9 0-30,3-5-80,2-2-92</inkml:trace>
  <inkml:trace contextRef="#ctx0" brushRef="#br0" timeOffset="146136.3585">7041 18150 238,'0'0'11,"0"0"5,0 0 0,0 0 6,0 0 3,0 0-3,0 0-2,0 0-7,79-32 1,-51 27-3,4 2-3,1 2 5,6 0-8,4-1-1,4-1-1,5-2-1,4 1 1,3-1 0,2-1-3,6-1-2,-2 0 1,0 0 0,0 2 1,0 0 2,0 2-4,-2-1-3,0 1 3,-3 1-2,-2-1 3,-2 3 0,1 0-6,-5-2 4,-1 2-2,-6 0 2,-4 0 4,-3 0-3,-3 5 5,-3-5-2,-4 0 2,-2 0-3,-1 0-1,-9-3-4,1 1 6,-5 0 0,-5 1 4,3-3 5,-4 4-5,0-1-1,0 1-3,-6 0-1,0-2 0,0 2 0,0-2-4,1 2-8,-1 0-8,-3 0-19,-10-4-30,-7 1-62</inkml:trace>
  <inkml:trace contextRef="#ctx0" brushRef="#br0" timeOffset="147132.4155">8844 17147 88,'0'0'16,"0"0"3,0 0 2,0 0 2,0 0-2,0 0-1,-80-10-4,63 10-3,-6 8-2,0 3 1,1 2 0,0 1 1,1 6 8,-1 1-8,1 5 8,1 1-1,2 0-8,0 0 10,1 0-10,4-1-3,-1-2-2,8-1-2,1-5-2,4-1 1,1-2 2,0 2-1,3 2-3,4 0-3,0-4 2,3 0-2,1-1 2,0-1 1,3-2-3,1-4 0,2 1 0,3-4 1,-2 1 0,6-2 1,2-3-3,0 0-2,2-1 3,1-7-1,1-4 1,0-2 1,-3-1-1,3-2-2,-2 4 2,-2-1-2,-3 1 1,0-1 0,-6-1 2,-2-4 2,-2-2-2,-7 0 2,-6-4-1,0 0 1,0-1 4,-11-3-10,-3-1 9,-5 4-6,-3-2-4,-2 3 10,2 3-11,-3 3 7,-1 4-2,-2 5-6,-3 5-11,-2 5-26,-3 0-93,-3 12-85</inkml:trace>
  <inkml:trace contextRef="#ctx0" brushRef="#br0" timeOffset="228052.0438">16159 11688 17,'0'0'8,"0"0"0,0 0 0,0 0-5,0 0 2,0 0 1,0 0 2,0 0 2,0 0 2,0 0-2,28 24 0,-22-6-2,-1 0-4,0-1 3,1 1-1,1 0-1,-2 0 2,1 2-1,-1 1-2,1-1 2,0-2-2,-3-3 0,2-2-1,-3-4 1,2 0-1,0 0 1,-2-4 0,-1-1 0,0-1 1,1 2-2,-1-2 2,3 2 1,-4-5-1,0 0 2,6 0-1,6-2-2,5-7 0,5-7 0,1-2-1,2-6-2,2-3 2,0-4-2,1-1 1,2-2 2,1-3-3,-1 1 1,3-3-1,-2 2 2,5 1-1,-3 1-1,0 5 2,1 2-2,-2 6 0,-4 2 0,1 1 1,-3 6 0,-3 1-1,0 1 0,-4 4 0,-3 2 2,-1 0-2,0 1 0,-3 3 2,4-4-1,-6 3-1,-5 1 1,1 0-1,0-2 2,-1 3-1,-1-3 2,-4 3-1,0-1 0,0 1-1,2 0 0,-1-1-1,1 1 0,-1-2 0,1 2-1,-1-1 2,0 1-4,1-1-1,-2 1-3,1-3-4,-1 3-9,2 0-40,-1 0-126</inkml:trace>
  <inkml:trace contextRef="#ctx0" brushRef="#br0" timeOffset="241740.8267">22072 11243 25,'0'0'12,"0"0"-1,0 0-3,0 0-4,0 0 0,0 0-2,0 0 0,0 0 4,0 0-5,0 0 3,32-24-2,-25 26 1,4 6 0,-5-3 4,3 5-1,-3 3-1,0 1 2,2 4-2,0-1 1,-2 2 0,0-1-3,-1 0 2,3 0-1,-1-1-2,0 0 2,-1 1-2,1-1 0,2 0 1,-1-2-2,1-1-1,2 1 1,1-3-1,1-2 1,3-1 2,0-1-2,4-1-1,0-4 1,3-1-1,-2-2 0,2 0 0,2-2 0,-1-6 0,-1-3 0,5-2 0,-1 1 0,2-5-1,2 0 0,-1 0-1,2-1 1,0-4-1,-2 2-1,3-2 1,-2 0 0,-1-2 1,0 2-1,-2-1 1,-2 2 0,-3 0-1,1 2 3,-6 4-4,0 3 5,-6 3-2,1 3 1,-6 1-1,-2 3-1,-2 2 1,1-4-2,-1 3 1,0-2 0,2 2 0,-5 1 1,0-3-1,0 3 2,2 0-1,-1 0-1,1 0 1,-1-3-2,1 3 1,-1-1 1,1 0 0,2-2-3,-1-2-1,1 1-2,3 0-3,-2 3-4,-3-1-9,3 1-19</inkml:trace>
  <inkml:trace contextRef="#ctx0" brushRef="#br0" timeOffset="273058.618">4221 13882 31,'0'0'19,"0"0"-1,0 0-5,0 0-1,0 0-5,0 0 0,0 0-1,0 0-2,0 0 1,0 0-1,-15-13 2,15 12 0,0 1 1,0 0-2,0 0 2,0 0-1,1 0-1,10 0 1,-2 3 0,6 2-2,0-1 0,0 0 0,8 5-2,-1-4 2,1 1-1,2 1 4,1-2-2,0 2 0,3 0-2,0-2-2,1 1 1,2-1 0,1 0-2,3-1 2,2 1-1,2-2-1,1 2 2,-1-2-1,2 1-2,-1-2 3,-2 1-2,3 1 0,-2-1 1,0-3-1,4 4 1,-5-1-1,3-1 0,-3 1 0,-1-1 0,1 1-1,2-3 1,-1 0 0,4 0-1,-3 0 1,1 0 0,-2 0 0,-1 0 0,0 0 1,1 0-1,0 0 1,0-3 1,1 2-2,-1-2 1,-1 0-1,-2 1 0,-1-1 0,-1 1 0,-1 2 0,-2 0-1,-2 0 1,-1 0-2,-4 0 2,1 0 0,-3 2 0,-2 1 0,0 2 0,-2-1 4,2 1-2,-1-2-1,1 1 2,0-3-3,5 1 0,2-2 0,5 0 3,2 0 1,1 0 2,2 0-2,-1-7-2,2 2 0,0 0-1,3 0 1,0-2 0,0 4-4,1-1 4,1 1-4,-3 1 2,0-1 0,0 3-1,2 0 0,-2 0 1,2 0-1,2 0 1,0 0 0,1 0-1,2 0 1,4 0 0,0-2 0,2-5 0,0 2-1,0-2-2,-2 2 0,1-3-1,-4 1 5,3 2-4,0 0 4,-2 2-5,-1 3-1,-2 0 1,-3 0 1,-2 0 1,-1 0 2,2-3 2,3 0-1,-1-1 1,5-3-2,3 2 0,3-5 1,2 1 0,8 0 3,-1-1 1,3-1-7,-3-2 4,-3 4-5,-1-3 3,-3 2 0,-3 3 1,-3 0-1,-3 2 0,-2 0 0,-3 2-1,-2 3 1,1-2 4,2-1-1,6-2 1,4-2-4,5 4 0,2-3 0,2 0 0,0-1 1,-2 3 0,-3-2-1,-3 1-1,-5-1 2,-3 2-1,-6-1 1,-5 2 1,-4 0-2,-3 0 2,-9 0 0,-3 2-1,-7-1 1,-5 0-2,4 1-2,-4 1 4,0 0-1,1 0-1,-7 0 1,0 0-1,0 0-1,1 0 0,1 0-1,-1 0-5,-1 0-13,0 0-68</inkml:trace>
  <inkml:trace contextRef="#ctx0" brushRef="#br0" timeOffset="275256.7437">2046 14175 14,'0'0'15,"34"-84"1,-6 39 1,2-4-1,5-2 1,6-6-2,3-2-1,4-2-1,4-2-3,2 0 0,0 3 0,1 0-3,2 6-1,4 3 0,-1 1-3,2 1-2,-2 3 3,-1 0-3,-3 3 3,-1 2 2,-1 2 0,-5 2-1,2 2-1,-3 0-2,1 4 1,0 2-2,-1 1-1,0 5 0,1 2 0,1 4 0,0 2 1,1 1-1,-2 2 0,5 1 1,-1-1 0,0 3-1,1-3 0,1 4 3,0-1-3,1 1 0,1 1 1,-5 2-1,0 5 1,-2 0-1,-3 0 0,-1 3 0,-3 4-1,-1 3 1,-1-1-1,-1 4 1,1-1 0,0 0 0,3 0 0,2 2-1,-1-2 1,4 0-2,-1 2 2,0 1 3,-2 0-3,-1 2 0,4 2 0,-3 1-3,5 2 2,-2 2 1,-1 0-1,-1 1 0,-2-2 1,0-1-2,-3 0 2,4 2 0,-2 0 2,-2 2-1,1 1-1,-3 2 0,4 3-2,-4-1 3,-1-2-1,-1-1 1,-2 1-1,-3-1-1,-3 3 1,-1 3 0,-1 5-1,-5 3 0,0 3-2,0 4 2,-1 1 1,-3 0 0,0-3 4,-3-1-1,-1-4-1,0 1 2,-1-2-4,-3 2 1,0 2 2,-2 5-3,-1 6 1,0 3 0,-2 2-1,-1-2 1,-1-6 1,-1-3-2,-1-6 4,1 0-2,-1-3-2,2-1 4,-1-1-4,1-2 0,0 1 3,0-1 0,-2 3-3,1 4 2,-3 2-1,1 2-1,-1 5 3,0 0-2,0 2 1,0-2 4,-4-2-2,-4 2 0,-1-3-1,-2 4-3,-1 2 1,0-2-2,0 0 1,-5 2 0,4-4 1,-4-1 0,-1-2 2,-1 0-1,-2-2 4,-1-2-3,0 1-1,-2-2 4,-1 2-5,-1 1 0,0 3-1,-4 3-1,-3-3 0,-2 1 0,-3 2 0,-2-3 0,-5 1 1,0-1 2,-2 0 1,-1 0 1,-4-1-1,0-2-3,1 0 4,0-1 1,1 1-1,2 1 2,-3 1-4,1 1-2,-1 1 0,-3 0 0,0 0 7,-4 2-9,-1 3 10,3-1 0,-4 3-8,1-1 11,1 1-10,-1-3-1,0-4 0,3-2 3,0-7-4,3-3 1,3-5 2,1-5-1,3-5 2,3-4-2,1-4-3,-2-2-3,1-1 4,1-2 0,-3 2 1,-4 0-5,0 1-1,-5 1 2,-2-3 0,-2 0 5,-2-1-1,0-4 3,0-2-4,0-5 2,4 0-1,4-9-1,0-5 2,8-3-1,0 1 1,1 0-3,0-1-1,1-4 0,-2 1 0,2-9 0,-2-3 0,-2-6 1,2-6-1,-2-3 1,1-3-1,-1-2 0,3 1-1,-2-2 3,3-1 0,4-4-7,0 1 0,1-2-4,3-1 4,0 0 4,1-1 3,3 2 1,-1-2-2,2 1 2,-1 0 1,-2-2 1,0 1 1,-1 0-2,1 3 1,3-2-1,0 1 2,4-4-1,-1-6 0,3 1 1,5-2 0,1 0-1,5 2 1,-1-5-4,4-2-1,1-5 2,1-4-1,2 1 2,1 3 2,3 6-1,1 5-2,0 5 0,0 2-2,5-1-1,4 1 3,-2-1 0,2 2 2,1-1 0,4 2-1,1 3 1,2 2 1,3 2-2,1-3 0,5 2-3,3-6-2,3-5 3,1-2 0,3-4 3,3-4 2,0 5-2,2-3 0,2 7-2,-1 2-2,2 3 3,-2 5-3,-1 5 4,1-2 1,-3 6-5,-1-3 4,3 0-2,0 1 0,1 2 1,3 2 0,-3 4-2,-1 0 2,-2 7-1,-1 1 0,-3 3 0,-2 1 1,-2 3-3,2 4-1,-3 1 3,-1 1-3,-1 4 3,2-1 0,-1 1 1,0 0 0,0 1 0,0 0-1,-2 1 2,-1 2-2,-3 0 0,0 2 0,-7 5-2,-1-1 2,-4 2-1,-6 3 0,6-1-1,-2 2-1,4 7-1,0 6-16,-2 7-114</inkml:trace>
  <inkml:trace contextRef="#ctx0" brushRef="#br0" timeOffset="278730.9425">16518 15525 99,'0'0'7,"0"0"-2,0 0 0,0 0-1,0 0 1,0 0 2,0 0 4,0 0 0,-35 93 0,41-53-1,0 7-3,4 6 3,-1 7-1,4 3-2,-3 8 1,0 3-3,-3 4 0,-1 3-2,-2 4 0,-1 1-3,0 3 1,-3 0-1,0 1 4,0-2 4,-3-1 0,-3 0 1,0-3 0,-1-3 7,-1 0-6,2-5 7,0-4 3,2 0-10,2-5 5,2-5-10,0-4 3,0-11 1,0-11-3,0-13-1,0-3-3,-1-8-4,1-3 6,0-1-4,0-8 0,-2 0 1,2 0-7,0 0-4,-1 0-6,-3 0-27,1 0-37,-3-13-115</inkml:trace>
  <inkml:trace contextRef="#ctx0" brushRef="#br0" timeOffset="279292.9746">16440 16737 161,'0'0'20,"0"0"0,0 0 0,0 0-2,0 0-2,0 0-3,0 0-1,0 0-3,0 0-1,115-22-3,-70 20 1,7 2-2,5 0-1,2 0-2,2 0-1,1 3 0,0 3-1,2 2 0,4-1 1,2-1-1,3 0 0,1-1-1,5-2 1,5-3-1,2 0 3,3 0-1,3 0 0,1-3 0,1-2-1,0 1 1,-2-1 1,-1 1-1,-2-1-1,-4 2 1,-1 0-2,-3 2 2,-3 1-2,-6 0 1,-2 0 1,-4-2-1,-1 2 1,-3-2 0,0 0 2,-1-1-2,1 0 2,0-4-2,2 1-2,1-1 2,0 0 0,-1-1 2,-3 4-2,-4-1-2,-2 2 1,-3-1 0,-5 4 0,-6 0 0,-3-3 0,-6 3 0,-6-2 1,-7 0 1,-2-1-1,-5 3 2,-1-3-2,-1 1-1,-5 0 2,5-1-1,-7 3 0,1-4-1,0 3-3,-4 1-7,0-5-20,-10-2-45</inkml:trace>
  <inkml:trace contextRef="#ctx0" brushRef="#br0" timeOffset="280817.0618">16785 16491 94,'0'0'16,"0"0"-7,0 0 2,58-82-4,-38 52-3,5-5 2,1-2-2,3-6 5,1-3-4,3 0 0,4-2 1,-3 2 0,4 6 2,-3 3 2,2 5-2,-4 7-1,-2 6 0,-1 5-3,-3 7-1,2 6 2,-2 1 0,-1 5 0,1 7-1,1 5-4,-2 2 1,1 4 1,-2 2-4,-2 2 4,-1 4-4,-1-1 2,-1 2-1,-1 2 0,0-2 0,-3 0 1,1-4 0,-2 0 1,-1-4-1,-2-4-2,-5-5 2,2-5-3,-6-2 3,1-5 2,-1 0 0,-3-3 0,4 0 2,7-3-1,4-9 0,4-7 1,-3-3-4,2-5 0,0-6 0,2-1 0,2-1 2,1 0-1,0 1-1,1 4 1,1 3 0,0 6-2,-1 3 1,-3 5 0,-5 4 0,1 6 2,-1 3-2,0 0 1,4 3-1,-1 8 0,-3 1 0,1 3 0,-1 2 0,1 0 0,-1-1-1,3 1-1,-2 0 1,1-2 0,-1-1-1,1-4 1,0 0 0,-5-5 0,2 2 0,-7-4-2,-3-2 1,6 0 2,-5-1-1,4 0 0,6-5 2,-3-9-1,4-8-1,1-2 1,3-1 0,1-4 1,4 0-1,0 0 2,2 5-2,1 2 3,0 8-3,-3 2 0,-2 9 1,-2 3-2,-3 3 3,-2 10-1,-4 3 0,-1 6 0,-2 2-1,0 2 2,-3 3-2,0-2-2,-1-3 1,1 0-2,-2-9 3,2-1 0,-3-6 0,-3-5 1,7-1 0,4-2-2,3-10 2,7-7-1,-3-5 1,5-4 0,-1-4-1,3 1 2,-1-1-4,1 0 2,-1 3 2,-3 5-1,-4 3 0,-3 7-1,-8 5 0,-3 4-1,-1 3 2,3 0 0,1 3 0,5 6 2,-4 0-1,8 4 0,-2-4 1,6-2-1,4-3 0,5-4 1,4-1-4,6-10 1,6-6-2,3-1-1,2-4 1,4-3-3,-3 1 0,1-1 3,-4 6-1,-4 1 3,-6 6 0,-14 4 2,-5 8-2,-9 0 2,-7 6 3,-3 11-2,0 2 5,-9 9-2,-1-1 1,-1-3 0,3-6-3,4-7-3,3 0 0,1-2-2,3-1 1,8-1 0,9-7 0,8 0-2,8-7-4,1-8-1,4 2 0,1-3 0,-3 0 3,0 1 2,-4 4 2,-13 4 1,-2 6 1,-9 1 2,-4 2-1,-2 14 4,-5 3-2,-2 3 1,-5 10-1,2-7-3,2-7 0,3 0-1,0-4 1,11-5-1,5-1 0,6-7 0,4-1-1,5-9-2,4-6-2,2-1 0,5-3 0,-2-2 1,-3 1-1,-3 2 3,-7 4 0,-7 7 1,-10 2 3,-5 4 2,-5 1 1,-2 13 0,-6 9-2,-8 3 3,1 1-2,-2-2 0,5-8-2,5-1-4,3-6 1,0-4-1,4-1-3,15-4-3,10 0-6,10-9-5,5-6-8,5-2-3,0 0 0,-1-3 4,-2-2 9,-5 3 6,-8 2 11,-9 7 4,-9 3 9,-6 5 5,-5 2-1,-6 5 3,-6 9-1,-3 3-1,1 0-2,4-5-7,8 5-3,2-5-6,17-2-9,13 3-18,11-7-102</inkml:trace>
  <inkml:trace contextRef="#ctx0" brushRef="#br0" timeOffset="288236.4861">9606 15103 34,'0'0'21,"0"0"-1,0 0 0,0 0-4,0 0-4,0 0-6,0 0-3,16-78 0,-5 78-1,-1 0 2,9 0-2,-3 2 2,3 4 0,3 1 0,-3-1-1,3-1 0,0 1-1,-2-2 1,2-2-1,1 4 0,-1-5-1,4 2-1,3-3 3,3 0 0,6 0 2,2-3 0,3-4-2,3-2 2,2 1-1,-2-5-1,5 2 1,-2 0-3,5 0 1,0 2 1,1 0-2,3 0 0,1 2-1,2 4 0,1 2 0,1 1 0,3 3-1,1 6-1,0 3-1,4 2 1,-1 1-1,0-3 3,3-2 0,1-1 2,-1-5-2,2 0-2,1-1 2,2-1-1,1 1 1,1 1 0,1-4 1,0 0 1,-3-4-1,0-4 1,-1-4-2,-5 2 1,2 0 1,-5 3-2,0 0 0,-4 4 1,-1-2 0,1 3 0,-1 2 1,-3 0 0,2 3-1,1 8-2,-1 2-1,2 4 2,-3 0-1,0-3 2,-2-4-1,-1-2 2,-1-4-2,0 1-2,0 0 4,0-2-2,-2 1 0,0-3 1,1 3-1,-1-1 1,-1 0-1,1 1 0,2 2 1,2 2 3,-1 0-4,0 1 4,-1-3-1,-2 0-3,-2-1 1,-4 2-1,1 1 1,-3-1-1,-2 3 1,-1-4 1,-1 4 0,-1-3-1,1 1 1,-2-1 0,1 0-1,1-1 0,0-2 0,0 3 1,0-2 0,0 0-1,1 1 0,3 2-1,-2 3 0,3-1 0,-3 1 0,-1 0 1,-3-1 2,0-2-2,-1 1 0,-2-1-1,0 1 0,-3 2 0,-1 0 0,-4-1 0,0 0 1,-1-3 1,0 1 1,0-1 0,4-2 0,1 1-1,0 2 0,0 1 0,0 0-1,-1 0 0,-1 2 0,0 1 0,2 1 0,-2 2-1,1 6-3,1 1 1,-1 2-1,-3-1 1,-2 0 2,-3-5 1,-5-1-1,3-2 1,-2 0 0,-2-1-1,5-1 0,-1 2 0,2-6 0,2 3 0,-1-4 2,-1 2 0,-2-4 0,0 1-1,-2-1 1,-3 1-1,4 0 0,-5-3 0,-3 1 0,-1 0 2,-3-2-3,-1-1 1,0 2 1,-4-3-3,4 1 3,-6 0 0,2-2-1,-2 1 2,-4-1-2,0 0 2,0 0 0,1 0-2,1 0 0,2 0 2,-1-3-3,2 0 0,-2 1 0,-3-5-1,-2-6-1,-7-3 1,-2-7 0,-5 3 0,-4 3 1,4-4 1,-6 0-3,2 0 2,-3-2-1,0 1-1,0-1 2,0 0 2,0 2-1,-1 0-1,0 2 0,2 4 1,0 0-1,0 3 2,4 1 1,5 4-1,2 0 0,3 3-1,5 1 2,0 2 0,3 1 1,-1-2-1,1 2-2,-2-2-1,1 2-1,1-1 1,0 1 0,0 0 1,0 0-1,7 1 0,6 7 0,3 6-1,3 1 1,-2 2 1,2 2 1,1 1-1,-3 2-1,4-2 1,-1 1 0,-1-1 1,0-2 1,1-1-2,-2-3 0,1-1 0,-4 1-1,0-3 1,-6-2 0,2 0-1,-5-1 0,-3 0 0,1-1 2,-4 3 0,0 7-1,-13 1 0,-8 6-1,-9 2-1,-9 2 0,-6 1-1,-6 1 0,-2-1 1,-2-4 1,3 0 1,3-3-1,4-3 0,7-2-1,5-2 0,10-6-2,9-4-7,9-1-9,5-4-62,0 0-119</inkml:trace>
  <inkml:trace contextRef="#ctx0" brushRef="#br0" timeOffset="289029.5315">10926 14887 48,'0'0'24,"0"0"-1,0 0-1,0 0-6,0 0-2,0 0-4,0 0-1,-94-42-1,68 55-2,1-1 0,0 1 1,1 3-4,4-2 2,-2 3-3,0 1 0,1-1-2,2 0 0,0-2 0,0 0 0,3-2 0,2-4 0,2 1 2,5-4-1,-3-2 3,0 3-1,7-6 1,-4 3-1,4 0 0,0-1-3,-3 4 0,6 4 1,0 4-2,6 5 7,5 1-4,4 0 4,5 1-3,6-1 0,2-2 0,3 1-2,3-3 4,-2-2-4,2 0 1,-3 0-2,-2 0 0,-5 1 0,-2-1-2,-5 0 2,-3 2 0,-2-3-1,-4-2 0,0-2 1,-4-2 0,-2-4 1,1 2-1,-3-6 1,0 0 3,0 0-1,0 0 2,0 2-1,1 0-3,1-1-1,-2 1-4,0-1-4,4 8-6,-1-4-32,4 5-119</inkml:trace>
  <inkml:trace contextRef="#ctx0" brushRef="#br0" timeOffset="289812.5763">14891 14912 125,'0'0'22,"0"0"-4,0 0 0,7-96 1,0 74-2,2 2-3,0 3 0,3-1-2,4 4-2,2 1 0,1 1-1,6 3-2,-1 4 1,1 2-3,-2 3-3,1 0-2,0 8 2,-3 6-2,-2 6 0,-3 2 0,-4 5-2,-5 1 2,-1 6-1,-6 0 0,0 3 0,-6-1 2,-4-3-2,-2-1 2,-3 0 0,0-3-2,-2-3 2,1-4 5,0-2-6,3-2 6,1-8-6,7-3 0,0 0-1,4-2-2,-2-2-1,1 7-6,2 0-1,2-1-24,5 3-40,0-4-81</inkml:trace>
  <inkml:trace contextRef="#ctx0" brushRef="#br0" timeOffset="290002.5872">15189 15369 60,'0'0'20,"0"0"1,0 0-2,0 0 0,0 0-4,0 0-9,0 0-3,0 0-4,19 80-3,-12-74 1,-2 2-7,3-1-12,-3-2-67</inkml:trace>
  <inkml:trace contextRef="#ctx0" brushRef="#br0" timeOffset="290378.6087">15450 14845 251,'0'0'7,"0"0"-1,0 0-3,0 0 3,0 0 0,0 0-3,0 0 1,0 0-4,0 0 1,0 0-1,51 68 0,-33-45-1,-1-3 0,0 0 1,-2-1-1,-2-1-1,-3 2 0,-4-6 1,-3 0-1,-3-4 0,0 2 1,-1 3 0,-4-5 1,-2 4 0,1-7 0,0-1 5,-1 2-5,0-2 4,1 0-4,2-3-1,2 0-1,2-3-2,-1 0-2,1 0-1,0 1-3,0 1-7,0 2-7,3 0-24,7 4-28</inkml:trace>
  <inkml:trace contextRef="#ctx0" brushRef="#br0" timeOffset="290517.6166">15510 15448 61,'0'0'11,"0"0"-3,0 0-3,0 0-11,0 0-28</inkml:trace>
  <inkml:trace contextRef="#ctx0" brushRef="#br0" timeOffset="292192.7124">16842 16489 51,'0'0'16,"0"0"-1,0 0 0,0 0-2,-7-81-1,17 52-1,4-1 0,2-2-1,4-2-1,5-8 1,4-2-2,2-3 0,4 1 2,4 0-2,3 1 1,-1 6-1,1 5-3,-4 6 0,0 7-1,-5 9-3,-1 9-1,-4 3 1,1 15 0,-3 6-1,-3 8 1,-4 3-2,-1 4 1,-3 2-2,1 0 1,-2-2 0,2-2-2,-1-4 1,0-4 2,2-3 0,-2-7 1,0-2-1,-2-5 0,0-3-1,4-4 0,1-2 2,6 0 1,0-2-2,0-6 0,-1-4 0,0-2-2,0 1 3,-1-2 3,0 1-1,-1 2 4,1 3-1,-8 3-2,7 5 1,0 1 0,1 0 0,9 4 1,-1 2-3,1 0 1,3-2-2,0 0-1,4-4 0,3 0 1,2-6-2,5-8 0,2 0 0,4-6-2,-1-1 2,1 1-2,0-2 1,0 2 2,-2 2-2,-3 3 1,-3 2 0,-6 5 1,-7 4-1,-4 4 4,-8 0-2,-4 8-1,0 3 2,-4-1-1,4 1 1,2-2 3,5-1 0,5-7-3,8-1 1,6-4-5,5-6 1,4-2 1,4-3-2,1 0 0,3-3-1,-1 1 0,-2 0 0,-4 3 2,-2-1 0,-4 5 1,-7 3-1,-7 2 1,-11 1 0,-3 4-2,-1 0 3,-6 2-3,9 5 1,-2 0 1,0-2-2,6 2 2,2-1-3,6 1-7,4-2-24,6 2-132</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6:06:43.302"/>
    </inkml:context>
    <inkml:brush xml:id="br0">
      <inkml:brushProperty name="width" value="0.05292" units="cm"/>
      <inkml:brushProperty name="height" value="0.05292" units="cm"/>
      <inkml:brushProperty name="color" value="#FF0000"/>
    </inkml:brush>
  </inkml:definitions>
  <inkml:trace contextRef="#ctx0" brushRef="#br0">2647 14684 3,'0'0'4,"0"0"1,0 0 1,0 0 4,0 0 4,0 0 4,0 0 0,0 0 1,0 0-3,0 0-4,2-61 0,-2 56-5,0 5 4,0-2-4,0 2-1,0-1 1,0-1-6,0 1 4,0 1-3,0 0 2,-3 0-1,-4 7 2,-2 8 2,2 8-1,-1 2 1,0 1-1,1 3 0,-2 3 0,3 1 0,-1 2 0,1 3 0,0-1 0,0-1-1,1 2 1,-1-4 0,3 3-1,0-6 1,0-2-2,2-3 2,1-8-2,0 0 0,0-6-1,0-2-1,0 2 2,0-6-2,0 0 0,0-6 2,0 0 2,0 0 2,0 1 0,0 1-4,0-1-1,0 0-1,0-1-2,0 3 0,0-3-1,0 0 0,0-4-4,0-12-1,0-3-1,1-7-3,5 1-2,1 0-6,-1-2-11,0-1-11,-1 2-13,-1-3-12,-1 1-3</inkml:trace>
  <inkml:trace contextRef="#ctx0" brushRef="#br0" timeOffset="372.0211">2566 14691 36,'0'0'21,"0"0"2,0 0-2,0 0-2,0 0-3,0 0-2,0 0-2,0 0 0,0 0 1,11-37-1,-5 42 1,5 5-1,0 7 1,1 2-3,-1 1 1,0 2-4,3 2-1,-1 0 0,1 0-2,0 3 4,1 2-2,0-3 0,-1 2-1,1-3-2,-1 3 2,-2-5 1,0 2-2,-1-4 0,-2 1-2,-1-2-2,2-2 3,-4-4-1,0-2 1,1 0 1,-2-3 0,3 3 1,-4-5 0,1 0-4,-1 3-1,-2-7-1,2 4 2,-1-2 0,0-2 0,-1 1-1,-2-4-1,0 0 0,0 0-1,2 3 0,-1-3-1,0 1-3,1-1-17,-2 0-36,0 0-97</inkml:trace>
  <inkml:trace contextRef="#ctx0" brushRef="#br0" timeOffset="820.0468">2579 15138 10,'0'0'8,"0"0"0,0 0 1,0 0 0,0 0-2,0 0-1,0 0 1,0 0 1,0 0 0,0 0 1,-4-29 2,4 29 2,0-1 2,0 1 0,0-2 0,0 1 0,2-1-4,0-3 0,2 2-3,-1-1 0,2-1-1,1 2-3,2-4 1,8 1 0,-7 2-2,8-1 1,-1 2-2,-5-1-2,9 4 0,-3 0-1,2 0-2,-1 0-1,0 0-3,-5 3-5,-4-1-8,0 1-33</inkml:trace>
  <inkml:trace contextRef="#ctx0" brushRef="#br0" timeOffset="2348.1343">3176 14775 29,'0'0'19,"0"0"0,0 0-2,0 0-6,0 0 1,0 0-5,0 0 3,0 0 1,0 0-1,0 0-1,-5 58-2,6-24 0,3 0-2,1 4-2,1-1 1,-1-2-2,1-2 2,-2-4-2,1-5 0,-2-6 2,-2 0 1,1-7-1,-2 2 5,1-2-1,-1-7 0,0 3 2,0-2 0,0-2 0,0 2-3,0 0 1,0-5 0,0 0-1,0 0 0,-1 0 0,-4 0-3,-2-3-1,-1-9-2,-3-8 4,5-2-5,2-6 4,0-4-2,1-4 1,1-5 1,1-1-1,1-3 3,0 1-1,0 4-3,0 3 2,0 4-2,0 4 0,1 9 2,2 2-2,0 7-1,0 1 0,1 0-1,1 3 0,1 0 0,4 2-1,-4 0 1,5 5-1,5 0 0,-6 0 1,6 0-1,-3 7 1,-6-4 0,6 4-1,-3 2-1,-4-3 2,3 5 0,-4 1 2,-3-3 0,0 9-2,-2 2 1,0 2-2,-2 6 0,-3-2 1,0-3 2,-1 3-2,3-6 1,0-3-1,0-2-2,0-4 2,2-5 0,-2 3 2,2-4-1,-1-1 2,1 1-2,1-5 1,0 0 0,0 0 1,0 2-1,-2-2 0,1 0-1,-6 0 1,2 0-1,-2-3 0,0-4 1,2-1-1,0-2 2,2 6-1,3-7-2,0 5 2,0-5-1,4-6 0,6 3 1,1-2 0,3 3-4,0 1 2,1 4 0,1 5 0,1 1 2,5 2-2,5 3-2,-1 7 2,-1 4-2,-1 4 1,-3 1 1,-1 2 0,-1 5-1,-3 0 0,-5 1-1,-2 1 1,-3-4-1,-6 1 4,0-3-2,-6 1 0,-7 0-2,-4-1 2,-1 1 3,-4 1-4,-1 1 4,-1-3-2,-1-1-2,2-6 3,4-2-2,2-4 0,5-3 1,3-3-1,4-2 2,1 1 0,-2-2-2,0 0 1,-3-3 0,-1-1-1,6-6 2,-1 1-3,4-2 1,0-1 0,1 2 0,0-1 0,0 6 3,0-1-3,0 2 0,0-1 0,1 0-5,0 1 4,-1 4-3,0-1 2,0 1 3,0 0-4,0 0-3,6 0-3,0 0-24,3 0-60,2 1-105</inkml:trace>
  <inkml:trace contextRef="#ctx0" brushRef="#br0" timeOffset="3323.1901">4064 14887 122,'0'0'16,"0"0"0,0 0-2,0 0-2,0 0 0,0 0-4,0 0 0,0 0-2,0 0-1,39-32-2,-27 20 2,-5 2-1,1-2-1,-3-2 1,-1 5-2,-2-7 2,-2-1-1,0 2 2,-6-6-2,-6 4 2,-1 0 1,-2 4 0,-2 2 0,5 2 2,-3 4-2,-1 3 1,0 2-1,-5 0-2,4 7 1,0 6 0,3 3-2,-1 8 3,4 0-3,-1 5 2,2 3-1,4 1-1,2 2 0,2 1 0,2-4-1,0-3 0,6-1 0,5-5 0,0 1 0,1-5 2,1 0-3,0-4 1,3 0-1,-2-3 2,1 0-2,0-1 0,-2-1 1,-3-2 3,2-1-3,-2 0 3,0-2-2,-3-1 0,1-1 2,-1-3 1,3 0-2,3 0-1,-4-3 1,3-4-4,-3-2 5,-1 2-1,0-4 0,-3 5 0,-2 3-2,-1 0 1,-2 3-1,0-1-1,0 1-1,2-2-1,-2 2-3,1-2 1,1 2-1,-1 0-3,1 0-5,-1 0-13,4 0-56,0 2-122</inkml:trace>
  <inkml:trace contextRef="#ctx0" brushRef="#br0" timeOffset="3630.2076">4628 15175 133,'0'0'14,"0"0"-1,0 0-4,0 0-3,0 0-2,0 0-4,0 0 0,0 0-2,0 0 0,0 0 0,6-10-2,0 9-3,-2 1-10,3 0-53</inkml:trace>
  <inkml:trace contextRef="#ctx0" brushRef="#br0" timeOffset="3809.2179">5260 15132 41,'0'0'-3,"0"0"-1,0 0-5,0 0-5</inkml:trace>
  <inkml:trace contextRef="#ctx0" brushRef="#br0" timeOffset="3964.2267">6078 15165 105,'0'0'-19,"0"0"-31</inkml:trace>
  <inkml:trace contextRef="#ctx0" brushRef="#br0" timeOffset="4117.2355">6747 15098 92,'0'0'-35</inkml:trace>
  <inkml:trace contextRef="#ctx0" brushRef="#br0" timeOffset="5390.3083">8355 14612 182,'0'0'7,"0"0"4,0 0 1,0 0 0,0 0 1,0 0-4,0 0 2,0 0-4,0 0 4,0 0-2,54-39 1,-31 36 1,4-4-1,2-1-1,3-1-2,3-1 3,3-4-6,2-1 3,1 0 0,4-1-1,-3 1 0,-1 0-1,-1 2 0,-5-1 0,-5 2 0,-2 1 1,-1 1-3,-4 3 1,-5 0-3,-9 4 2,2 1-1,-5 2 0,-2-1 0,2 1 1,-6 0 2,0 0 0,0 0-1,0 1 1,0 11-1,-4 5 1,-8 5-2,-4-1 1,-3 0-1,-1 2-1,-3 1 4,1 2-1,0-1 2,-1 3-4,-1 1-2,-1-2-1,1-2 0,0 3 1,0-3-1,0 2 1,0-5 0,4 1 0,0-3-1,1 0 3,5-4-2,-1 3 1,8-6 0,0 1 0,2-4 0,2-6 3,2 1-2,-1 0-1,0 0-1,1-1 3,1 1-2,0-5 1,0 4 1,0-2 0,0 1-1,3 1 0,-3-4 0,5 0 1,-2 2 0,3-1-1,-2 1 0,0-2 1,2 1 1,-2-1-2,2 2 0,0-2 0,0 0-3,1 0 5,4 0-2,-5 0-1,5 0 2,6-3-2,-7 0 1,6-3 0,-2 1-1,-4 1 0,5-2 2,-1 1-3,-4 2 0,4-3 1,-5 3-1,2 1 0,-1-1 0,3 0 0,4 2 0,-4 0-1,6 1 0,0 0 0,-1 0 0,4 0 0,1 2 0,-2 1 1,-5 1-2,2-3 2,-3-1-1,1 0 0,2 0 0,-6 0-1,-2 0 1,3 0 1,-9-1-1,2 1 2,-6 0-2,0 0 0,0 0-2,2 0 1,-2 0 0,3 0 0,-2 0-1,1 0-1,1 0-5,2 11-24,-2 0-88,0 6-133</inkml:trace>
  <inkml:trace contextRef="#ctx0" brushRef="#br0" timeOffset="9879.5649">2840 15690 61,'0'0'15,"0"0"-2,0 0-1,0 0-1,0 0-3,0 0 1,0 0-1,0 0-1,0 0 0,-22-25-1,22 20-1,0 0 0,0 1-2,0 4 1,0-1-2,0 1 3,0 0 0,3 4 1,2 4 0,1 7-2,-1 1 1,-1 3-1,0 5-1,2-2 2,3 2-3,-2-2 4,2 1-4,2 0 3,1-1 1,0 0-4,-1-1 3,3-3-1,1 3-1,-1-4 1,3 1-1,1-1 2,-1 1-2,-2 1 1,4-1 0,-2 1-2,-1 0 1,1-2 1,1 3 1,0-1-2,1-2 3,4-2 0,0-3 1,2-5 1,1-2-1,-1-2-1,2-3-2,1 0 2,-1-3-2,-1-3 0,1-2 0,1 2-1,-2-2 1,1 1-1,-2-1 1,0 2-2,1 0-2,0 2 0,0 0 1,1-3 1,3 2 1,2-3-1,0-1-1,0-4 0,1 1 1,0-2 0,1-1-1,2 0 0,1 0-1,1 0 0,4-1 0,0 3 2,0 0-2,0 1 1,1 0-1,-3 3 0,0 1 0,1-2 3,-2 3-1,1-1-2,-2 0-2,2 0 2,-4 0 0,1 1 0,2 0-2,-1 1 4,1 0 0,-1 0-1,-1 1 1,-2 2-1,-2 0 2,-3 2-1,1 1 0,-1 0-1,1 0 1,0 0 1,1 0 0,2 1 2,-1 2-5,2-1 0,-2-1 1,4 0-2,-1 1 2,2 0 0,1-1-2,1 3 3,1-3 3,0 2-5,-1 0 4,-1 0-3,-1 2-1,-2 0 3,1 2 0,-2 3-1,0 0 1,-1 0-2,0 2 0,-2 0 1,-2 0-1,-3 0-1,2 1-1,-1-1 2,-1-3 0,3 0 0,1 0 4,1-1-3,1-3 1,0 2 1,1-2-1,-3-1 3,-1 0-2,-2 3-1,-2-2-1,0 2 1,-3-2-1,-2 2 0,-1-2-1,0 3 2,-3-1 2,2 0-3,-6-3 1,0 3-2,-3 1 0,-2-3 2,3 3 0,-2 3 0,-5-5-1,5 4 0,-5-2 0,2-1 0,-1 1 0,0-2 0,-1 2 0,-1-5 0,3 4-1,-2-4 1,-1 1 0,2 1-1,-3-2 1,1 1-1,0-1-2,-3-3 1,0 0 0,0 0 1,2 0 2,-1 0 1,1 0-1,-1 0 0,2 0-2,-1-2-1,4-8 0,-1-6 0,1 1 1,1-4 4,-1 0-2,7 1 2,-2-1-4,4-3 0,1 0-1,4 0 1,1 0 0,0 3 1,3 2-1,0 3-1,0-1 0,-2 5 0,4-1 0,-3 3 0,1-1 1,-3 1-1,1 3 0,-1-2 0,-1 2-1,-1 0 1,4 1-2,0-2 2,3-1 0,1 2 0,0-2 2,2 1-1,-2 2 0,1-1 0,-2 3 0,1 1-2,-1 1 2,2 0-2,-3 0 1,1 0 1,1 0-1,0 1-1,-2 3 0,4 1 1,-3-1 1,-3 2-1,3 0 1,0 0 0,0-1-1,3 1 1,1-1-1,2 0 0,2 2 0,0-2 0,1 2 1,-1-2-1,0 1 0,-4 0-1,0-1 2,-2 2-1,-2-3 2,2 1-2,1 0 0,-2 0-2,3 2 0,2-2 2,1 1 0,2 0-1,4 2 1,-1 0 0,2-3 1,0 3-1,1 1 0,0 1-1,-3 0 0,-1 0 0,-3 2-1,-2-2 1,-3 0 1,0-1-2,-3 0 3,-2-1-2,1 0 1,1-4 0,4-1-1,3 1 0,0-4 1,6 0-1,-3 0 1,3 0 0,0-2-1,0-3 1,0 1-1,-3-1 1,-1 1 0,-2 0 0,-4-1 0,-3-2 0,-3 3 0,-7-1 1,-1 1 1,-1-2-2,0-1-1,5-1 1,-1 0-2,-1-1 4,3 0 1,3-4-2,2 0-1,2-1 0,2-1-3,0 0 4,-2 0 0,-2 3 0,-2-1 1,-2 4-1,-9-1-2,3 3 2,-9 2 1,1-3-2,2 1 4,-5 0-2,0 2-1,-2 0 0,2-4-1,-2 4-2,2-7 2,-1-3-4,4 6 4,-1-6-1,-2 8-1,0-5 2,1 3 0,-2-1-1,1 0 1,-1 0 0,2 0-1,-3 6 0,0-1 2,-2 5 0,0-5 1,0-2-1,0 2-2,0-5 0,0 6 1,-6-5 0,0 1 1,3 5 0,-2-5-1,1 6 0,2-3 0,0 2-1,2 3 2,0-2 0,-1-2-1,1-2 1,-2 1-2,2 0-1,0 5 0,-1-1-4,1 1-18,0 0-57,0-1-169</inkml:trace>
  <inkml:trace contextRef="#ctx0" brushRef="#br0" timeOffset="30423.7401">2868 15744 60,'0'0'13,"0"0"1,0 0 2,0 0-3,0 0-3,0 0-4,0 0-3,0 0-3,0 0 1,-7-24 0,6 23 4,1 1 1,0 0 1,0 0 1,0 0 2,0 5 0,-2 9 1,2 9 2,0 6-2,-1-1-1,1 5 0,0 4-2,0 2 1,0 3-2,0 4 0,0 1 1,0 2-3,0-2 4,0 0 0,3-2-1,1-2 1,2-1-2,0-2-1,1-2 0,2-2-1,-1 1-1,1-3 1,1-2 0,-3-1-2,2-4 2,-3-3-2,1 0 2,-4-9 0,0 2 2,-2-8 1,-1-3-1,2 1 1,-2-3 0,0 2 1,0-1 1,0 1 0,0-6-2,0 0-1,0 0-2,0 0 0,0 1-2,-2-1-1,1 0-2,-4 0 0,0-1-3,2-2-1,0 1-9,3 2-11,-4-4-45,1-1-76,-2 1-70</inkml:trace>
  <inkml:trace contextRef="#ctx0" brushRef="#br0" timeOffset="31401.7961">3133 17183 94,'0'0'29,"0"0"3,0 0-3,0 0-4,0 0-7,0 0-8,0 0-5,0 0 0,0 0-1,0 0-1,-16-43 2,16 40-2,0 3 0,-1-2-1,-1 0-1,0 2 0,-3 0 3,-4 0-3,-5 4 2,-1 6 1,1 5 3,2 6-2,1 3 7,1 1-5,-1 2 2,0 1 7,1 4-8,1-3 3,-1 2-2,6-1-8,-1 1 4,4-5-1,-1-6-3,2 2 5,0-1-1,0 1-2,5 3 1,1-5-1,1-6 2,1-2-1,4-4 0,1-1 0,2 5 1,-1-3-1,-1 2 2,-3-3-5,1-1 0,0 3 1,-4-5-1,4 4 2,-3-2 1,-1-2 0,1 3-2,0-1 1,1-2 0,-6-3 1,4 1 1,0-1-1,2 0 0,1 1-1,-1-3 1,1 0-1,-2 0 1,1-3 0,0-3-1,4-2 1,-3-2-1,3-2 0,-4 3 0,-2-4-7,-2 6 1,-2-5 3,3-3 0,-3 3 3,1-2-2,-1-2-2,-1 3 1,-1-6 0,0-1 1,-1 8 0,0-8 0,0 1 0,0 5-1,0-6 1,0 3 1,-1 5 1,-3-3-2,2 4 1,-2 2-2,1-1 0,-3 0 4,-4-3-3,5 4 1,-4-3 1,-3 0-3,4 0-1,-6-3 2,5 5-2,-2-2 3,1 0 2,2 5-1,-4-3-1,5 4-3,-2 0 4,0 1-2,5 2-1,-6 2-1,4 1-1,-5 0-1,-6 1 1,5 7-2,-1-1-6,7-2-15,3-2-32,3-3-81,0 0-93</inkml:trace>
  <inkml:trace contextRef="#ctx0" brushRef="#br0" timeOffset="32372.8516">3650 15599 64,'0'0'33,"0"0"-4,0 0-1,0 0-6,0 0-2,0 0-3,0 0-1,0 0-1,0 0-2,0-27-2,0 25 0,0 1-2,0 1-2,0-2-1,0 2 1,0 0 1,0 0 3,0 2-1,0 13 1,0 9-3,0 5 0,0 3-1,0 0 1,0 0 2,0 1-2,3 3 5,2-4-7,1 3 0,0-1-1,2 0 0,-1 3 6,2 2 4,2 4-2,-1 1-2,2 1-3,3 1-3,-2-2 0,-1-5-4,0-1 0,-1-7-1,-2-2 3,0 0 4,-2-2-1,-1-2 4,1 1-5,-2-1-1,-3-9-3,1 0 0,-1-6-1,-2-5 2,1-1-1,1-1-1,-1 2 1,0 0-2,3-1 1,-4-4 2,0 0-1,0 0 5,1 1-4,1 6 0,-1-4-1,1 4-2,-2-2 1,0-5 2,0 4-1,4 2-2,-4-1 0,1 0-3,-1-5 2,0 0-2,2 4-1,0 1-3,0-2-2,1 1-10,-3-4-11,0 0-27,0 0-34,1 1-127</inkml:trace>
  <inkml:trace contextRef="#ctx0" brushRef="#br0" timeOffset="32991.887">3943 17365 184,'0'0'10,"0"0"3,0 0 4,0 0 1,0 0 2,0 0-7,0 0 5,0 0-4,0 0-2,0 0-7,0-34 2,13 10-7,0 2 5,1 1-4,1-2-1,2-1 3,-4 0-6,3 0 8,-5-1-3,4 4 2,-7 6 1,0 2-3,-2 6-1,-3 4 1,0-1-2,-3 4 2,0-1 1,0 1-2,2 0 2,-2 0 2,1 0 2,-1 0-2,2 0 3,2 0-3,1 5-2,2 7 3,0 6 0,2 4 2,-3 3 3,1 8-4,1 7 7,3 2-4,-1 5-5,-1 3 3,2-4-8,-2-2 1,-2-1 3,-1-2 0,1-5 2,-4-3 5,1-5-3,-2-8-2,-1-1 2,0-9-1,-1-5 0,2 2-1,-2-7-2,0 0 1,0 0-3,0 0-1,0 0-1,0 0-7,2 0-6,-1-12-16,0-3-47,1-9-99,-2-3-58</inkml:trace>
  <inkml:trace contextRef="#ctx0" brushRef="#br0" timeOffset="34619.9802">9101 15354 30,'0'0'31,"0"0"3,0 0 1,0 0-5,0 0-8,0 0-3,0 0-5,0 0-2,0 0-1,-27-69-4,27 59 0,0 5 0,0 0-2,0 2 0,0 3-1,0-3-2,4 3 2,2 3 1,2 10 0,1 8 3,1 8-2,-5 5 1,3 5-1,1 4 0,1 2-1,0 2-1,0-1-1,3 2-1,-1-1 0,1-4 2,-2 1 2,1-3-2,1-2 1,-4-1-2,1-1 2,0 1-4,-1 1 1,-2-2 1,-1 3 2,2 3 5,-2 2 0,-1-1-4,2-1 0,-3-2 0,3-7 0,-3-5 1,-1-9-1,2-2 1,-1-1 1,-1-7 0,2 7 1,-2 0-1,-1-7 3,-1 6 0,1-4-2,-2 0-1,0 1-2,0-2-1,0 1 1,0-8 0,0 3-1,0-7 1,0 0 0,0 0-1,0 1-1,0 1-1,0-1 0,0 1-2,0-1 0,-2 1-1,2-1 0,0 0 0,0-1 0,-1 2-1,1-2-3,0 0-3,-2 2-6,0-2-20,-4 0-45,-1 0-82,-1-8-84</inkml:trace>
  <inkml:trace contextRef="#ctx0" brushRef="#br0" timeOffset="35385.0237">9307 16985 177,'0'0'3,"0"0"7,0 0 8,36-82 1,-22 63-2,1 3-8,0 2-3,-3 7-4,2 2 1,-1 5-2,2 0-1,1 5 0,1 5-1,-4 5 1,-1 2 0,-3 3 0,-1 1-2,-4 0 2,-1 1-1,-3 0 1,0 2 3,0 0-5,-6-1 5,-3 5-2,-2 1 2,0 0 0,-5 2-1,0-3 2,-1-1 3,-3 0 2,0-1 4,-1 2 0,2-4-3,-1-2 2,5-5-2,4-5 3,1-1 1,2-4-1,4-3 0,1-1-3,3-3-3,-1 0 0,1 0 0,0 0-1,0 0 2,0 0-1,0-2 3,10-6-1,2 0-1,6-4 1,0 0-1,0 0-5,1 2 3,1 0-3,2 1-2,0 1 0,-2-4 1,0 5-3,2 0 2,-2 2-1,-4 3 0,2 1-1,2-2 0,0 3 1,-1-1 0,0 1 2,-1 0 1,-6 0 2,-2 2-5,-5 0 0,-3 1 1,1-1 1,0 3 0,0-2 3,-3-3-4,0 5 1,0-1-3,-3 4 2,-2 1-1,2-6 0,1 1 2,2-4-7,0 0-8,-3 3-22,-1-1-44,1 1-72,0 1-84</inkml:trace>
  <inkml:trace contextRef="#ctx0" brushRef="#br0" timeOffset="35988.0584">9843 16755 170,'0'0'4,"0"0"3,0 0 4,0 0 2,0 0-2,0 0 2,0 0-1,0 0 1,-10 90 4,10-69-2,0 4 0,0-9-2,0 3-3,1-4 1,3-3-2,1 5 0,-4-7-2,2 2 0,-1 0-1,0-2-1,1 0-1,-1-5-2,-1 2 3,-1-7 2,0 0 0,0 0 3,2 0-2,5 0-2,4 0 0,0 0-1,6 0-2,-3-3 2,4-1-1,2-1-1,-3 0 0,1 5-3,1 0-1,0 0 1,6 0 1,-3 4-1,-2 4 1,-1 0 0,-1 4-1,-3 3 1,-2 4-1,0 2 3,-3 1 5,-2 2-5,-2 2 5,-1-9-6,-3 3 3,-2-5-1,0 4 2,0 5 2,-6-3-4,-4 1 0,0-2 0,-5-3-2,-1-1-2,-4-1 2,-3-3-1,0 0 0,-5-3 0,2-3 2,-1-1 0,-1-1 1,2-2 2,7 0-3,-1-2 0,2 0 0,4 0-1,-3-5 0,6 2-1,6 1-2,-5-2-5,7 2-4,-1-1-12,1 2-16,0-7-38,3-6-54,0-3-100</inkml:trace>
  <inkml:trace contextRef="#ctx0" brushRef="#br0" timeOffset="36407.0824">9814 16948 245,'0'0'9,"0"0"9,0 0 1,0 0 0,0 0-2,0 0-10,0 0 2,0 0-1,0 0 1,0 0 2,65-30-6,-41 25 1,1 1 1,1-2 0,5 0-1,0-4 2,5 0-3,0-2 0,2-1-2,0 1-1,1 0 0,-3 4 0,-4-1-2,1 2 0,-4 2 0,-8 0-5,-2 5 5,-6 0 0,-3 0 0,1 0 3,-7 0-3,2 0-3,-6 0 6,0 0 2,0 0 2,1 0 4,1 0-4,-1 0-4,-1 0-1,0 0-2,0 0-7,0 0-8,0 0-29,0 4-111,-11-4-72</inkml:trace>
  <inkml:trace contextRef="#ctx0" brushRef="#br0" timeOffset="46522.6608">2563 17041 44,'0'0'24,"0"0"2,0 0-1,0 0-2,0 0-4,0 0-4,0 0-4,0 0-2,0 0 1,-6-18-4,5 16 2,0 0-2,-1 2-1,2-3 2,-3 3 0,3-2 1,-1 0 0,0 1-2,-1 1-1,-4 0-2,-4 0 2,-3 5-1,-4 7-1,2 1 1,2 4-1,-1-1 4,2 0-2,3-5-2,2 0 0,0-3-2,4-4 1,0 5 0,2-5 3,-1 1-3,2 0 1,0 0-2,0 0 8,0 7-5,0 0 5,5-2-6,-1 2 1,1-3 2,2 6-3,-3-5-1,2 5 0,-2-6 4,-3 3-3,1 0 7,-2 2-7,0 3 2,0-4-2,0 6 2,-3-5 0,-1-4-1,-2 7 3,0-4 1,-2 1 1,-3 4-2,6-6 0,-4-2 0,-2 0 1,6-5-2,-5 5 0,3-5 1,4-3-3,0 1 1,3-3 4,-2 0-6,2 0 1,-1 0-2,0 2-1,-6-2 1,2 0-2,-5-3 1,3-4-1,4 5-1,1-1 3,2 3-1,0-2-1,0-1 0,2-4-1,2-1 0,6-3 0,-4 5 1,3 2 0,1 1 2,1 0-2,1 0-1,1 1 1,3 2 2,1 0-3,-2 0 0,0 2 1,-1 6-3,0 0 2,2 4 0,-2 2 2,-1 2 0,-2-2 0,-1 5 1,-2-1-2,-2 1 1,0 0 0,-2 2-2,-3 2 1,2 1 0,-3 2 1,0-1 2,0-3-1,-4 2 2,0 3-4,-1 1 3,0 1-2,0-5 2,0-2 1,-1 3-3,2 1 1,-1 0 1,2 1 0,0-3-1,2 1 0,1-3-1,0 2 1,0-4 1,0-3-2,0 0-1,4-2-1,-1-5 1,3 9-1,1-4 1,-3-3-1,2 3 2,1-2 3,-2-7-2,3 4-1,-2-4 0,0-2-3,1 3 2,-1 0 7,4 3-8,-2 0 2,0 0-2,2 0-1,-1-3 2,0 1 2,2-2-1,-1 0-3,-2-1 3,1-4-5,5 1 4,-3-2 3,7 0-2,-5-3 1,5-7-4,-6 0 0,-2 1-3,-3-2 5,-2 5-6,-4 2-9,4-4-42,-3 4-115,1-8-66</inkml:trace>
  <inkml:trace contextRef="#ctx0" brushRef="#br0" timeOffset="48087.7505">10726 16445 135,'0'0'17,"0"0"0,0 0-2,0 0-1,0 0-3,0 0 2,0 0-1,0 0 0,18-81 1,-3 69 0,4 0 0,0-1-3,3 3 0,-1 1-3,0 1-2,-1 3 0,-4 1-1,0 4-3,4 0 0,-4 2 1,5 5-4,-4 5 2,-5 3 0,-3-1 0,-2 3-1,-1 3 1,-3-1 0,-3 4 1,0 0 1,-2 1-1,-7 3 5,-1-1-2,-2 2 0,-4 2 4,1-1-3,-2 0 3,1 0-1,2-2-2,2 0-1,1 1 2,2-1-2,1 3 1,4-1 0,0 0-1,4-2-2,0-1 2,0-2-1,7-2-3,-1-3 4,1-2-3,2-3-1,-1-6 1,1 2 1,3-3-2,-2-4 1,4 3 0,4-4-1,-1-2-1,8 0 0,-4 0 2,0-2 0,-1-4-1,-2-2 4,-2 0-4,0-1 0,-4 1 1,-2 1-1,0-5 1,-3 7 0,1-7 0,-4 3-2,-1 4-1,-2-6 1,-1 0 1,-4-2 0,-5-4-4,-2 4 4,1 3-1,-6 3 1,0 4 0,-2 1 0,-6 2 0,4 0 1,2 5-1,0 4-1,2 2 4,4-2-3,2 1 0,0 3 0,0 0 2,-2 6-2,3-2 1,1 2 1,4 1 0,-2 2 1,4-7-4,1 4-1,1 2 2,0 0-1,0 9 2,0-1 6,0 2-7,0-1 10,1 2-2,1-2-5,4 0 5,-2 3-7,0-3-2,2 0 2,-3 0 4,0-1-3,0 2 2,-3-2-4,0-1 1,0 1 2,0 0-2,0 1 3,-2 2 0,-5 4-2,1-2 2,-2-1-3,-1-1 0,-3-5 2,2-3 1,-2 0-1,0-2-1,0-1-1,-4-1 1,0-1 4,-3-4-2,0 0-2,-4-5 3,-4-3-3,1-2 1,-3-5 3,-3 0 1,-1-5-1,-2-7-1,0-1 1,1-2-3,2-3 1,0 1 1,6 0-1,3 1 2,4 0-4,6 0-1,6 3 0,1 4-12,2 2-4,3 2-18,-2-7-94,-2-9-110</inkml:trace>
  <inkml:trace contextRef="#ctx0" brushRef="#br0" timeOffset="49031.8045">3701 17667 128,'0'0'35,"0"0"0,0 0-2,0 0-9,0 0 0,0 0-6,0 0-2,83-54-3,-66 54-3,-3 3 2,5 7-4,-4 4-1,-2 3-3,-5 0-4,0 5 4,-2 2 0,-5 3 2,-1-2 2,0 1-1,-6-3-1,-3-4 0,-1-3 5,-5-2 1,1 1-1,-2-1 3,0 1-2,-1-2 2,1-1-3,0 0-2,5-3 1,-3 0-9,8-2 3,1-4-1,1 1-7,4-4 3,-2 0-5,2 0-8,0 1-1,0-1-28,11-1-64,4-13-118</inkml:trace>
  <inkml:trace contextRef="#ctx0" brushRef="#br0" timeOffset="49491.8308">4694 17642 126,'0'0'36,"0"0"4,0 0-3,0 0-2,0 0-4,0 0-3,0 0-3,0 0-3,84 23-2,-68-16-5,2 2-1,-5 4-5,1 4-4,-4 5-2,-2-1 0,-2-5-2,-6 4 1,0 2 1,-3 2-1,-6 5-2,-5-4-4,-4-1 4,2-2 3,-6-1 0,0 1 3,2-5-3,-3 0-2,1-5-3,7-2-8,-3-5-6,6-5-66,0 0-128</inkml:trace>
  <inkml:trace contextRef="#ctx0" brushRef="#br0" timeOffset="50424.8841">9214 17379 67,'0'0'39,"0"0"-2,0 0-4,0 0-7,0 0-8,0 0-5,0 0 0,0 0 0,0 0 2,-7 6 0,7 10-2,0 3-1,-2 8-3,1 4-1,-2-2 2,-2 3-8,3-2 0,-4-1-2,-1-1 1,-2 1 4,-4 0-1,0 0 0,-4 0 3,-1-4 0,-1-2 1,-1-3 0,7-8-5,4-5 1,-2-2-1,5-3 0,-1-1-7,4 1-5,3-5-17,0-16-80,10-8-88</inkml:trace>
  <inkml:trace contextRef="#ctx0" brushRef="#br0" timeOffset="53045.034">640 17240 144,'0'0'25,"0"0"7,0 0 0,0 0-5,0 0-7,0 0-8,0 0-1,0 0-2,0 0 2,-27 13 1,27-10-2,9 2 2,5 1 1,-2-4-3,7-1-1,1-1-1,3 0-3,7-6 0,-2 0 0,-2-3 0,4 1 0,-5 0 2,2 1-4,1-1 1,-1 0-8,2 0 5,-2-1-5,0 2 8,0 0-1,-3 1 0,-7 2 1,0 1-2,-7 1-2,-6 0 2,8 1 2,-8 1 2,0-2 5,2 2-2,-6 0 1,5-2 1,-1 1-2,1-1 2,0 2-1,-5 0-1,0-2-5,0 2 1,1 0-3,1 0 1,-1 0-1,1 0 0,-1-3 1,1 3 0,-1 0-2,1 0 1,-1 0-1,1 0 2,-2 0 0,0 3-2,0 9 6,-3 7-7,-5 1 7,-3 1-5,-1-1-2,1 0 4,-4 1-2,1 3 0,-5 3-2,-3 4 0,-2 4-2,-8 6-1,-1 2 3,0 2-1,-4 2 1,2-3 2,2-1-2,0-7 3,3-4-2,2-7 0,4-2 0,4-3 2,2-2 0,4-3 1,3-3-4,6-5-2,-1 1 0,3-6 2,-1 1 0,-2 4 0,5-2 0,-2 0 3,0 4-2,3-2-1,-2-4-1,2 4-2,0-7 3,-1 0 3,1 0-3,0 1 1,0 1 1,0-2-3,0 0 5,0 2-2,0-2-2,4 0 2,3-4 0,2-2-2,0-3 2,1-1-2,-3 3-1,6-1 1,0 1-2,-3 2 3,6 0-2,3 1 1,0 4 0,5 0-2,-6 0 3,-2 0-2,7 0 0,-3 0-1,7 0 2,-9 0-1,2 0 2,0 0 4,1 0-6,4 0 1,-7-1-1,-1-1-1,-4 2 2,-1 0-1,-1 0 0,1 0 3,-3 0-2,-5 2 1,0 1-1,-4-3-1,0 0 1,0 0 0,2 0 2,-1 0-1,1 0 0,-2 0 0,0 0 4,1 0-4,-1 2 1,0-2-2,0 0-3,0 1 6,0-1-1,0 0 0,0 0-1,0 0-5,0 0 0,-1 0 0,1 0-2,0 7-7,0-2-40,0 2-125,0-2-86</inkml:trace>
  <inkml:trace contextRef="#ctx0" brushRef="#br0" timeOffset="53960.0863">1199 18030 180,'0'0'32,"0"0"-2,0 0 5,0 0-9,0 0-5,17-89-2,-4 72-4,2 2-5,2 1 1,1 4-2,1 0 0,3 5 1,-7 0-4,3 1-2,2 1-1,-2 1 0,2 0 1,-4-1-2,-3 3-2,-3 0 1,3 0-2,-3 0 1,1 0 2,-5 3-2,2 4 0,-7-3 1,1 4-1,-2 5 0,-2 5 4,-7 9 1,-2 2 0,-2 2-3,-1 1 1,-2-3 1,1 0 1,-1-1 0,-1 1-1,1 0-3,-1-1-2,2-1 5,-1-1-1,2-2-2,-2 1 2,1-2-4,1-1 0,2-2 0,0-4 0,1-1 0,3-5 1,3-3 0,0 0 2,2-4 2,-1 0-1,2 1 2,2-4-3,0 0 0,0 0 0,0 0-2,0 2 6,0 0-4,0-1-1,0-1 1,0 2 1,0-2 1,4 0 3,8 0-2,1-7-1,5-1 0,-3-1-2,2 1 2,1 1 0,2 5-2,2-3-1,-6 3-1,2-1-2,0 3 1,-4 0-1,5 0 1,-6 0-2,-3 0-2,3 0 2,-7 0 0,4 2 2,-4-1 0,1-1 1,-1 2 0,-6-2 2,0 0 2,0 0-1,1 0 1,1 0-1,-1 0 1,1 0-1,-1 0 1,0 0-4,1 0 0,-1 0-1,1 0-2,-1 0 0,-1 0 0,0 0-6,2 0-4,-2 0-4,0 2-17,0-1-37,1-1-60,-1 0-86</inkml:trace>
  <inkml:trace contextRef="#ctx0" brushRef="#br0" timeOffset="54989.1452">1767 17919 128,'0'0'16,"0"0"1,0 0-2,0 0 2,0 0-9,0 0-1,0 0-2,0 0-2,0 0 8,0 0-3,22-49-1,-18 45 0,0 3-2,-4 1 1,3-4 0,0 4 2,0-5 5,1 5-2,-2-3-1,1-1 1,-1 1-3,1 1-1,-3 2 2,4-4-3,-1 1-4,0 0 2,2 0-3,-5 3 1,3-2 3,1-3-4,0 3 5,5-3-2,-6 4 0,0-3 1,1 4-1,-3-5 0,2 2 3,0 0-1,0 0 1,-3 3-3,0-1 2,0 1 2,2 0-3,-2-2 3,0 2-3,0 0-1,0 0 3,0 0-3,0 7-1,-3 3 1,-5 2 0,-2 1 2,3-6-2,-4 7 3,0-2 0,0 1-1,-1 6 0,2 1-2,0 0 1,1-2 1,1-1 0,-2 0 4,0-1-4,5-3 0,0 1 0,3-2-3,-1 0 0,0 1 3,1-1-5,2 2-1,0-2-2,0 0 3,0 0 3,0 5 2,2-7-4,2 7-1,-1-7-1,0 2-2,2 1 6,-2-4-2,4 3 0,-4-4 0,4 0-2,-3 0 0,2-1 3,1 5-2,2-1 3,-1-1-3,0-1-3,1-1 4,-4-3-2,7 0 2,-5 0 2,-4-3-2,6-1-2,1 4 3,-2-3-4,7 3 2,-8 0-1,-3-3-2,1 0 1,1-2 1,0 0 0,0 0-1,0 1 4,-2-1-3,3 0 0,-3 0 3,7 0-5,-6 0 0,5-3 2,3-4 0,-3-3 1,2 0 1,-3 0-2,-3 3-1,0-1-1,1 0 3,-2-1-3,1 0 2,-2 0 0,0 2-2,-3 2 2,3-5-3,-3 6 1,-1-2 2,0-5 2,0 6 1,0-8-1,0-3-3,-3 8-4,-4-6 4,-3 4 0,-2 2 1,0 0 0,-5 6 1,0 2 1,-3 0-2,-8 0 3,2 5-5,0 5 4,2-3-2,1 4 1,1 1 2,2 0 1,4 2 0,0-1-6,3-1 4,1 4-6,5-6 2,1 4 1,2-3-3,2-7-1,1 2 0,1 0-5,0 5-20,1 2-48,5 1-99,3-11-68</inkml:trace>
  <inkml:trace contextRef="#ctx0" brushRef="#br0" timeOffset="55740.1882">1707 17434 114,'0'0'30,"0"0"-5,0 0-6,0 0-2,0 0-7,0 0 2,0 0-1,0 0 0,0 0 4,-17-40-4,17 30 5,2 7-1,-1-1 0,5-1 5,-1 3-5,4-3 4,0 2-2,2 1 1,3-3-4,4 2-1,4-1-7,1-3 2,0 2-1,2 0 0,4 0 0,-1-2-3,3-1-5,-1 1-1,-1 0 0,0 1 3,-1 0-1,-4 0 1,-5 3-2,-3 0 1,-5 2 0,-5-1 0,4 1 1,-5-1 1,0 0-1,1 2 1,-6 0-2,0-1 2,0 1-1,0 0-3,0 0 0,2 0-4,-1 0-2,-1 0 0,0 0-8,0 0-9,-1 9-19,-8 0-40,-1 1-37</inkml:trace>
  <inkml:trace contextRef="#ctx0" brushRef="#br0" timeOffset="56302.2202">1767 17563 47,'0'0'25,"0"0"-2,0 0 1,0 0-4,0 0 1,0 0-4,0 0 1,0 0 2,0 0-1,0 0-4,30 23 3,-24-23-1,7 0-2,7 0 2,0-2-3,4-2-2,-1-3-3,0 0-1,1-3 1,1 2-2,-2-1-2,0 1-4,2 1 0,-9 5-1,2-1-2,-4 1 1,-2 0 0,2 2-1,-2 0 4,0 0 0,-8 0-2,7 0 0,-6 0-1,0 0 1,5 0 1,-6 0 2,2 0 1,-2 2-2,-4-2-1,0 0 0,0 0 4,2 0-2,-1 0 2,1 0-3,-1 0 0,-1 0 1,3 0-2,-2 0 2,1 0-2,-1 0 2,1 0-2,-1 0-1,5 2 0,0-1-1,-1 3-1,0-4-7,-5 0-2,6 0-19,0 0-88,5 0-84</inkml:trace>
  <inkml:trace contextRef="#ctx0" brushRef="#br0" timeOffset="83004.7474">13129 14720 24,'0'0'23,"0"0"-2,0 0-2,0 0-2,0 0 1,0 0-1,0 0 0,-24-87 2,24 73-5,0 2 5,0 0-5,0 6 4,0 0-3,0 6-2,-2-2-1,2 2-4,0-1 1,-2-1-4,2 1 0,0 1-2,-1 0 4,0 1-2,-2 14 4,1 10 0,0 9-1,2 5 1,0 4-2,2 3 1,4 0-1,1 3-3,3-3 2,-1 1-1,0 0-1,-3 0 6,5-1-4,-2-2 3,-2-2-1,2 0-3,-2-4 1,-1-4-2,1-2 0,-3-3-1,3-5 0,-4-5-1,-2-2 2,1-8-3,-2-3 1,2 1-1,-2-7-1,0 0 0,0 0 0,0 1-1,0 1-4,0-2-2,0 0-6,0-3-6,0-14-15,1-9-30,2-7-39,1-1-98</inkml:trace>
  <inkml:trace contextRef="#ctx0" brushRef="#br0" timeOffset="83331.7661">13117 14682 91,'0'0'31,"0"0"-1,0 0-2,0 0-5,0 0 0,0 0-3,0 0-2,0 0-1,0 0 1,0 0-2,-8-80-3,9 76 1,2 1-3,1 0 1,1 0-2,2-2 1,2 2-5,2 0 4,7-2-2,3 2 1,10-4-3,0 2 1,6-3-1,6-1-6,0-3 3,6 2-6,-2-1 3,-1 3 1,-3 1-2,-3 2 1,-5 0-1,-4 5-3,-8 0 2,-3 0 0,-8 0-4,1 0 0,-1 0-1,-8 0-1,6 0-4,-7 4 2,0-1-12,0 4-16,-3 5-29,-3 4-48</inkml:trace>
  <inkml:trace contextRef="#ctx0" brushRef="#br0" timeOffset="83708.7879">13179 15088 133,'0'0'36,"0"0"-7,0 0-5,0 0-2,0 0-7,0 0 0,0 0 0,0 0-1,0 0 2,40 12-5,-17-12 1,0 0-2,3 0-2,3-2 0,3-5 0,1-1-2,-1 0-1,2-1-2,-3 1-2,-5 0-2,-4 5 0,-4 2-2,-3 1-1,-2 0 0,1 0-1,-5 4 0,-2 0 0,-1 3-3,-2 1-2,2-2 0,-5-3-8,3 2-13,1-2-30,-1 1-61</inkml:trace>
  <inkml:trace contextRef="#ctx0" brushRef="#br0" timeOffset="84020.8057">13809 15044 199,'0'0'14,"0"0"2,0 0 0,0 0-2,0 0-2,0 0-2,0 0 2,0 0-2,0 0 2,0 0-3,-22 64 1,22-39 2,0 0-5,6-1 3,-1-2-3,3 2-4,0-2 3,-2-2-6,-3-5 2,0 2-1,0-2-1,-2-3 2,1 5 2,-2-6-4,0-7 2,1 1-1,-1 0-1,0 2 1,0-2-1,1 0-2,-1-5-1,0 0-3,0 0-8,7 0-12,2 0-37,-1-5-126</inkml:trace>
  <inkml:trace contextRef="#ctx0" brushRef="#br0" timeOffset="84204.8161">13768 14829 180,'0'0'22,"0"0"-2,0 0-5,0 0-6,0 0-6,0 0-3,0 0-3,0 0-5,0 0-10,76-31-31,-58 39-117</inkml:trace>
  <inkml:trace contextRef="#ctx0" brushRef="#br0" timeOffset="85320.8801">14075 15051 176,'0'0'16,"0"0"4,0 0 3,0 0 0,28 86 0,-10-64-5,-1 3-4,3 0-3,-3 2-4,1-4 3,-2 2-5,-4-2 2,-4-3-1,-2-4 1,-2-1 0,-1-4-1,-3-7-2,2 2 2,-2-6 1,0 0 1,0 0 4,0 1 2,1 2-2,-1-3-2,0 0 0,1 0-5,-1-3 3,0-4-3,0-7 1,0-7-2,0 2-2,0-9 1,0 4-3,0 7 0,0-4 3,0 0-1,0 0-4,2-8 4,2 4-7,2 1 5,2 3 0,1 3 0,2 2 2,-1 3-1,0 2-1,0 3 3,7 4-2,-5 1 1,5 3 1,1 0 0,-3 5 0,6 8-1,-2 3 0,-5 1 0,2 0-1,-1 2-1,-1 1 0,-2 1 2,-1-2 2,2 1-2,-4-1 3,1 0-2,-5-1-2,0-6 1,-1 3-1,-1 2 1,-2-8 0,1 2 1,0 1 1,-2-6-1,0 0-2,2 0 1,-2-1-2,2-1 1,-2 1 0,1 0 1,-1-5-2,0 0 1,6 0-1,4 0-1,4-7 1,1-5-2,-1-3 1,-2-3-1,-2-2 0,0-1-1,-1-1-1,-2-3 0,1 1-2,-2 1 4,2-1-4,-5 7 6,1-1 1,-2 8-1,-2 3 1,0-5 1,0 7 1,0 0-3,0 0 1,0 5 0,0-2-1,0 2 3,0 0-3,0 0 1,0 0 0,-2 0-1,1 7 1,1 6 0,0 6 0,0 1 1,6 5 6,2-1-6,1-1 5,-2-1-3,2-1-5,-1 1 3,0-3-3,-3-2 1,1-4 0,-1-1-1,0-5 1,1 1 0,-1-1 0,2-2 0,0-1 0,-3-2 0,5 0 0,-6 1 0,3-3 0,4 0 0,-3 0-1,3 0-1,-1 0 1,-5 0 0,5-5-1,-6 2 2,-1 0-3,4-4 1,-4 2 0,0-6-1,3-5-1,-3-1 1,2-5-1,-4-2-1,2-1-5,0 0 3,-2-2 0,0-2 6,0 0-2,0-1 2,0 1 1,-4 0-1,-2-1 3,0 7 0,-1 1 1,0 0 0,1 9-1,-3 1 0,5 3 1,1 4-2,-3-2 0,5 2 1,-2 2-2,1-1 2,2-1-2,0 0 0,0-7 0,2 4-2,-1 4 4,2-1-2,-3 5 0,0-2 2,0 2-1,2-1-1,-1 1 0,1-2 1,-1 2 0,1 0 1,2 0-2,2 7 0,-1 0-2,3 5 1,-3 1-3,1 1-5,-1 1-10,2 2-29,0-8-56,-1 5-133</inkml:trace>
  <inkml:trace contextRef="#ctx0" brushRef="#br0" timeOffset="85631.8979">14612 14720 105,'0'0'40,"0"0"-3,0 0-7,0 0-8,0 0-4,0 0-4,0 0-3,0 0-3,0 0-4,0 0-4,-30 13 0,28-2 0,2-5-2,0-2-1,0 7-7,0-7-7,0 1-15,0 0-41</inkml:trace>
  <inkml:trace contextRef="#ctx0" brushRef="#br0" timeOffset="86091.9241">14802 14539 186,'0'0'15,"0"0"5,0 0 4,0 0-1,0 0 0,0 0-1,0 0-7,0 0 2,0 0-5,-39 95-1,42-67-1,5 1-1,4 5 0,2 0 1,5 4-1,0-1 0,4 1-2,0 1-4,0-3 0,-4-1-1,1-2 0,-2-2 0,-3-6 1,-3-1-2,0-2-1,-7-9 2,0 2 7,-4-3-4,-1-2 7,0 7-5,-3-2-1,-4 5 1,1-9-1,1 4-2,3-5 2,2 2-1,0 6-1,2-3 2,8 4-3,3-4 1,7-6 1,0-1-3,6-8-1,1 0 0,3 0-2,-1-10-2,-3 0-4,0-2-6,-7-2-12,-1 3-17,-8-1-42,0 0-94</inkml:trace>
  <inkml:trace contextRef="#ctx0" brushRef="#br0" timeOffset="86303.9361">14884 15125 268,'0'0'16,"0"0"0,0 0-2,0 0-6,0 0-4,103-37-6,-61 29-1,1 3-8,-1-4-11,1 2-24,-5 2-95</inkml:trace>
  <inkml:trace contextRef="#ctx0" brushRef="#br0" timeOffset="86727.9604">15359 15175 245,'0'0'26,"0"0"-5,0 0-3,0 0-9,86-38-4,-55 24-1,0 2-5,1-4-4,0 0-4,-3-2-3,-3-2 0,-5-1 0,-2-2 0,-6 0 5,-5-1 1,-7 1 3,-1 4 6,-9 2 3,-9 6 1,-1 3 5,-6 8-2,-4 0 1,-3 7 0,-1 6 1,-2 4 2,2 3 2,-2 2 0,8 3-2,2 0 1,5-1-7,6 2 2,5-2-3,4-1-1,5 1 5,5-3-6,8-2 5,3 1-4,6-3-3,3-3 2,3 2-3,2-4 0,2 1-2,-2-5-1,0 2-1,-2-3 0,-4-1-1,-1 0 0,-7-3-5,-2 2-2,2-2-3,-6 0-5,7-1-7,0-2-16,1 0-39,7 0-121</inkml:trace>
  <inkml:trace contextRef="#ctx0" brushRef="#br0" timeOffset="87261.9911">16681 14448 156,'0'0'24,"0"0"-2,0 0-4,-82-47-4,61 44-4,-3 3-1,1 0-1,-3 9 3,4 3 1,2 3 5,0 3 1,2 2 0,2 3 3,6 6-3,3 1 2,6 0-5,1 2-3,11-1-1,5-2-3,6 0-2,2-1-5,4-2 1,2-1 0,2 2 1,1-1 1,-1 2-2,0-1-2,-2 2 0,-2-2-2,-4 1 2,-6-4-1,-3-2 2,-5 2-1,-5-9 2,-3 0-1,-2 0 2,-9-1 0,-4 1-1,-6-3 3,-3-1-2,0-2 6,-1-3-5,-1-2 6,7-1-7,-2-3-4,7 0 3,1 0-1,-1 0-1,5 0-1,3 0 0,4 0-7,-2 0-2,2 0-10,0 0-20,0-3-63,13-1-126</inkml:trace>
  <inkml:trace contextRef="#ctx0" brushRef="#br0" timeOffset="87684.0152">16994 15088 348,'0'0'26,"0"0"6,0 0 1,0 0-6,0 0-9,0 0-7,102-73-5,-75 59-4,1-1-1,1 2 0,-2-2-1,0 0 0,-3-2 0,-2 2 0,-5-2 1,-1-2-1,-7 6 0,-3-1 0,-2 3 0,-4 0-1,-4-4 0,-6 4 1,-8-2-1,-1 9 1,-5 3 0,-5 1 0,0 2-1,-3 6 1,2 2 1,-1 3 0,4 1 1,2 2 2,3 0 0,5 2 0,4 0 3,3 1-2,5 3 1,5-1-2,0 0 1,5 0-3,8 0 3,-1-1-3,6 1 0,0-1 0,2-5-1,0 0-1,1-2 2,-1-1 1,0-1-4,-3-3 6,-2-3-8,-1 0 1,-5-2 0,4-1 0,-1-2-4,2 0-6,3 0-11,-1 0-24,5-2-37,-5-6-89</inkml:trace>
  <inkml:trace contextRef="#ctx0" brushRef="#br0" timeOffset="88064.037">17579 14439 312,'0'0'28,"0"0"2,0 0-4,0 0-3,0 0-5,0 0-4,0 0 2,0 0 3,0 0-3,4 80 1,8-44-5,2 4-3,-2 1 2,1-1-5,0 2 1,-1-3-2,-1-2-1,1-2-2,-5-2 0,4-3-1,-5-3 1,-2-7-1,0-1 0,-2-9 0,-2-4-1,2 5 0,-1-8 0,-1 2 3,5 5-3,-2-5 2,5 0-1,4 2-1,-3-2 0,9-3-1,2-2-1,1 0-2,8 0-2,-3-2-6,1-3-6,-1 0-11,-3-2-20,-4 0-30,0-3-50,-4-2-94</inkml:trace>
  <inkml:trace contextRef="#ctx0" brushRef="#br0" timeOffset="88285.0496">17573 14819 212,'0'0'25,"0"0"0,0 0-1,0 0-7,0 0-6,0 0-6,0 0-4,110-15-4,-63 11-1,5-2-7,1-1-5,0 0-6,-1-1-9,-2 0-9,3-2-27,-6 1-36</inkml:trace>
  <inkml:trace contextRef="#ctx0" brushRef="#br0" timeOffset="88648.0704">18238 14623 175,'0'0'31,"0"0"-4,0 0-5,0 0-4,0 0-6,0 0-3,-87-16-3,69 17 0,-10 9 0,2 2 1,2 3 4,-1 2 4,5 3 3,0-1-3,6 2-1,2 2-2,6-6-4,3 1-3,3-1 0,0 1-2,9 3-1,2-4 0,2 0-4,6-4 2,-2 0-2,6 0 1,1-1 1,-1 3 0,0-4 0,-1 3-1,-2-1 2,-4 1 2,-2 3-1,-4-7 0,-2 2 0,-2-2 2,-3 0-1,0 1 0,-1 0 2,-2-1-1,0-1 0,-5 5-2,-6-5-1,-4 3 0,-2-3 4,-3-1-5,0-1 4,-5-2-3,1 0-1,-1-1-2,9-3-1,-3 2-5,9-1-10,4-2-24,2 1-52,4-1-125</inkml:trace>
  <inkml:trace contextRef="#ctx0" brushRef="#br0" timeOffset="88815.0799">18630 15059 415,'0'0'12,"0"0"-3,0 0-9,0 0-15,0 0-26,0 0-87,0 0-89</inkml:trace>
  <inkml:trace contextRef="#ctx0" brushRef="#br0" timeOffset="89964.1457">13184 16165 214,'0'0'10,"0"0"5,0 0 4,0 0 2,0 0-3,0 0-6,0 0 1,0 0-2,0 0-1,95-32 0,-70 32 3,2 3 0,1-1-1,0 1 2,6-1-2,1 0 1,1-2 0,4 0 1,4 3-5,2-3-3,3 2-1,4 1-3,1-1 0,6-1 0,2-1 1,7 0 0,6 0 1,6 0 1,6-6 0,5-3-2,7 1 0,2-4-2,3 0 0,0 2 0,-4-2 0,-3 0 2,-5 0 0,-4 5 4,-5-1-3,-5 3 3,-1 0-4,-4-2 1,-3 3 0,-4 1-1,1-1 1,2 0 0,-2-1 2,4 0 0,1-1 0,3 0-2,3 0 0,-1-1-1,1 4-1,-4-2 0,-2 1 0,-6 1-4,-3 3 2,-4-3 2,-9 2-2,-1 1 0,-7-1 1,-1-1 0,-2 2 0,-1-2 3,2 1 2,2-1 1,8 0 0,8-3 0,9-1 0,7-2-1,8 0-2,3-1-1,0 1-1,1 3-2,-2 0 1,-5 2 0,-5 2-1,-1 1 0,-6 0 0,-6-3 0,-6 3 0,-6 0 0,-3 0 0,-5 0-2,-5-3 4,-2 1-2,3-3 1,-4 1 1,3-2-1,2-2 3,5 1-1,3-2 0,2 1 0,1 0-5,2 1 3,-2-1-3,-1 1 2,-3 0 1,-1 4-1,-3-1 0,-1-1 1,-5 2-2,-3-1 0,-4 1 0,-3 0 0,-3 1 1,0-3 1,-1 1-1,4 1 0,1-2-1,4 1 0,-1-1-1,4 0 1,-1-1 1,0 4 0,-2-1 0,-1-1 1,-4 2-1,-6 0-1,-2 2 1,-7 0 0,-5 0-2,0 0 1,-5 0 0,0 0 0,0 0 1,0 0-1,-5 0 0,-5 0 0,2 2-1,1 0-2,3-2-6,-2 0-12,1 2-28,1 0-48,-7-2-157</inkml:trace>
  <inkml:trace contextRef="#ctx0" brushRef="#br0" timeOffset="121333.9399">941 15211 97,'0'0'20,"0"0"-2,0 0-3,0 0 1,0 0-3,0 0-4,0 0-2,0 0-1,0 0-4,-42-44 1,41 39-3,1 5 0,-2-1 0,2 1 0,0-2 1,0 1-1,0 1 0,0-1 2,0 1 2,0 0-2,0 0 3,0 0-1,0 0 1,0 2 3,0 11 1,0 7-1,0 4-2,0 1 3,0 1-3,0 1 1,0 2-1,3 2 0,2 2-1,-1 4-1,2-3 2,1 4-2,-1-1-1,0-3 1,0 3-4,2-3 4,-2 0 0,0-1-1,-1-1 1,4 1 1,-2-1 1,0 2-1,2-1 3,0-1-3,-3 1-1,-1-1 1,0-3 0,-2 2-1,3 1-3,-1-3 3,1 4-4,0-3 1,0 0 0,-1-2-1,4-1 1,-2-3 0,1 0-1,-1 0 0,-1-4 0,1 2 1,-4-9 1,2 4 1,-2 0 0,-2 0 1,3 6-1,-1-2 1,-2-4-1,2-2-3,-3-3 1,3-2-1,-2 2 2,-1-7-2,1 5 2,1-5 0,-2 0-2,1 1 1,-1-6 0,0 0-1,0 0 1,2 6 0,-2-1 1,3 0 0,-2 0-1,-1-5 0,0 0 0,0 0-1,0 1 1,2 1 2,-2 0-3,1 4 1,-1 0-1,0 0 0,2-1 0,-2-5 1,0 0-1,0 0 3,0 2-1,0 0 2,0-1 1,0 1 0,0 0 0,0-2 0,0 0-4,0 0 0,-3 0-2,-3 0 2,-1-2 0,-8-8 0,4 2-1,-4-6 0,2 2 0,0-3 1,3 0 0,0-1 3,3 4-4,-3-2 1,4 1-1,-1-3 0,-3-4-1,3 8 1,2-5-1,-1 2 0,3 2 1,-1-5 0,1 7 0,0-1 0,0 2 1,2 5-1,1 0 1,0 5-1,-2 0 0,2 0 0,0-2 1,-1 1-1,1-1 3,0 0-2,0 1-1,0-1-1,-1 1-1,1 0 2,0-2 1,0 3-1,0-2 1,0 2 0,0-2-3,0 2 4,0 0-1,0 0 2,0 0-1,1 0 0,5 4 0,2 8-1,2 1 1,1 4-2,0-2 3,-1 0-1,-1 0-2,-2-3-2,2 0-1,-2 1 3,2 0 0,2 7 0,0-2 2,-3 1-2,2 1 3,-3-1-5,0-1 2,-2-6 0,1 1 3,1 1-1,-4-4 0,3 5 0,-2-1 1,-1-4-2,4 4 0,-4-6 0,-2-4-1,1 0 0,-1 0 0,1 1 0,-1-3 0,2 3 1,-3-5 1,0 0-1,0 0 0,2 1 1,-2 0 1,1 1 0,-1-1-1,2 1-1,-2-1 0,0 1-1,1-1 0,-1-1 1,0 2 1,1-2 0,-1 2-1,0-2-1,2 1 0,-2-1 0,0 2 2,1-2-2,-1 0 1,2 1 1,-2-1-3,1 0 4,1 2 0,-1-2-1,2 0 2,-2 0-2,4 0 1,-1 0 1,2-5-4,1 0 2,0-2-1,1-4 0,-3 2-1,4-2 2,0-1-2,-2-2 0,3-1 2,-4 3-2,2 0 0,0 0 1,-1-1 1,2-4 1,-1 0-3,-3 4 3,3 0-3,-3 4 0,-4 4-3,2 3 2,-3 2 2,0-1 0,0 1 3,2-5-3,2-2-2,-3 3 1,1 1 0,-2 3 1,0-2 3,0 2-3,1-1-1,0-6 0,-1 2-3,2-2 5,-2 3-2,0 4 0,0-1 0,0 1 0,3-2 1,-3 0-1,1 1-1,-1-1-1,2 1 1,-2 0-2,1-2-1,1-1-1,1-1-8,3 2-14,2 3-54,1 0-168</inkml:trace>
  <inkml:trace contextRef="#ctx0" brushRef="#br0" timeOffset="131247.5069">1498 3541 125,'0'0'10,"0"0"3,0 0 2,0 0 4,0 0-1,0 0-4,0 0-2,0 0 0,0 0 1,-75-57-2,68 50 1,5 4-1,-1 0-1,0 0 1,3 3-3,-2-1-1,2 1 0,0-2 1,0 1 0,0-6 0,0 2-1,0-5 0,4 2 0,2-1-1,8 1 2,-1 0-1,6 0 1,0 3-2,2 0 0,2 2-3,2-1 1,1 1-2,6 2-1,2-2 0,1 0 1,3 1 0,1-3-2,4 2 0,1-1 0,3 0 0,2 0 0,2-1 0,5 0 0,1 1 0,1-2 1,4 1-1,1 1 2,1-1-3,0 2 2,1 0 0,0 0-2,1 1 2,3 1-2,1 0 1,1-1 0,1-1 0,0 0 0,2 1 1,4-1 0,0 0 1,0 2-1,3-2 0,0 1 0,0 1 0,0-1 1,3 0 1,-3 1-1,4 1 0,1-2-2,-1 2 1,1 0-1,-1 0 1,3 0-1,0 0 0,-2 0-1,1 3 1,-1 1-1,-2-1 1,0 0 1,1 0-1,-2 0 1,1 1-1,-3 0 1,2-1 0,-1-1 1,-2 3 0,1-2-1,-2 2 0,1 0 0,-1 2 1,-1-1 1,1 0-2,1 0 1,-2 0-1,2 2 1,0-2 3,2 1-1,0 0-1,-2-2 0,4 2-3,-2-3 1,-1 1-1,0-2-1,0-1 2,0 1-2,-3-3-1,0 0 0,-1 3 1,-2-2-1,-1 2 2,-2-1 0,0-1 0,1 1 0,-3 3-1,0-3 2,-2 1 0,0-1 0,-2 0-1,-1 1 0,-1-3 1,1 0 0,-3 0 0,2 0 2,1 0-1,-2 0 0,5 0 0,-3 0 0,0 0 0,0 0 1,-1 0-2,-2 0 0,-2 0 0,-4 0 0,-1 0 0,-3 0 1,-3 0 1,0 4 1,-1-1-1,1 0 0,-4 0 1,1-2 0,-2 0 0,0 1 1,-2 1 0,0-3-1,-4 2 1,-4-1-2,-3 1 0,-4 1 1,-8 0-3,-3 0 2,-8 0 0,-3-1-1,5 1-1,-7 0 0,3 2 0,-2 2-1,-2 2-3,2 6-4,-1 0-13,-2 6-43,-1-5-177</inkml:trace>
  <inkml:trace contextRef="#ctx0" brushRef="#br0" timeOffset="133511.6364">6551 9039 9,'0'0'10,"0"0"-1,0 0 0,0 0 3,0 0 0,0 0-3,0 0 1,0 0-4,0 0-1,-21 5-1,14 2 1,5-5 0,-1 1 0,0 1-2,3-4 2,-2 0 5,2 0 1,0 5 6,0-2-2,9-1 0,7-2-3,3 0-3,8-1-2,1-7 0,1 0-2,1 1 1,0 0 1,1 0-2,-3 1 2,-1-1-4,1 3 4,-3 0 1,1 0 2,1-3-1,0 0-2,0-1-2,0 1-2,-1-1 3,-8 3-2,-1 1 0,-6 1 0,0 0-1,-1 0 0,-6 1 0,2 1-2,-6 1 1,0-2 0,0 2-2,1 0 1,1-1-1,-1 1-2,1 0 1,-1 0-2,1 0 1,-1 0-3,-1 0-1,0 0-4,0 3-5,0 6-11,-3 6-21,-4 4-44</inkml:trace>
  <inkml:trace contextRef="#ctx0" brushRef="#br0" timeOffset="134008.6649">6536 9257 4,'0'0'16,"0"0"6,0 0 0,0 0 2,0 0 0,0 0-3,0 0 0,0 0-5,0 0-2,0 0 0,-7 7-7,7-7 2,0 0 2,0 0-1,0 0 1,1 0 1,11 0-5,3-3 1,6-2-3,1-2-1,1 0 1,2 0-3,1-1 2,1-1-2,1 4 1,0 0 0,1 0-2,0 1-3,-1-2 3,-2 2-4,-9 1 4,2-1-2,-7 3 2,3-1 0,-1 1 0,-9 1 4,8 0-3,-7 0 2,0 0 0,0 0 1,-6 0 4,0 0 1,0 0-2,2 0-1,0 0-2,-1 0-2,0 0 0,1 0-1,0-2 1,-1 2-1,-1 0-2,2-2-1,-2 2 1,1 0-4,-1 0-4,2 0-2,-2 0-13,0 0-49,0 0-121</inkml:trace>
  <inkml:trace contextRef="#ctx0" brushRef="#br0" timeOffset="143233.1925">5290 9119 9,'0'0'16,"0"0"4,0 0 4,0 0-2,0 0-1,0 0-3,0 0-3,0 0 1,0 0-1,-56-6-2,56 6-1,-5-2-1,1 1-3,-2 0 0,2-1-2,4 2-1,-1 0-3,1 0-2,-2 0-1,1 0-1,-1 0 1,2 0-1,-1 0 4,1 0-1,0 0 1,0 0 2,0 0-2,0 0 1,0 0 1,0 0 2,0 0-1,3 0-1,1 0 1,7 2-3,-2-1 1,1 2-1,6 0 0,-6-2 0,9 2 0,-1-1-1,2 0 0,6-1-1,-2 0-1,-2 1 1,-1-1 0,3-1 0,-3 2 0,0-2 0,-6 0 0,3 1 0,-6-1 0,2 2 0,0-2 0,-2 2 0,4-2 0,-5 1 0,10 1 0,-5 1 1,7-1-1,-10 1-1,4 1 0,-1-3 1,-5 1 0,7 1 2,-1-2-2,-6 1 0,7-2 0,0 1 1,-6-1-1,9 0 3,-2 0-3,-5 0 0,5 0-1,3 0-1,-9 0 2,10 0-1,-2 0 2,-1 0-1,7 0 0,-3 0 0,1 0 0,-1 0 0,1 0 0,-2-1 2,1-1-2,3 1-2,-3-1 2,1 1 0,0 1 0,-1 0-1,1 0 1,-1 0 0,-1 0 0,-7 1-1,1 2 0,0-1 1,-5-1 0,6 2-1,1-1 1,-9-1-3,10-1 3,-1 0 0,0 0 3,8 0-1,0 0 0,2-1 0,3-4-1,1 1 0,5-1 0,1 0 2,-1 2-3,1 1 1,-2-1-1,1 1-1,-2 1 1,-1 1 1,-1 0-1,0 0 1,-2 0 0,-1 0-1,-2-2 0,0 0 1,0 1-1,0-1 1,0 1-1,0-2 1,1 2-1,0-3 0,-2 3 2,4-2-1,-5 1 0,-1 1-1,-7-1 0,1 2-1,0 0 1,-6 0 0,6 0 1,-3 0-1,-4 0 0,6 0 1,1 0-1,0 2 0,8-1 1,1 1 0,-3-2 1,4 0-1,1 0 0,2 0 1,-2-3-1,1 0 1,0 0-2,-2 0 1,1 1-1,-1-1 1,-2 1-1,-2 2 0,0 0 1,-7 0-1,1 0 0,-1 0 0,1 0 0,6 0 0,-4 0 1,1 0-1,3 0 1,0 0-1,3 0 0,1 0 2,0 0-2,2 0 0,-1 0 1,-3 0-1,0 0 1,-2-3 1,-3 3-2,-4-1 1,1 1 1,-1-1-2,-5-1 1,5 1 0,1-1-1,1 0 1,5 2-1,-4-3 0,1 3 0,1-4 1,1 3 0,-2-3 1,3 1-1,0 1 0,-2-1 0,-5 3-1,-1-4 0,0 3 1,-6-1-1,5 0 1,-7 2 0,-5-3 1,6 3-1,-5 0-1,-2 0 1,2 0-2,-6 0 2,0 0-2,0 0 1,1 0 0,1 0 0,0 0 0,-1 0 0,1 0 2,-1 0 0,1 0 2,-2 0 2,3 0-3,-1 0 1,-1 0 0,1 0 0,-2 0-2,0 0 0,1 0-1,-1 0 0,0 0 1,0 0-2,0-2 0,0 2-2,0 0-2,0 0-3,-1 0-11,-1 0-45,2 0-134</inkml:trace>
  <inkml:trace contextRef="#ctx0" brushRef="#br0" timeOffset="168188.6198">8335 9691 5,'0'0'13,"0"0"2,0 0-1,0 0-1,0 0-3,0 0 1,0 0-5,0 0 0,0 0 0,-7-77-2,8 66-1,3-6 1,-1 9-1,-1 3 1,-1-7-1,-1 8 1,0-6 1,0 0-1,0 2 2,-3-2 0,-1 1-1,-2 2 1,3 2 0,-1-1-1,0 3-1,1 0 0,0 2 0,3 1-2,-4-2 0,-1 1-2,1-1 0,1 0 0,-4 2-2,2 0 2,-5 0 1,0 4 0,0 0 0,1 0 2,2 1-1,0 1 1,1-4-2,-1 2 2,4-1 0,-1 0-1,-4 3 0,4-1 0,-2 3-1,-2 4 0,2 1 0,0-1-1,-2 0 1,2 2-1,0-6 2,-2 6-1,4-5 1,-4-1 0,2 0 1,0 0-1,0-1-1,-1 1 3,1-1-3,2 2 0,-2-2 3,2 1-3,-4 5 1,0-1 1,1 2-2,1-2 1,2-2 2,0-2-3,-1 3-1,1-1 1,1-2-1,1-3 1,-1 4 0,2-4 1,-1-1-2,2 0 1,-1 1 0,1 1 0,0 5 3,0-1-3,0 2 2,0 1 0,0-1-2,0 0 2,-2 0-1,2 1 1,0-1 0,-1 2-3,1-2 1,-2 1 0,2-8-5,0 6 6,0-5-2,0 1 0,0 3 1,0-4-1,0 5 0,3-1 1,0-2 0,0 1-1,2-1 2,-1 2-2,0 0 2,2-1-1,-4 1-2,3 0 2,0 0-1,-1 4 0,-1-4 0,3 4 0,1-2 2,-3-3-1,2 3-1,-2-4 0,2-1 0,0 3 0,0-5 3,-1 2-2,1-2 0,0 2 0,-3-4-1,4 2 3,-3-3-2,3 1 0,1 1 1,0-1-1,0 1 3,1-3-2,1 3 0,1-4 0,-1 1-1,3-1 0,5 0 1,-8 0-1,9-3 1,-9 1-1,1-3 0,4 2 0,-5-1 1,4-1 0,-5 5 2,-3-3-3,1-1 1,-3 3 1,2-6-2,2 2 2,-2 0-2,0-2 1,-1 2-1,2-3 1,-1 1 2,1 0-3,-3-1 1,2 0 1,-2 1-1,1-1 0,-2-1 2,1 1-2,0-1 0,-1 1 2,0-2-4,1-4 2,-1 4-1,3-6 0,0 1 1,0 2-1,1-1-1,-1 0 1,0 2 0,-2 3-2,3-4 2,-4 4-1,-2 6 1,2-1 1,-3 0 0,2 0 1,-1-1 0,1 0 1,-2-2-3,0 2-1,1-5 0,-1-4-1,2 4 1,-2-2 0,1 0-2,0 2 2,1-4-4,1-3 3,-2 5 2,2-5-1,1 0 1,1 2-1,-2-2 0,1 1 1,-1-1-1,-2 5 0,1-6 2,-1 6 0,1-1-1,-2 0 0,0-1-1,0 2 1,0 6 0,0-4 1,0 3-1,0 2-1,0-6 1,0 5-1,-2-6 1,1 0 0,-2 0 1,0-7-2,0 9 2,-1-7-1,1 0 0,0 7 1,-4-7 0,4 8 1,0-2-2,0 3-1,2 3 0,-4-5 0,2 8 0,-1-3-1,4 2-1,0 3 0,-2-2-1,-3 2-2,1 0-5,-2 2-7,0 4-62,4-2-122</inkml:trace>
  <inkml:trace contextRef="#ctx0" brushRef="#br0" timeOffset="172607.8726">9078 10265 3,'0'0'8,"0"0"1,0 0 1,0 0-1,0 0 2,0 0-1,0 0-1,0 0 2,0 0-2,0 0 1,-12-16-2,11 15 2,1-1-2,-1 2 3,1-2-2,-2 2 1,2-1-2,-1 1-4,1-2 0,0 2 0,0-1-3,0 1 2,0-1-1,0 1-2,0-3 1,0 3 1,0 0-2,0 0 4,5 0-2,1 0 0,1 0-1,3 0-1,-4 0 1,4 0 1,1 0 1,-6 0-1,7 0 0,-5 0 1,3 0-1,2 3 1,-1-2-1,0-1-1,-1 0 0,3 1 0,-2-1 1,2 0-1,0 0 0,6 0 0,-7 0-1,8 0 0,-4 0 1,-3-1-1,4-3 2,-1 4-1,-3-3-1,4-1 1,-7 3-1,2-1 0,0 0 0,-1 2 0,1-2 1,-2 1 0,2 1-1,-3-2 1,2 0-1,-7 1 2,9-1-2,-8 2 1,6-1-1,1-1 0,-7 2 0,7-1 0,-6 1 0,6-2-1,0 1 1,-6 1 1,7-1-1,-7 1 0,-1 0 0,7 0 0,-5 0 0,4 0 1,2 0-1,-2 0 0,-1 1 0,-5 0 0,4 2 0,-3-1 0,5-1 0,-1 2 0,1-1 1,-1 1-1,2-3 0,-2 2 0,-6-2 0,8 0 0,-5 0 0,3 0 1,2 0-1,-8 0 0,8 2 0,-6-2-1,-1 0 1,6 2 1,-4-2-1,-2 0 0,7 1 0,-6-1-1,1 0 1,5 0 0,-6 0 0,5 0 1,1 0-1,-4 0 0,4 0 0,-8-1 0,2 1 0,0 0 0,1 0 0,-1 0 0,5 0 0,-5 0 2,1 0-4,3 0 4,-4 0-2,0 0 0,7 0 0,-8 0-2,7 0 1,3 0 2,-5 0-2,3 0 2,-3 0-1,2 0-1,-6-2 1,5 0 0,-5 2 0,-1 0 3,7-2-3,-6 2 0,0 0 0,4 0-3,-6 0 4,2 0-1,0 0 0,-2 0 0,0 0 0,1 0-1,6 0 1,-7 2 0,1-2-1,-1 2 2,-4-2-1,5 0 0,1 0 0,-1 0 0,1 2 0,-6-2 1,0 0-1,0 0 0,1 0 2,1 1-4,-1-1 2,1 0 2,-1 0-4,6 0 2,-1 0 0,1 0-2,-2 0 2,-5 0 1,0 0-1,0 0 1,3 0-1,-2 0-1,1 0 2,-1 0-1,0 0 2,0 0-1,1 0 0,0 0-1,-1 0 0,1 0-1,-1 0 1,1 0-1,-2 0 1,4 0 0,-3 0 0,1 0 0,-1 0 0,1 0 0,-1 0 0,5 0 0,0 0 0,-2 0 1,3 0-1,-7 0 0,0 0 0,0 0 0,1 0 0,1 2 0,-1-2 0,1 0 0,-1 0 0,1 0 1,-1 0-2,1 0 0,-1 2 1,1-2-2,-1 0 2,1 0 0,-1 0 0,1 1 0,-1-1 0,1 0 0,-1 0 0,0 2 0,2-2 0,-2 0-1,1 0 2,-1 0-1,1 0 0,-1 0 2,0 0-2,1 0 0,0 0 0,-1 0 0,1 0 0,-1 0 1,1 0-2,-2 0 1,2 0 0,0 0 0,-1 0 0,1 0 0,-1 0-2,0 0 2,1 0 0,1 0 0,-2 0 0,1 0 0,-2 0 0,1 0-1,1 0 2,-2 0-1,3 0 2,-2 0-2,0 0 0,1 0 0,-1 0 0,1 0 0,-2 0 0,3 3 0,-2-3 0,1 0 0,-1 0 0,1 1 0,-1-1 0,2 0 0,-2 1 0,1-1 1,-2 0-1,1 0 1,-1 0 0,2 0-1,-2 0 0,1 0 1,-1 0-1,0 0 1,0 0 1,3 0-2,-3 0 1,1 0-2,-1 0-1,2 0 0,-1 0-3,5 0-12,0-5-146</inkml:trace>
  <inkml:trace contextRef="#ctx0" brushRef="#br0" timeOffset="193044.0415">11292 10268 7,'0'0'11,"0"0"0,0 0-1,0 0-2,0 0 2,0 0 1,0 0 1,0 0 1,0 0-2,-12-3-2,10 3 1,1 0-1,-1-2-3,1 2 4,1 0-3,-1 0-1,1 0 1,-2 0-4,2 0 2,-1 0 1,1-2 0,0 2 0,0 0 1,0-1-2,0 1-2,1-2 2,5 0-1,-2 2 0,9-3 0,-7 3-2,6-2 3,-1 2-1,1 0 1,8 0 1,-3-2-1,8-1 0,-4-2-2,2 0 1,-2 2-2,-1-1 0,1-1 1,-6 3-2,2 1 1,-5-1-2,0 0 2,2 1-1,-2 1 0,2 0 2,-8 0 0,6 0 0,-6 0 1,6 0-2,-1 0 2,3 0-2,-2 0 0,1 0 1,0 0-2,0 0 0,1 0 1,-3 0 1,4 0-2,-3 0-1,1 0 1,0 1-2,-2-1 2,1 2 0,-1-2 0,0 2 2,0-1-2,-1-1 0,-1 2 1,2-2-1,0 0 2,-1 0 0,10 0 0,-10 0-1,10 0-1,0 0 1,0-3 0,6-1-2,-2 1 1,-2 0-1,-5 0 0,2 2 1,-2 0-1,-4-1 1,5 2-1,-5 0 0,-3 0 1,3 0 0,-3-2-1,2 2 0,-1 0 0,-1-1-1,0 1 1,2-2 1,-1 2 0,2-2 1,-2 2-1,10-1 0,-2-1 0,7 0 0,-2 0 0,0-1 1,-2 0-1,-1 0 0,-4 1-1,0 1 0,2-1 0,-8 2 0,9 0 0,-7 0 0,1 0-1,-2 0 1,2 0-1,-2 0 1,1 0 0,0 0 1,2 0-1,-1 0 0,0 0 0,7 0 0,-8 0 0,8 0 0,-2 0 0,-1-2 1,-1-1-1,-1-1 0,1 3 0,-7-3 1,7 3-1,-6 0-1,-7 0 1,3 1 0,-3 0-1,2 0 1,0 0 0,0 0-1,-2 0 1,2 0-2,-2 0 2,2 0 0,-6 0 0,5 0 3,0 0-3,-1 0 0,7 1 0,-4-1-1,-1 0 2,5 1-1,-5-1 0,4 1 0,3-1-1,-4 2-1,1-2 1,-6 0 1,3 2-1,-2-2 1,-1 1 0,1 1 0,-2 0-1,1-1 1,0 1 0,2-1 0,-2 0-1,-4-1 1,0 0 0,5 2-1,0-2 1,0 1 0,1 1-2,-6-2 2,0 0-1,0 0 0,1 0 1,1 1 0,0-1 1,0 0-1,-1 0-1,0 0 1,1 0 1,-1 0-1,1 0 1,-1 0 1,1 0-1,-1 0 0,1 0 1,-1 2 1,1-2-1,-2 0 0,0 0-2,1 0 0,-1 0 0,0 0 0,2 0-1,-2 0-1,0 0-4,0 0-7,0 0-56,0 0-127</inkml:trace>
  <inkml:trace contextRef="#ctx0" brushRef="#br0" timeOffset="205596.7593">13407 9779 78,'0'0'34,"0"0"-5,0 0-3,0 0-6,0 0-5,0 0-2,0 0-2,0 0-2,0 0 0,0 0-2,-63-15-3,61 15 0,2-2-1,0 0 0,0-1-1,2 1-1,9-3-1,4 0 1,2 3 2,7-1-1,-2-1 2,5-1-1,-1 2 2,3-1-2,1-1 3,2 1 0,3 0 0,1-1 0,0 2-2,3-1 1,-1 2-1,-5 1 0,-1 1-3,-3 0 1,-5 0-1,-9 0 0,4 0 0,-9 0 0,-4 0 0,5 0 1,-7 0-1,1 0 1,-1 1 1,-4-1 1,5 0 1,0 0-2,2 0-1,4 0 1,-7 0-3,3 0 0,0 0 0,-2 0-5,-1 0-4,0 0-6,1 0-14,-5 0-43,0 0-117</inkml:trace>
  <inkml:trace contextRef="#ctx0" brushRef="#br0" timeOffset="206324.8009">13587 9440 19,'0'0'14,"0"0"-9,0 0 1,0 0-2,-94 50-2,68-27-1,-3 1 1,-1 3-4,0 2 4,-1-3-1,4 0 2,1-3 7,4-3 1,2-4 2,5-2 0,2-6 0,3 2 2,4-6-2,2-1-1,1 1-2,1-1-1,0 0-2,-1 1 0,1-1-1,2-3 0,-1 0 0,1 5 0,0 2-1,0 2 1,3-1-2,2 0 2,4 3 0,2-2 0,2 3 0,3-3 0,-2 2-1,3-2-1,2 1 1,0 0-1,3 2-1,-1 0 1,0 0-1,0 0-1,0 1 2,-1-1-2,-2 0 1,-1 0-1,0-2-1,-7-2 0,1-1 2,0 3-1,-5-6 1,8 5 1,-8-4-2,4-2 2,-2 1-1,-3-2 2,-1-1 0,-4-1 3,0 0 0,0 0 0,1 0 1,1 0-2,-2 0-1,3 0-1,0-1-1,-2-5 0,2 1 0,-1-4-2,-1 3-1,-1-8 0,2-5-2,-2-1 2,1-6-1,-1 0-2,0-2 2,0-3-2,0-2 3,0-4-1,-3 0 1,0-2-1,-3 0-1,2-1 2,-2 4 0,0 2 2,-2 4-2,5 11 0,0-1 0,2 9-1,-2 6 0,3-2 0,0 2-1,0-2 1,0 2-1,0 0 0,0 5-3,0-3 2,4 1-5,-1 0-1,6 2-5,-4 0-7,2 0-33,2 7-112</inkml:trace>
  <inkml:trace contextRef="#ctx0" brushRef="#br0" timeOffset="207749.8824">14601 9489 106,'0'0'27,"0"0"-2,0 0-7,0 0-6,0 0-4,0 0 1,0 0 1,0 0 3,0 0 0,0 0 1,7 104-2,-7-65-2,3-2-1,-2 1-1,2-2 1,-1 0 1,-2-4 1,3-3-1,-3-10-1,0-2 0,0-5-1,0-7 0,0 0 0,0-5 0,0 0 2,0 0-1,0 2 1,0 0 0,0-1-2,0-1-1,0 0-2,0 0-1,0-13-3,0-7 1,0-9-3,3 1 1,4-3 1,4-3 0,1 0 1,1-3 1,-1 1-1,1 0 2,1 2 0,-2 5 0,-1 5 3,-2 7-2,-5 8-1,-1 6-2,1 3-1,5 0 1,2 6-1,4 8 4,-1 7-1,-3 5-1,4 3-1,0 5 1,1-3-5,-2 2 4,2-2-2,-3-5 0,3 1 1,-4-8 0,-3-4-1,-4-2 1,1-6-1,-5-4 1,2 2 2,-3-5-1,0 0 2,0 0-1,0 2 4,0-1-3,-1-1-1,-8 0 0,-2-8-5,0-3 4,3-5-2,2-2 2,1-4-1,5-2-1,0 0 1,0-3-2,4 1 2,3-1-2,0 0 2,0 3-2,1 0 3,-4 9-1,0 5 1,-1 6-1,-3 4-4,0-1 3,0 1 0,6 0 2,1 8 0,3 9 0,3 8-1,-4 3 0,0 0 0,2 1 0,-1 0 0,2-2 1,2-2-2,-2-3 0,1-3-2,-4-7 1,-1-2 4,-3-2-3,-1-5 0,-1 0 0,-3-3 0,0 0 1,0 0 2,1 1 1,-1-1-2,0 0-2,1 2-1,-1-2 0,0 0-3,0 0-5,2-2-11,4-8-36,3-5-52,6-4-136</inkml:trace>
  <inkml:trace contextRef="#ctx0" brushRef="#br0" timeOffset="208231.9102">15324 9468 214,'0'0'23,"0"0"0,0 0-3,0 0-3,0 0-5,0 0-4,0 0-1,0 0-1,0 0-1,0 0 0,-65 105 0,65-78 3,4 0-2,2 0-1,1-2-2,-1-1 1,0-3-2,1 0 0,1-2 1,-2-6-2,0-1-1,1 0-3,-2-2 2,3 2 4,-1-2-5,-1-2 5,0 0-2,-3-6 0,0 0 0,2 1 0,-2-1 3,2 1-2,-5-3 0,4 0 1,6 0-3,4-10-2,3-3 4,0-4-2,-2-3 2,-1 0-1,-1-4 0,-2 0-1,-3 2 1,-4-4 0,-3 2-1,-1-1 2,-7 1-1,-7 2 0,-2 0 1,-6 5 0,-1 3 0,-2 6 1,7 1-3,-2 5 0,6 2 0,2 0-3,1 0-1,6 7-3,1 5-6,4-2-15,2 7-43,14-2-131</inkml:trace>
  <inkml:trace contextRef="#ctx0" brushRef="#br0" timeOffset="210706.0515">15922 9581 87,'0'0'24,"0"0"-3,0 0-6,0 0-6,0 0-3,0 0-3,0 0-1,0 0 0,0 0 2,-60-3-2,49 13 2,-6 5 0,1 1 1,-3-1 2,1 1 1,-3 2 1,0 0-1,-1 0 1,1 1 2,1 1-2,3 1 1,4 1-2,4 0 0,3 2 1,5-1-4,1 0 0,1-3-4,10-3-1,2-1 0,-2-8 2,2-1-4,1-2 1,-3-3 1,5-2-2,1 0 3,-7 0-1,5-4 2,-5-4 1,-3 1-1,3-5 3,-4-3-2,-2 1 2,1-8-1,-1 0-1,2-3 1,2-2-1,0-3 0,0-6 0,4 1 0,-3-7 1,-1 0-2,-3-2 1,3 1 0,-5 1-2,-1 2 2,-2 1 0,0 3 0,0 4 2,-6 2 0,-1 5 2,-1 1 0,0 4 1,2 6 1,-3 2-3,5 4 2,1 6-5,1-1 4,2 3-1,-1-2-4,1 2 4,-4 0-4,-2 7 6,0 10-3,1 7 1,5 1 1,0 5-3,0 2 2,5 2-2,4 3 0,-1 1 0,1-1-2,1 3 0,-1-3 0,1 2-2,0-5 2,0 0-2,1-3 3,1-2-1,0-2 1,0-3-1,-1 0 0,1-5 3,1-1-4,-3-2 3,-1-6-3,1-2-1,-3-4 2,-4-2 0,1 1-1,2-3 0,7 0-1,2-1 0,5-6 0,-7 0-4,1-4 3,-2 1-2,1-4 3,-5 1 0,1-4-1,0 0 0,-3-2 0,-1-1 1,-3-4 0,-2 4 1,0 5-1,0-2 3,-7 3 2,2 3-2,-3-1 1,2 7-1,3 2 1,0-1-2,3 4 0,-2-1-1,2 1 0,-1 0 0,-1 0-2,1 0 1,0 5 1,1 8-1,0 4 1,0-1-1,5 7 0,3-2 0,-1 1 1,-1 4 1,0-2 2,-2 3 1,0-2-4,-1 0 3,0-2-6,-1-7 2,1-1 0,1-5 0,3-5-1,-1 4 1,4-9 0,7 0 0,-2 0-1,6-9 1,-5-3 0,-1-3 0,-2-2 1,-2-2-4,-5-2 2,0-2-2,-3 0 2,-3 0 1,0 1 0,0 1 1,0 4-2,-5 0 2,1 6 0,3 2 0,-4-1-1,4 5 1,-2 2-2,3 3 1,0-2 0,0 2-1,0 0 2,0 0-2,0 0 1,0 0 0,3 8 0,3 6 1,2 6 1,1 0-2,2 1 0,-2 4 0,0-1 0,2 0 4,-2-1-5,1 0 4,3-4-3,-1 1-2,2-4 2,-4-4-1,2-4-1,-2-3 1,3-5 0,7 0 1,-1-3 0,6-7 0,-2-4-2,-3-3 0,-3-3-3,1-6 0,-4-3 3,-1-2-3,-3-6 5,-1-4-1,-2-2 1,-1-1 0,-4-2-2,2 0 1,-4 3 0,0 4 1,0 0 0,0 5 1,-4 3 0,0 6 1,1 7-1,-1 7 2,3 0-2,0 6 1,-1 1-1,2 0-1,0 4-1,0-2 1,0 2 0,0 2 1,-1 13 0,1 8 1,-2 10 0,2 1 0,0 7 1,0 1-2,0 3 0,0 1 0,0 0 1,0-3-2,0-2 3,0-3-3,0-5 3,3-4-2,5-3-2,3-3 7,-1-3-5,4-1 3,-1-2-2,5-4-1,-2-1 0,2 0-1,0-5 0,-4-1 1,2-2-1,3-4 0,0 0 0,2 0-1,1 0 0,-3-5 0,0-4-1,2-3 2,2-3-2,0-2-3,2-5 3,3-2 0,-1-2 2,-1-4 0,-1-1 0,-2 0 0,-6-1 0,-1 1 1,-6 4 0,-4 8 1,-5 0 3,1 9-3,-2-2-1,-2 2 0,-5 3-1,0 0 0,-2 4 1,-5 3-1,-1 0 0,-3 7 1,2 5-1,1 3 1,2 4 1,0 1 0,3 5 2,3 1-2,0 2-1,2 1 1,3 1 0,0 1 0,2-1 1,0 2 1,4-2-4,4-3 3,0-1-3,1-2-1,-2-11 0,2-1 0,-4-5 1,-2-5-1,6-1 0,-1-1 1,3-5 0,1-8 0,-2-3 0,-2-6 1,-3-2-1,-1-3-3,-1-2 3,-3 2-3,1 8 3,-1-1 1,0 8 0,0 5 0,0 2-1,0 5 0,0-2-1,0 2 0,0 0 1,0-2 0,0 2 0,0 0 1,0 14-1,3 5 1,6 3-1,1-1 4,3-1-4,3-2 3,1-2-4,2-2 0,-2-1-1,-4-6 1,1-2 0,-3 0 0,-1-3 0,5-2 0,-1 0 1,5-5 0,-6-5-1,-3-4 1,2-4 0,-5-2-4,-3-2 3,1-3-2,-1 3 2,-3 3 2,-1 2 1,0 3-1,0-1-1,0 3 1,0 2-1,0 0 0,-1 5 0,-7-3 0,6 6-1,-1-2 1,0 3-1,-3 1 1,0 0 0,-1 0-1,3 0 1,4 0 0,-2 0 0,1 0 1,-2 1-2,0 3 1,2 0-1,1-4 1,0 3 0,0 0 0,0 0 0,7 0 0,-3-1 0,7-2-1,4 0-1,0-2 2,4-4-1,1-3 0,-4 1 0,-3 1 0,-2-1 0,-2 3 1,-5 2 1,0 2 0,-4 1-1,0 0 0,0 0 1,2 0-1,-1 0 1,0 0 0,4 0-2,-2 0 2,3 6-1,0 0 0,-6 3 0,4 1 0,-3-6-1,1 7 0,-1-6 1,1 0 0,-2 0 1,0 0 0,3 0-1,-2 0 0,1 0-1,-2-5 2,0 0-1,0 0 0,1 0 0,-1 2 0,0 0-1,2-1 2,-2 1-1,1 0 0,-1-2 0,2 3 0,-2-3 0,1 2 0,-1 0 2,1-2-2,-1 0 0,2 1 0,-2-1 0,1 0 1,-1 0-1,3 0 1,-3 0 0,0-1-1,0-1 0,0 2 0,3-2-1,-3 2 0,0 0 1,0 0 0,0 2 0,0 13 0,0 2-1,-3 7 1,3-1 1,0 0 2,0 3-1,0-2 1,4-2-3,2 0 0,0-3-2,-2-7 2,5-1 2,-5-4-4,3-1 2,2-2-1,3-2-1,7-2 1,5 0 0,7-6-3,-1-5 0,0-1-3,-2-1-8,-1-1-14,-2 2-21,-6-3-31,-5 6-64,-7 5-84</inkml:trace>
  <inkml:trace contextRef="#ctx0" brushRef="#br0" timeOffset="211437.0935">15844 10851 110,'0'0'44,"0"0"-4,0 0-2,0 0-6,0 0-5,48-87-8,-45 76-2,-3-3-4,0-6-4,0 2-1,-8-4 0,0 3-3,-4 2 0,1 0 2,-4 5-1,5 2 3,-3 3 0,-4 4 0,-3 3 0,-6 3 1,1 9 1,-1 5 1,0 5 0,1 4 2,1 4-2,5 5-1,3 2-2,3 1-1,7 1-3,2 1-3,4-5-2,4 1-1,6-4 0,2-5 1,4 0 0,-3-8 0,0-6-3,-2-5 2,-3-4 1,3-4 0,2 0 1,-1-6 0,2-7 1,-5-7-2,-3-3 1,-1-6 0,-2-2 0,-2-1 0,-1-2 2,2 4-1,1 3 1,-1 7-1,1 5 1,-3 6 2,2 4-2,0 1 0,-2 4-1,0-3 1,5 3-1,6 7 0,-1 7 1,8 6-1,-4 1-2,0 2 0,0-1-1,2-1 0,0-2-2,2-4 2,-1-3-2,-1-4-6,0-4-12,6-1-27,-2-1-47,0-2-146</inkml:trace>
  <inkml:trace contextRef="#ctx0" brushRef="#br0" timeOffset="211924.1213">15989 10773 308,'0'0'32,"0"0"1,0 0 0,0 0-3,0 0-6,0 0-9,100 16-6,-76 7-4,1 4-4,-1-1-1,-2 2 0,1-1 0,-1-3 0,-2-1-1,-5-5 1,-5-4-1,-2-2 2,-2-5-1,-5-4 2,2 1 2,-3-1-2,-5 1 4,-3 2-2,-6-1 3,-1-5 1,1 0-2,-4-5-2,6-5 1,3-5-2,6-5-1,3-6-1,7-5-1,9-2-1,3-5 1,6 2-2,-2 0 3,3 4-1,-2 4 2,-2 6-1,-2 3 1,-7 4-2,2 5 1,-8 5 2,-4 3-1,7 2 3,-3 0-3,0 12 2,2 5-2,-3 3 1,1 1-3,-2 2 2,3 0-3,1 1 1,2-2-1,-1 0 0,5-1 1,-4 2 1,0-1-1,0 0 1,-2-1-1,-4 1-1,0-1 1,-2-6 0,-3 4-3,0-7 2,0-1-7,0 3-6,0-8-26,0 0-43,0-6-142</inkml:trace>
  <inkml:trace contextRef="#ctx0" brushRef="#br0" timeOffset="212104.1317">16495 10515 253,'0'0'4,"0"0"-3,0 0-4,0 0-13,0 0-36,0 0-118</inkml:trace>
  <inkml:trace contextRef="#ctx0" brushRef="#br0" timeOffset="212357.1461">16733 10442 350,'0'0'37,"0"0"1,0 0 3,-10 97-12,7-54-5,0 1-11,3 2-5,0 0-3,0-3-2,8 1 1,5-3-5,-2-7 1,5 0-1,0-5 1,-1-5-2,0-2 1,-2-3-2,-4-5 0,0-1-1,-5-6-2,2 1-2,0-1-9,-5-4-16,2 1-17,-3-4-42,0 0-107</inkml:trace>
  <inkml:trace contextRef="#ctx0" brushRef="#br0" timeOffset="212509.1548">16661 10876 188,'0'0'17,"0"0"-4,78-37-4,-37 25-7,3 3-7,4 3-17,3-1-26,-2 2-99</inkml:trace>
  <inkml:trace contextRef="#ctx0" brushRef="#br0" timeOffset="212914.178">17093 10415 299,'0'0'41,"0"0"2,0 0 3,0 0-5,0 0-9,-16 107-9,25-67-10,2 2-7,1 2 0,0 2-3,2 1-1,-4 0-3,3 0 2,-4-2-1,-2-2 0,-4-6 0,-1-3 1,-2-6 1,0-10 3,-5-3 2,-5-5 0,3-5-2,-7 1 3,3-3-1,0-3 2,-5 0 0,4-4-1,-2-2-2,5-5 0,5-3-4,4-4-1,0-7 0,6-1-2,7-3 0,5-3-2,2 0 1,1-2-3,2-2 1,0 2 0,-1 3 2,-2 5 1,-1 5 3,-7 7-2,-5 7 0,-3 4 0,-4 3 1,1 0 1,1 10 2,1 10-1,1 7-2,2 4 2,1-2-6,7 4 5,3-3-4,9-1 2,2-3-2,4-4-7,2-2-9,-4-4-21,0-3-40,-2-3-72,-10-5-98</inkml:trace>
  <inkml:trace contextRef="#ctx0" brushRef="#br0" timeOffset="213768.2268">17534 10669 307,'0'0'24,"0"0"5,0 0 0,0 0-6,0 0-6,0 0-7,37 92-4,-22-65-3,-2 3-2,0 1 0,-1-1-1,-3-3 0,-2-1 0,-2-8 1,-2-8-1,-2-3 4,-1-7 3,0 0-2,0 0 1,0 0 0,2 0-4,-2-2-1,0-13 1,0-7 0,0-9 0,0 1 1,3 2-1,0 4 3,-1 7 0,2 2-1,0 6 3,-1 4-3,0 3 3,1 0 0,5 2 0,5 0 1,2 6 1,2 6-3,-4 3 0,0 2-2,1 3-2,-2 0 0,2 1 0,-2-1-2,-1-1 1,0-1 0,1-3-1,-6-3 1,1-4-1,-1-1 1,-4-5-1,1 2 1,-4-4 2,0 0-2,0 0 1,3-2 0,-2-12-1,1-4-1,-2-6 0,0-2 2,0 2-2,0-1 0,3 1 0,-3 7 0,4 0 0,-1 8 0,3 1 0,1-1 0,3 4 0,0 0 1,5 5 0,4 0 1,-1 4-1,7 3 0,-5 4 0,1 2-1,-1 1-1,-4 0 1,-2 0-1,-2-6 1,-1 2-1,-5-4 0,-3-3 1,0 0 0,-3-3 0,0 0 2,0 0 0,1 2 1,1-2 0,-2 0-1,1 0-1,-1 0 0,4 0-1,2-10 0,3-1 0,-2 0 0,0-2 0,-1 5-1,3-2 1,-5 3 0,0 2 0,1-3 0,-1 4-1,-1 2 1,0-1 0,-3 3-1,0-2 2,0 2-2,0-1 1,0 0-1,0-1 0,0 2 1,0-1 0,0 1 0,-1-3 0,-1 3 0,1 0 0,-1 0 0,2 0-2,-1 0 2,1 0 0,0 0 0,0 0 0,0 3 0,0 1 3,0 6-3,1 5 2,1-3-1,1 2-1,0 2 0,-1-5 0,1 4 1,0-2 0,-2-2 0,4 3 0,-2-5-1,0 0 0,1 4 0,0-3 0,3 0 0,-3-3-2,3 0-1,3 1-7,-2-1-8,5-1-25,2-2-39,-2 0-81,7-3-86</inkml:trace>
  <inkml:trace contextRef="#ctx0" brushRef="#br0" timeOffset="214218.2526">18416 10899 271,'0'0'30,"0"0"7,0 0 0,0 0-6,0 0-8,0 0-7,0 0-4,0 0-2,0 0-2,0 0-3,0 0 1,22 12-4,-8-13 0,7-9-2,-3-2-1,0-2 0,-4-2-1,1-3-2,-4-1 0,-5 1-1,-2 2-1,-2-1 1,-2 0 0,-3 0 1,-5-4 2,-3 7 2,2 7-1,-5 1 3,-2 6 1,-3 1 0,-3 0 1,1 8 1,2 0 0,2 6 2,1-1-2,4 4 2,0 1-1,4 4 0,4-2 0,2 2-2,2-1-1,4 3-1,8-4 2,3 0-2,-2-2 0,5-1 0,0-2-1,-4-3 1,2 0 0,-1 0 0,-2 0-1,1-2-2,-4-3-3,3 1-3,5-4-5,2 1-14,7 2-21,2-6-40,1-1-142</inkml:trace>
  <inkml:trace contextRef="#ctx0" brushRef="#br0" timeOffset="214568.2726">18801 10381 239,'0'0'33,"0"0"1,0 0 1,0 0-3,0 0-3,0 0-2,0 0-1,0 0-2,-81 102-3,78-68 1,0 2-6,2 1-1,-1 3 3,2 2-4,0 0-1,0-2-3,0-1-3,0 0-2,0-3-1,0-3-1,0-4-1,2-4 0,-1-5-2,2-3 0,3-6 0,-3-1 1,7 0 1,1-3-1,5-2 0,4-2-1,4-1-1,1-2 0,1 0-1,0 0-3,-1-2-8,0-1-16,-2 0-32,-6 1-49,-4-2-135</inkml:trace>
  <inkml:trace contextRef="#ctx0" brushRef="#br0" timeOffset="214956.2948">18743 10741 184,'0'0'24,"0"0"-7,0 0-2,0 0 0,0 0 3,0 0 1,0 0-1,0 0 0,81-26-3,-55 22-2,2-1-2,-3-1 0,3 0 0,-1-1-1,-1 0-1,-1-1 2,-3 3-1,-8 0 1,2 0 1,-6 3 2,-6 0 0,2 2 1,-6 0 1,0-1 1,4 1-2,1 0 1,5 1-1,-3 3-3,-1 4-3,1 3-3,-1-2 0,1 5-4,-1-1 0,-2 1-1,1-1-1,-1 2 0,-1 4 0,0-2 1,-2 11 1,-1-2-1,0 1 2,-1 1-2,-5-1 1,3-1-2,2-9 0,-2 0-1,3-6 1,0 0-4,3-1-5,-2-6-13,11-1-34,-2-3-76,7-7-125</inkml:trace>
  <inkml:trace contextRef="#ctx0" brushRef="#br0" timeOffset="215140.3053">19164 10430 163,'0'0'-5,"0"0"-3,0 0-10,0 0-34</inkml:trace>
  <inkml:trace contextRef="#ctx0" brushRef="#br0" timeOffset="215491.3253">19661 10619 235,'0'0'23,"0"0"0,0 0-5,0 0-7,0 0-6,0 0-3,0 0 3,0 0 3,-101-29 3,72 45 5,0 2 5,0 3 5,2 3 1,6 3 0,5 1-4,6 1-4,3-1-6,7 3-6,0-4-1,4 1-4,8-4 0,1-1-2,3-4 1,-2-2-2,1-2 1,-1-1 0,-2-7-1,-1 1 2,-2-5 0,2 1 0,7-4 0,-7 0-2,8 0 1,0 0-1,-1 0-2,6-4-2,-9 1-15,2-2-27,-7 2-43,-1-1-146</inkml:trace>
  <inkml:trace contextRef="#ctx0" brushRef="#br0" timeOffset="215695.3371">20108 10960 450,'0'0'2,"0"0"1,0 0-6,0 0-7,0 0-22,0 0-76,0 0-112</inkml:trace>
  <inkml:trace contextRef="#ctx0" brushRef="#br0" timeOffset="216456.3804">19074 10219 180,'0'0'21,"0"0"3,0 0-1,0 0-3,0 0-3,-81 62-4,77-49-4,2-1-2,0 0-1,2 8-3,0-4-2,0 1 2,2-2-4,1-5 3,0 1 0,0 0-2,0-2 1,1-1 2,3-3-2,-2-1 2,-1-1 0,5-3-2,2 0 1,2 0-1,4-7-1,-2-5 1,1-3 2,-3-3 0,1-2 4,-2-2-2,0-3-1,-2 1-1,-6 5-1,0 2 3,-2 5-2,-2 7-2,0-3 0,-3 6-1,-7 1 0,-6 1-1,0 6-1,-6 8-4,2 4-5,3 3-17,-1 2-72,4 3-104</inkml:trace>
  <inkml:trace contextRef="#ctx0" brushRef="#br0" timeOffset="217500.4403">16106 11700 209,'0'0'16,"0"0"5,0 0 2,0 0-4,0 0-5,0 0-4,0 0-8,0 0 5,0 0 3,0 0 3,-15-3 6,27 3-7,9 0-1,4 3-1,3-3 0,2 0 3,5 0 2,1-2 0,6-6 1,7 1-3,2-3-2,5 1-2,2 1-1,3-1-2,1-1 1,3 2-1,2 0 0,2 0 1,-1 0-4,1 1-1,0-1 0,-2 1 0,-2-1 2,-1 0 0,-1 1 0,1-3 0,-3 0 2,4 1-1,-3 0 1,3 1 2,1-1-2,-2 1 0,2 1 2,0 0-4,-3 2 1,1 2-2,-2 1 0,-2 1-1,-3 1 0,-4 0-2,-2 0 0,-5 0 1,-1 0-2,-3 0 1,-1 0 0,0 0 0,-1 0 1,0 0-1,2-3 0,1-1 1,3 2-2,-1-3 1,3 2-1,-1-1 1,-1 3 0,0-1 0,-1 2 0,-3 0 1,-1 0-1,-4 0 0,2 3 1,-4 0-2,-2 0 1,-1 0 1,-1 0-2,4-1 1,-3-2-1,1 0 1,0 0 0,2 0 0,0 0 0,1 0 0,3 0 0,-2-2 0,4 1 1,2-1-1,-1 2 3,2-2-2,-1-1-1,-1 2 0,1-2-3,-4 3 2,0-1 0,-2 1-1,-1 0 1,-2 0 0,-2 0-1,-3-2 0,-8 2 1,-1 0-1,-6 0 0,-7 0-1,5-2 0,-6 2 2,-1 0 2,1 0-1,-6 0 3,0-1-3,0 1 0,0-2 0,0-2 0,0 0-1,-1 0-1,-6-2-4,4 4-9,-2 0-28,2 0-80,3 2-133</inkml:trace>
  <inkml:trace contextRef="#ctx0" brushRef="#br0" timeOffset="226335.9457">10499 9431 51,'0'0'23,"0"0"-4,0 0-4,0 0-5,0 0-3,0 0 0,0 0-1,0 0 6,0 0 0,0 0 0,-30 40 0,24-10 2,2 5-1,-1 7 3,2 2 2,2 1 2,1 3-1,0-1 3,0 0-4,0-1-3,0-4-1,0 0-6,0-5 2,0-2 0,0-2-2,-2 0 1,1 0-1,-2-3-1,-1-1 0,1-4-2,2-5 0,-1 0 0,2-3 0,0-3 2,0-2-3,0-2-1,0-5-2,0 0-2,0 0-2,0-5-1,0 0-2,0 0-5,0 0-5,2 0-9,-2 0-13,-3-8-17,-3-5-36,-4-8-92</inkml:trace>
  <inkml:trace contextRef="#ctx0" brushRef="#br0" timeOffset="227128.991">10436 9414 106,'0'0'22,"0"0"1,0 0 1,0 0 0,89-57-3,-63 46-1,3 1-1,1-1-3,2 4-2,0-1-2,0 4-1,1-1-3,-1 3-2,-2 2-2,1 0 1,1 0 0,-1 0-2,5 0 0,0 0-1,7-1-1,1-2 1,4 0-1,4 0-1,3 0 1,1 0-2,0 1 1,1-3 0,-2 3 1,-3-1 1,-5 0-1,-3-1 0,-5 1 0,-4-1 4,-3-1-4,-5 2 3,-2-2-1,-8 5 0,-2-4 1,2 1-3,-7 1 1,7-1-2,-5 1 0,0 0 1,0 1 0,2-1 2,-2 0-2,0 1 1,0-1 0,1 0 1,-2-1-1,-5 3 1,1 0 0,-7 0-2,4-2 2,1 2-2,-1-2 3,2 2 1,-6 0-1,0-1 1,0 1-1,2 0-2,-1 0 1,1 0 1,-2 0-1,7 0 2,-5 5-3,4 3-1,2 4 1,-1-3 0,6 6 0,-6-6 1,0 1-1,2 1 0,-2 3 2,2 4-1,-2 0 1,0 3 3,-2 4 0,0 4-1,-1 4 1,0 3-1,0 1 0,-2 4-1,2 3 0,1-4-2,0 0 0,1 1-2,0-3 7,1-1-3,1-5 3,0-1-4,-1-5-3,-1-2 1,1-2-1,-1-5 2,-3-2-3,0-1 2,1 1 0,-3-4 1,2 6-1,0-7-1,-1-1-2,-1 2 2,-1-6-2,3 4 1,-2-4-1,-1 0-1,2 0-3,-2-5-1,0 0-4,0 0-8,0 2-20,0-2-38,0 0-140</inkml:trace>
  <inkml:trace contextRef="#ctx0" brushRef="#br0" timeOffset="227825.0309">10396 10383 132,'0'0'3,"0"0"0,0 0 3,0 0 1,0 0-1,92-57-1,-68 50 0,3 2-1,4 0 2,1 0-2,4 2 2,2-1-1,5 1 2,0-1 0,6-1 1,1 0-1,2-3 0,7-1-2,2 2-3,2-3 0,1 0-2,0 0-2,-2 1 1,-4 2-1,1 1 1,-4 1 1,-3 2-2,-4 0 2,-2 0 0,-4 0 0,2 0 0,-3 1 0,-2 1 0,-3-1 2,-1 2 0,-5 0 0,-2-1 3,1 1-1,-3-2 1,-3 0 1,1-1 1,-9-1 0,4 1-1,-3 0 0,-4 2-1,-1-2 0,0 1-2,-8 1 2,3-1-1,0 2 2,-6 0 1,0-1-1,0 1 0,1 0-1,1 0 0,-1 0 0,1 0 0,-1-2-1,-1 2 1,3 0 1,-2 0-4,2 0 1,-2 0 1,1 0-3,-1 0 1,-1 0-1,2-2 1,-2 2-2,1 0-2,-1 0 0,2 0-1,-2 0-5,1 0-17,-1 0-87,0 0-91</inkml:trace>
  <inkml:trace contextRef="#ctx0" brushRef="#br0" timeOffset="230484.1829">13333 3556 84,'0'0'22,"0"0"-4,0 0-4,0 0-2,0 0-1,0 0-3,0 0 2,0 0-2,0 0 0,14-13 0,-6 1-2,0-3 0,1-2 0,-2 2 0,-1-4 0,1 1-1,-3-4-2,-1 0 0,-1-1-1,-2 0-1,0 3 0,-6-2 0,-4 4 2,0 1 0,-2 3-1,-2 1 2,4 4 0,-3 3 0,4 2 2,-1 1-1,-2 1 2,7 0-1,-6 1 1,4 1-1,3 0-2,-2 0 2,6 0 1,-4 0 0,-2 0-1,0 1 1,-3 10 2,4 2-1,-1 7 2,4 3-2,0 3 0,2 4 2,-2 4-1,-1 0-1,2 4 1,-3 0-2,2 2 0,-1-4-2,-1-1 0,2-5-1,2-9 2,0-1-3,0-1 0,0-9-2,0 7-2,3-9 2,1 1 1,-1 1-2,2 0 1,-2-2 0,0 1 0,1 0 0,-1 1 0,0-2 1,0 3-2,1-2 3,-3-4-3,1 4 1,1-4 0,-2-1 0,2 2 0,0-3 1,0 0 0,0 1-1,3-4 2,6 0-3,4 0 0,6-5 0,-3-3-1,-5-1-1,1-1 2,-7 0-1,-2-2 2,0-3 1,-4 5-1,1-10 1,-3-4-2,0 2 0,-6-10 1,-2 3-1,1 1 2,1 1-2,-2 1-1,3 2 2,0 8-3,2-1 4,1 8-1,1 3-1,-2 2 2,3-1-2,-2 0 0,1 1 3,-1 0-1,2 4 0,-2 0 1,2 0-3,0 0 0,0-2 0,0 2-1,0 0 2,0 0 1,0 2 1,0 14 0,0 8 0,2 8 0,3 2 0,-1-3-1,1 1 0,0-3 0,3-2-1,0-1-1,2-3 1,1-3-1,1-2 0,0-3 1,2-1 0,-3-1-1,0-5 1,-2-1-1,-1-2 0,-6-3 0,4 1 0,-3-1 0,1-1 2,2 0-1,-2 1 0,-4-2-1,0 0 1,4 0 0,1 0-1,-1 0 2,4-2-1,-3 0-1,1-5 0,3-2 0,-4 1-2,4-2 3,-2-2-2,-2 4 1,3-4 0,2 0 0,-5 4 0,2-4 0,0 7 0,-2-4 0,2 1 0,-6 5-1,2 1 2,0-1-1,0-1-1,0 1 0,0 1 0,-3 2 0,0-2-2,0 2 1,1 0-1,1-1-1,4 1-4,0 0-2,-1 0-13,4 0-31,-5 1-108,-2 1-74</inkml:trace>
  <inkml:trace contextRef="#ctx0" brushRef="#br0" timeOffset="231273.2281">13960 3481 105,'0'0'38,"0"0"-4,0 0-6,0 0-6,0 0-5,0 0-1,0 0-1,0 0 1,0 0-2,0 0-3,68-16-1,-41 15-3,3-1-3,3-3-1,0 4 1,0 0-4,1 0 0,0 1 0,0-2-1,3 0 1,1 1 0,-2-2 0,-1-1 0,-4 1 1,0 1-1,-4-3 0,-2 3 1,-8-3-2,0 5 2,-6-2-2,-5 1-2,0 1-2,-6 0-5,0-2-3,0 2-3,5 0-8,-1 0-23,1 2-59</inkml:trace>
  <inkml:trace contextRef="#ctx0" brushRef="#br0" timeOffset="231644.2493">14005 3752 173,'0'0'25,"0"0"-3,0 0 2,0 0-4,0 0-2,0 0-1,0 0-3,78-52-1,-50 47-2,2-2-4,2 1 0,0 0-2,4 1-3,-3 1 3,-1 1-5,3 0 1,-5 0 0,0 0-1,-2 1 0,-9 1-2,-1 1 2,-4-2-3,-2 2 1,2-1 2,-3 1-2,1 0-3,-2 0 0,1 0 1,-2 0-2,-1 0 0,1 4-4,-2 1-5,-3 3-4,3-3-9,-7 6-12,0 3-30,-7 0-47</inkml:trace>
  <inkml:trace contextRef="#ctx0" brushRef="#br0" timeOffset="232031.2714">14040 4009 123,'0'0'32,"0"0"3,0 0-5,0 0-6,0 0-2,0 0-6,0 0 0,0 0-4,81 1-5,-54-2-2,0-2-1,3-1-3,6 1 2,-2-1 0,3-1-1,0 2 3,0-4-3,-2 1 0,-1 2 0,-4-3 1,-9 4-1,-1 0 3,-9 1-2,-4 2 1,5 0-3,-6 0-1,-2 0 1,3 0 2,-7 0 0,0 0 1,0 0 1,2 0-3,-1 0 2,1 0-3,-2 0-1,0 0 1,1 0-1,-1 0-2,0 0 0,0 0 0,0 0-1,0 0-3,0 0-10,0 2-18,0 0-55,0-1-112</inkml:trace>
  <inkml:trace contextRef="#ctx0" brushRef="#br0" timeOffset="232833.3173">14805 3479 242,'0'0'13,"0"0"3,0 0 1,0 0 2,0 0 0,92-66-4,-67 59-1,-1 4-5,2 3-1,1 0 0,0 5 1,-1 3 0,-3 1-1,0 3-2,-4 1-1,0-1 0,-1 3 2,-1 2-2,1 1 1,0 1 0,0 3-1,2 0 0,0 2-2,-3-2 1,-1 0 0,-2-1-2,-6-1 2,0-6-1,-6 1 0,-2 2 0,-6 0 1,-6 4-2,-4-1 0,0-6 1,-1 1-1,-1-1 1,0-2-1,5-3-1,0-1 1,4-4 1,5-2 2,-4 2-1,3-2 1,1 0 0,1-1-1,3-1 2,-2 0-3,-1 0 3,-1-1-3,-2-9 0,-1-4 1,3-2-1,-1-6 1,2-2 0,2 2 1,1-5 0,0 1-1,0-3 2,1-3-4,4 1 1,6-3-2,1 0 0,1 4 1,2 1-2,2 3 1,0 3 0,2 3 0,-3 0 1,2 2 0,-2 1 0,0 2 2,-1 1-1,0 2 0,-6 3 1,3-2-1,-1 2-1,1-2 1,4-1-1,-2 2 0,2 1 0,-1-1-1,-4 3-1,2 0-1,-1 0-1,-1 2 0,2 0 0,-3 1-2,-5 3-4,5-1-6,-4 2-9,4 0-27,0 2-45,-4 5-141</inkml:trace>
  <inkml:trace contextRef="#ctx0" brushRef="#br0" timeOffset="234591.4179">16039 3457 89,'0'0'27,"0"0"-4,0 0-1,0 0-2,0 0-2,0 0-1,0 0 0,0 0-2,0 0-2,0 0-2,4-48 1,-4 48 1,4 0 2,1 4-1,4 10-2,0 8 0,-4 2-5,1 3-1,-1 4-2,-2 1 0,2 0 1,-2-1 0,-1-1 0,0 1 0,0-5 1,-2 0 1,0-1 2,0-8 0,0 0-1,0-5 0,0 0-1,-2 0 0,1-8 3,-2 6-2,2-6 3,-2 1 0,-4 1 1,4-5 0,-2 1-2,2 1 0,-1-3-2,0 0 2,-5-3-3,2-3-1,4-6 0,3-6-4,0-5 1,4-8-1,9 0-1,2-4 0,4 0-1,0-3 1,2-3-1,1 0 0,-1 3-1,0 2 1,0 2-1,-1 9 2,-3 1 0,-5 10 2,-1 4-1,-4 3-2,-4 4-1,1 3 1,2 0 0,4 0 1,6 3 3,3 9-2,-3 5 0,-2 4-1,-1 4-1,-1 4 1,-2 2 0,4 1-1,-4 0 1,-1-2 0,1 0-1,-4-3 0,0-2 1,-3-7-1,-2-1 5,1-5-4,-2 0 1,0 0-1,0-2 0,0-1 1,-2-3 1,1-2-2,1-4 2,-5 2 0,2 1-3,0-2 3,0 3-3,-2-4 0,1-5 2,-2-3 0,-2-8-2,5-1 1,1-2-1,0-8 0,2 1 1,0-1-1,0 1 0,0-2 0,4 2-2,1 0 0,1 0 2,1 3-1,3 3 0,-1 2-1,1 3-1,0 5 2,0-2 0,0 5 1,0 1-1,2-2 1,-3 4 0,1 0 0,0 4-1,0 0 1,1 0 0,0 0 0,2 4-1,1 4 1,1 6 0,-3 1 0,-3 2 0,-1 0 1,-2 3-1,0 1 0,-1 2 1,-2 2-1,1 2 1,-1 0 0,0-1 0,-1 1 1,3-1 1,-4-8-2,-1 1 2,0 0-1,0-6-1,0 1 0,0-2 0,0-5-1,0-2 0,0 7-2,0-9 0,0 2-3,5 1-3,-2-3-4,4 2-18,0-2-23,6-1-35,3-2-61,1 0-94</inkml:trace>
  <inkml:trace contextRef="#ctx0" brushRef="#br0" timeOffset="235315.4593">17151 3430 173,'0'0'28,"0"0"-2,0 0-2,0 0-7,0 0-3,0 0-2,0 0-4,0 0 0,0 0 2,-79-21-2,60 34 2,3 0 2,-1 2-2,2 2 1,-1 1-1,3 0-1,2 2 0,2 0-1,2 0-1,2 2-1,0 2-1,2-2 0,1 0-1,1 1 1,1-1-2,0-2 1,0-1-2,3-1 0,5-2 0,-3-3-2,0-1 0,4 0 1,1 0-3,2 2 2,-2-6-1,2-2 1,-4-4 0,2-2 1,2 2 0,-3-2-1,1 0 1,0-3-2,-2-1 2,-2-4-1,1 2 0,2-2 4,-3 1-5,-1-2 1,3 2 0,-2-2-1,1 1 1,-3-4 1,1 0 0,1 0 1,-4-5 1,0 0 0,-2-3 0,0-6-1,0 0 1,0-1 0,-3-2-1,-1 0-1,-1 0 0,1 2 1,-2 3 0,2 7 3,-2 3-2,2 4-2,-4 2 1,2 1-2,-5 3-2,1-2 1,-3 6 0,-6 0 0,7 0-1,-5 0-5,8 6-2,5-5-8,3 7-17,1-3-31,5 3-75,14 1-75</inkml:trace>
  <inkml:trace contextRef="#ctx0" brushRef="#br0" timeOffset="236291.5151">17796 3445 122,'0'0'36,"0"0"-2,0 0-4,0 0 0,0 0-5,0 0-5,-61-85-5,54 77-5,4 6-2,-4-3-4,3 4-2,-8-1 0,-7 2 1,-1 0-1,-9 10 3,0 2 0,-3 4 2,1 2-1,-4 1 2,2 2 0,-1-2 1,5 3 0,5 1-2,6-2 0,3 2-2,4 1-1,5-2 2,5 4-5,1-1 2,0 0 1,4 0-5,4-1 3,1 1-1,0-4 1,0 0 3,0-2-4,0 0 0,-3-6-1,2 0 0,-2-6 0,1 0 0,2 0-1,-1-2 1,1-1-1,2-4 2,7 2 0,-1-2-1,4-2 2,-1-4-2,0 0 1,-2-3 1,0 0 0,-3-2-4,2 1 4,-4-3-2,0 1 3,-1-2-1,-4 1 1,1-3 1,-3-5-2,0 0 4,-5-5-3,5-1 0,-2-4-1,-1-3-2,1-2-1,0 0 0,4 0-1,-1-1 1,3-4 0,0 0-3,-1-1 2,1-3 2,-4-1-2,1 0 0,-4 3 3,-3 1-1,0 1 5,0 7 2,-6 2 0,-1 6-2,0 3 0,3 8-2,-3 2-1,5 6-1,0 2 1,1 2-1,1 3 0,-2-2-2,2 2 1,0-2-3,-2 2 1,2 0-1,-1 0 2,0 0 1,0 9 0,-2 11 1,-1 6 1,1 3-1,0 3 2,-2 4 0,1 3 2,-1 0 3,1 1 0,0 2 0,-2-1-2,5-1-2,1-1 2,0-5-3,1 1 0,8-2 0,1-1-3,2-1 0,0-2 0,0 3 0,2-6 0,-2 1 1,1-5-1,-3 0-1,2-4 2,1 0-2,-3-4 1,2 1 0,-2-6 0,0-1-2,2-1 2,-1-4 2,3 1-2,4-1 0,-2-3 0,6 0 0,-6 0 0,-2-4-2,4 1-1,-7 0-1,4-1-2,-6 1-1,1-1-4,-1 1-12,2 2-26,0-1-65,-5 2-125</inkml:trace>
  <inkml:trace contextRef="#ctx0" brushRef="#br0" timeOffset="237523.5856">18310 3392 244,'0'0'17,"0"0"3,0 0 1,0 0 0,0 0-1,0 0 0,0 0-2,0 0 3,0 0-3,57 18-4,-45 10 0,-1 4-5,2 6 0,-1 0-4,1 0 1,-2-1-2,0-3 1,-3-5-1,-1-5 1,-2-7 1,-2-7 0,-2-6 2,-1-4 2,0 0 0,0 3-2,0 1 1,-3 0 0,2 1-1,-4-5-1,-2-5-1,-1 0 0,0-10-3,5-5 0,3-2-2,0-10-1,8 0 1,3-5-2,1-2 2,-1 2 0,4-3-1,-2 3 2,0 3 0,-3 4 0,-3 8 2,-1 6-3,-1 7-1,-3 4 0,-1 0-2,-1 5 0,0-1 1,0 1 0,3 0 2,3 11 0,0 8 1,1 9 0,-1 2-1,-2 4 1,2 2-1,0 2 0,0-3-2,1 2 1,-1-5-1,-2-6 1,-1-6-1,3-3 1,-5-7 0,1-5 1,-1 0-1,-1-5 2,0 0 1,0 0 0,0 0-1,2 0-1,-2 0 0,0-11 0,0-7 0,0-7-1,0-2 2,5-2-4,2-1 2,1-2-1,2 0 1,1 3-1,2-3 2,2 3-1,-1 2 0,1 3-1,-4 1 2,-2 8-1,-2 3 0,-1 4 1,0 1-2,-2 0 0,-1 4 0,0 1 0,1 0-1,2 2 1,4 0 0,2 0 0,1 6 0,-2 6 1,0 5-1,-3 2 1,-2 6 0,-3 2 1,0 2-1,-3 3 1,0 1 0,0 4 1,0-4-2,0-1 1,-2-3-1,2-5-1,0-7 1,0-2 0,3 0-1,0-6 2,3 5-1,-1-5-1,3-4 1,4 2 0,6-6 0,5 1 1,-1-2 0,3-7-2,-2-4 2,3-6-3,-4-2 2,-4-6 0,-1-2 2,-5-2-1,-3-3 0,-2 0-2,-1 2 1,-3 3 0,1 8 0,-3 6 2,1 3-2,-2 4 0,0-1 0,0 1-2,0 6-1,0-2-1,0 2-2,0 0-2,1-1-3,-1 1-9,2 0-19,4 0-26,-2 3-60,5 7-116</inkml:trace>
  <inkml:trace contextRef="#ctx0" brushRef="#br0" timeOffset="240877.7774">14144 2438 13,'0'0'21,"0"0"1,0 0 7,0 0-1,0 0 2,39-87 1,-36 74 1,-3-1-3,0 2 1,0 6-4,0 2-3,0 4-7,0-2-4,0 2-3,0 2 0,0 10 3,0 12 2,0 8-3,0 4-3,0 4 7,0 0-11,0 4 6,0-3-2,3 2-7,-2 1 6,2-1-6,-1-1 3,-1 2-1,-1 0 1,0 0 1,0 2-1,0-4-2,0-1 2,-3-3-3,0-1 1,-1-3-2,1-3 1,0-4 4,-2-1-4,3-10 3,-1 1-3,0-6-1,-1-2 1,-1 0 1,-1-1-2,-1-2 0,-1-2 0,-1-1 0,-4-3 0,-4 0 0,-1 0 0,-1-5 0,1-3-2,5-1 2,-2-3-1,4-3 2,-2-2-1,1 0-3,2-3 4,-4-1-4,3-2 4,0 0 1,-1 1 2,2 1 1,0 1-2,3 4 0,2 4 1,1 2-1,3 7 0,-1-1 0,1 0 0,-1 0-2,1-1 0,-2 0 0,3 5-1,0-1 0,0 1 0,0 0 1,0 0 1,3 4 1,4 10-1,2 4 1,2 1-1,-1 2-1,1 0 2,0 0-1,-1 2 2,2 1 4,-1 1-5,1-3 5,0 0-6,1 0-2,-2-3 1,-1-7 0,-1 0 1,-3-6 0,-4-3 0,6 3 1,-3-5 2,-2 1-1,5-2 1,-2 0-1,4-6-2,4-8-1,-2-3 0,1-2 0,-2-3-1,4 0-4,-2-1 4,-1 0-5,2 0 5,-3 4 0,-1 3 0,-2 4 0,-4 2 0,0 0 0,1 3-2,-4 2-1,2 3-5,-3 2-2,0-2-6,7 2-10,7 0-27,6 4-53,7 7-138</inkml:trace>
  <inkml:trace contextRef="#ctx0" brushRef="#br0" timeOffset="241911.8366">13914 1397 100,'0'0'17,"0"0"-2,0 0-5,10-83 2,-4 63-3,-3 7 3,1-4 0,-3 5-1,-1 0-3,0-4 1,-8 4 0,-2-5 0,-3 5-3,-5 2 0,7 2 3,-6 6 1,-5 2 7,1 10 0,-7 6 0,-1 7-1,0 4-4,0 3 2,-3 2 1,3 2-3,2 0 0,5 0-8,8-1-1,2 1-1,8-2 0,4-2 1,3-1 0,8-4-3,4-1 0,3-4 0,6-3-1,2-3-1,1-2-1,2-4-1,1-1-5,1-2-3,-1 0-12,-7-3-18,2-1-53,1-1-114</inkml:trace>
  <inkml:trace contextRef="#ctx0" brushRef="#br0" timeOffset="242683.8807">14020 1446 203,'0'0'16,"0"0"2,0 0 0,0 0 1,0 0-1,0 0-3,0 0 0,0 0-1,0 0-4,0 0 0,-71 86-3,72-59-7,8 0 3,4-3-3,0 0 1,4-7 2,-1-5-2,4-4 1,-6-3 1,4-5 0,2 0-1,-1 0-1,6-7-1,-5-3 0,-2-2 0,-1-1-1,-4-6 2,0-2 0,-6-3 0,-3-2 1,-4 1-1,0 0 0,-4-1 0,-6 4 1,-4 0-1,-1 4-1,-4 1 4,-1 4-6,1 2 2,-1 1 2,7 4-2,-4-1 0,9 2 1,4 2 0,-4-4 0,5 5-1,0-3-1,3-5 1,0 1 0,1-1 1,9-4-1,0 4 1,3 0-1,5 0 2,-7 3-1,5 5 0,0 1 0,1 1-1,5 2 0,-3 7 0,0 3 0,-1 4 1,-1 2-1,2 5 0,0 2 0,2 0 0,0 2 0,-1 2-1,0-1 0,1 3 1,-2-4-1,-2 1 1,-2-6 0,-1-2 0,-5-8-1,-5-5 1,-1-2 0,-3-5 1,0 0 0,0 0 2,0 0 1,0 0 0,0 2 0,2-1-1,-2-1-1,0 0 3,0 0-4,0 0 1,0-10 2,-2-1-1,-1-8-1,3-1 2,0 0-2,0-7 1,0 5 0,5-2 0,1 2-1,2 2 0,-1-2 0,2 3-2,1-1 0,0 4 0,3 2 0,-4 4 0,2 3 0,-3 5 0,3 2 0,4 0 0,-4 4 0,6 11 0,-4 3-2,-1 3 4,-3 5-2,0 1 1,-1 0-1,-2 4-1,1-2-2,0 1 1,-1-3 1,0 1 0,4-4-2,0-5 1,0 0-2,2-4-4,2-3-1,2 0-14,2-4-12,4 1-36,-4-3-40</inkml:trace>
  <inkml:trace contextRef="#ctx0" brushRef="#br0" timeOffset="243307.9164">15079 1403 75,'0'0'16,"0"0"-3,0 0-3,0 0 0,-83-45-1,59 45 0,1 3-2,0 6 1,6 1 1,-2 4-2,6 3 1,0 1-1,4 4 1,2 0-1,1 4-1,2-1-2,3 4-2,1-1-1,0-3-1,0-1 0,4-3 0,1-8-1,3-1 2,-2-5-2,4-5 1,4 1-1,0-3 1,7 0 0,-1-5 0,-1-5 0,0-4 0,0-3 1,-2-2 0,-1-2 2,-3-3-1,-3-2 3,-2 2 3,-3-2 3,-4 4 3,-1-2 1,0 2 2,-6 4-1,1 4-2,2 4 0,2 7-3,1 3-4,0-1-2,0 1 0,0 0-3,-2 0 3,1 11 3,1 9 0,0 9 2,7 8-3,4 9 1,0 4-2,1 6 1,-2 3 0,-2 3 1,-1 1 12,-1 0-2,-3-1 0,-2 1 0,-1-4-16,0-1 2,0-5-3,0-6 1,0-8 0,0-6 2,-1-12-2,-2-9 4,0-2-2,0-5 0,-4 0 0,-6-1-2,-6-4-2,-5-7 1,-5-7-1,-4-6 2,-1-6-1,-2-5 0,3-1 2,-1-4 0,5 2 0,3 2 3,5 3-2,8 1-2,3 4-1,10 1-3,0 2-1,15 1-4,9 1-2,6-1-21,6 0-1,6 3-43,6 2-40,-2 3-117</inkml:trace>
  <inkml:trace contextRef="#ctx0" brushRef="#br0" timeOffset="243667.937">15328 1377 262,'0'0'24,"0"0"-3,0 0-1,0 0-3,90-55-3,-70 55-1,-1 8-3,0 9-2,-1 6-1,2 6-3,1 3 1,0 4-4,1 2-1,-1 0 0,0-2-1,-1-2-1,-4-8 2,-4-6-3,-5-8 3,-4-7 3,-3-5-1,0 0 3,0 0-3,-2 0-1,-13-3 1,-4-7 0,-3-9 2,2-3 4,4-6-4,2 0 2,3-1-3,3 1 1,8-1-3,0 5-2,0 2-2,10-1-3,5 1-7,3 3-9,5 3-16,2 4-61,4 7-118</inkml:trace>
  <inkml:trace contextRef="#ctx0" brushRef="#br0" timeOffset="244097.9616">15986 1317 282,'0'0'21,"0"0"2,0 0-1,0 0-2,0 0 0,0 0-5,-30 79-5,30-54-1,4 0-4,3-1-2,2 0 0,1-1 0,0-2-2,3-3 2,-1-3-1,-1-5 2,0-3-1,-2-4-1,2-3 3,-1 2-3,0-2 2,6-5 1,-5-5-2,2-4 0,-3-1-1,-1-3 0,-3 1-1,2-3 0,-2 3 0,0-4 0,-2-1 0,2 2 1,-2 3 1,-2-1-1,-2 4 1,0 3 2,0-4-2,0 10 0,0 1-2,0 4-3,-4 0 3,-4 2 0,-3 10 0,-2 6 1,4 4 1,5 1-3,4 4 0,0-1-1,7 1-2,7 0 2,1-1-3,5 0-2,2-6 0,0 0-3,4-4-1,1-6-1,-1 0-8,6-6-9,-5-3-16,1-1-17,-2 0-32,-4-3-42</inkml:trace>
  <inkml:trace contextRef="#ctx0" brushRef="#br0" timeOffset="244512.9853">16503 1543 208,'0'0'16,"0"0"-3,0 0-3,0 0-4,0 0-5,0 0-1,0 0-1,0 0 0,86-83-2,-70 64 2,1-3-1,-4-1 2,0-8 2,-3-2 1,-4-1 1,-1-4 1,-3 1 0,-2 2-2,0 0 1,-7 6 1,0 7-2,-1 5 6,3 10 2,-5 5-1,-3 2 2,-6 7 0,-5 10-2,0 7 5,2 7-1,2 3 0,3 4-1,2 2-5,7-4 0,1-1-2,7-2-1,0-4-1,7-3 1,4-4-1,7 2-2,3-4 1,1-3-2,4 0-4,-1-2 1,3-1-2,1-3-4,-1-4-6,1-2-7,1-2-21,0-3-39,2 2-136</inkml:trace>
  <inkml:trace contextRef="#ctx0" brushRef="#br0" timeOffset="244945.0101">16840 1285 271,'0'0'32,"0"0"2,0 0-5,0 0-4,0 0-4,0 0-4,0 0-4,0 0-2,0 0-2,71 77-4,-65-50-3,-2 1-1,1-4-2,-1-1 2,0-2-1,-2-5-1,3-6 1,-3-5 0,-2-5 0,0 0 2,0 0 0,1 0 1,-1 0-1,0-7-1,0-8 2,0-9 1,0-8-2,-1 0 2,-1-1-1,0-2 2,2-2-2,0 0-1,5 0-1,4 1-2,3 4-1,2 4 0,3 4 4,4 7-2,-1 0 3,-7 9-2,4 3-1,-2 5 3,-1 5-1,2 10 0,-3 7 1,-3 10-1,-2 4 3,-4 3-1,3 4-3,-3-2 3,-2-4-5,-1 0 0,1-2-2,1-3 1,2-2-4,3-2-3,3-1-11,1-8-16,6-1-54,1-7-98</inkml:trace>
  <inkml:trace contextRef="#ctx0" brushRef="#br0" timeOffset="245217.0256">17531 848 266,'0'0'34,"0"0"-3,0 0 1,0 0-6,0 0 4,0 0-4,0 0-4,2 102-6,-11-56-2,-1 2 2,3 5-6,1-2-3,3 3-1,3-6-9,0-2 3,6-5 0,3-7-1,1-5 0,1-5-1,1-5-1,1-4-1,-3-5-5,4-3-7,2-2-15,-3-1-21,6 1-63,-5-2-122</inkml:trace>
  <inkml:trace contextRef="#ctx0" brushRef="#br0" timeOffset="245414.0369">17335 1223 277,'0'0'49,"0"0"-9,0 0-6,0 0-12,0 0-7,0 0-12,0 0-4,0 0-9,101-64-7,-59 64-14,9 1-47,3 10-140</inkml:trace>
  <inkml:trace contextRef="#ctx0" brushRef="#br0" timeOffset="245604.0478">18017 1250 394,'0'0'17,"0"0"-7,0 0-8,0 0-6,0 0-13,0 0-27,0 0-178</inkml:trace>
  <inkml:trace contextRef="#ctx0" brushRef="#br0" timeOffset="247146.136">11806 5457 232,'0'0'28,"0"0"-2,0 0-4,0 0-3,0 0-3,0 0 0,0 0-2,0 0-3,84-28-3,-45 23-1,9 1-2,8-1-3,3 0-1,5 1-2,0 0-1,1 0-2,-5 3-5,-3 1-7,-10 1-17,-9 8-50,-11 5-119</inkml:trace>
  <inkml:trace contextRef="#ctx0" brushRef="#br0" timeOffset="247405.1508">11649 5915 177,'0'0'15,"0"0"-5,0 0 1,0 0 0,0 0-4,0 0 1,0 0-5,103 0 1,-65 0 2,3 0-5,5 0 1,-1 0-2,4 0-1,0 0 2,2 0 1,-4 0-2,0 0 2,-4 0-4,-4 0-2,-1 0 0,-3 0-3,-4 0-6,-2 0-8,-7 0-55</inkml:trace>
  <inkml:trace contextRef="#ctx0" brushRef="#br0" timeOffset="247932.1809">12329 5208 183,'0'0'32,"0"0"0,0 0 1,0 0-6,0 0-6,0 0-9,0 0-3,0 0 5,0 0-4,0 0 3,28 23-3,-3 6-6,4 0 0,4 2-2,3-2-2,1 2-2,5-4 0,3-2-1,2-4 2,-1-7 0,-1-2 1,-2-2 0,-6-5-1,-5-3 2,-9-2-1,-5 0 1,-5 0 3,-10 0 0,4 0 1,-7 0-1,0 0 0,0-2-1,-2-1-1,-8-1 3,-7 1-4,-5 3 2,-5 0 0,-3 8-1,5 3 0,-6 4-1,0 7 1,-4 4-2,-1 4 3,0 6-2,-3 5 1,-2 5-2,2 3 2,-3 5 3,1 2-3,-2 1 3,1 0-1,1-4-2,1-2 0,6-4 0,2-4 2,6-7-2,3-5 0,7-6 1,5-11-1,5-5 0,3-1-1,1-4 0,1 1-1,-1-1 0,2-4 1,-1 0 1,1 0 0,0 2-2,0-1-4,0 1-3,0-2-5,-3 1-21,3-1-46,0 0-144</inkml:trace>
  <inkml:trace contextRef="#ctx0" brushRef="#br0" timeOffset="248493.213">11744 5243 268,'0'0'31,"0"0"-6,0 0-5,0 0-5,0 0-8,0 0-3,0 0-4,0 0 0,0 0 0,-23-2 2,7 23-2,-4 5 1,-2-1 0,-7 4-1,-4 2-1,-6 0 2,-3 3-2,-6 0 2,-1 3 0,1-1 0,3-2 3,5-1-2,7-4 2,4-2-1,5-3-1,6-4 3,6 1-2,2-8 1,7 2-1,3 3 1,0 0-1,6 7 0,7-2 1,3 3-1,6-2 3,4 1-3,4 1-2,5 2 2,2-3-2,4 4 0,-1 0 0,1 3 0,-4 3-3,2 0 3,-4-1-2,-2 2 2,-2 1 0,-2-7-1,-3 1 1,-3-5 0,-6-7 2,-4-5 1,-7-5 3,-3-5 4,-3-4 4,0 0 4,0 0-2,0 0 0,0 2-5,0-2-1,0 0 0,-3 0-3,-3 0-2,1 0-1,-3 0-4,5-2-4,0-1-4,3-4-3,0 2-6,3-2-12,5 0-29,1 4-51,0-2-132</inkml:trace>
  <inkml:trace contextRef="#ctx0" brushRef="#br0" timeOffset="249577.275">13553 5550 253,'0'0'5,"0"0"2,0 0 2,0 0 8,0 0-1,0 0 1,0 0 2,0 0-3,70 105 0,-55-61-3,-1 1-4,2 2 1,0 0-5,0-4 2,-2-4-4,1-7 0,-5-6-1,-3-9 0,-2-8-2,-1-4 1,-4-5 6,0 0 2,0 0 0,0 0 1,0 0-5,-9-8 1,-1-8-2,-3-5 0,2-4-1,3-4 0,4-2-2,3 1-3,1 1 3,0 4-3,5 0 3,3 4 1,1 3-1,2 1 2,-4 7-3,3 1 2,-1 4-1,0 2-1,5 1 3,-1 2-3,7 3 0,-5 8 1,-2 2 0,0 6 0,-4 3 2,-1 6 4,1 4-2,-3 2 4,-2 3-7,-1-1-1,1-2 0,-1-6-1,1-6 0,-1-5 0,-1-5 0,-1-9 0,1 4 1,-2-7 2,0 0-2,4 0 1,2-2-2,4-8 1,1-9-1,0-4 0,-4-8-1,0-2 1,-1-1 0,1 0-6,-1-1 6,0 3-3,1 5 3,0 0 0,0 8 0,-1 6 0,1 1 0,-1 3 0,1 4-1,1 0 0,1 2 1,6 3-2,-3 0 1,8 10 1,-4 5 1,-3 2-2,-2 5 2,2 0-2,-4 3 1,2 2 5,-3-2-4,1 3 4,-1-3-4,1-1-2,-5-9 1,1-6 0,-3-1-1,0-4 1,-1 0 0,1 1 0,-2-5 1,0 0 0,0 0 0,0 0 1,-3 0-2,-6-1 1,-2-7 0,5 1-2,-1-7 0,4 5 1,0-4-1,1 1-2,2 0 3,0 0-6,0-1 6,0 4 0,0 4 0,2-5 0,1 5 0,3-2-1,1 2 0,3-2 1,-1 3-2,1 1 1,3 0-2,-2 2 0,6 1 0,-3 0 1,4 8 2,-6 6 4,4 2-2,-6 5 3,-3 4-4,0 1-2,2 1 1,-2-1-2,1 3-5,0 0-7,5 3-23,-1-1-48,4-1-143</inkml:trace>
  <inkml:trace contextRef="#ctx0" brushRef="#br0" timeOffset="250716.3402">14597 4971 205,'0'0'33,"0"0"-4,0 0 1,0 0-4,53-84 0,-39 78-5,-1 6-3,2 0-2,4 9-3,-2 9 2,-5 6 1,-2 10-2,-3 4 1,-3 7-3,-1 4 2,-1 3-1,-2 6-4,1 0 2,0 5-4,1 3-3,1 1 1,0 3-3,1 0 0,3-1 0,-2 3 3,-3-2 5,2 1-4,-2 2 3,1-2-3,-3 2-3,0-3 1,0 1 1,0-4 2,0-4-3,0-5 1,0-6 4,0-5-6,0-3 2,5-8-2,4-2-3,0-7 1,0-4-1,-2-7 1,3-4 0,-4-5 2,-3-3-1,0 1 2,-3-5 2,0 0 1,0 0-1,1 0-1,-1 0-2,0 0 0,2 0-1,-2-4-1,0-4 0,0 3 0,0-6-1,0 5-2,0-4-1,0 1-2,3-1-4,0 3-8,3-1-18,-1 1-33,-1-2-78,1 1-119</inkml:trace>
  <inkml:trace contextRef="#ctx0" brushRef="#br0" timeOffset="251185.367">15685 5145 228,'0'0'17,"0"0"-1,0 0 2,0 0-3,0 0 0,0 0-2,0 0 1,0 0 3,0 0 5,-45 47 1,26-1 0,-1 8-1,0 10-3,0 5-1,4 2-3,1 2 2,8-4-7,4-5-2,3-6 0,5-4-6,8-6 1,4-5-5,3-3-3,2-7-2,5-4-11,2-3-20,2-6-36,-3-3-73,0-5-85</inkml:trace>
  <inkml:trace contextRef="#ctx0" brushRef="#br0" timeOffset="251712.3971">16329 5415 183,'0'0'28,"0"0"0,0 0 0,-82-25-1,56 23 1,-1 2-2,0 0-3,-2 2-4,1 5-2,1 3 0,-1 4 0,3 4 0,1 3 0,1 3-2,2 3-2,6 4-1,0 1-3,7 3-2,2 2-2,3-3-3,3-2-2,0-1 2,1-3-3,7-3 1,0-4 1,2-3-3,-4-6 4,3-5-3,-2-2 0,5-5 0,2 0-1,-1-2 0,6-10-3,-3-4 5,-3-2-5,-1-3 4,0-2 2,-1-1-1,0-2 1,-1-1 0,1 0-1,-2-2 1,0 3 1,-3 2-1,-2 7 1,-1 7 0,0 7 1,-3 3-1,0-2 0,0 2-1,0 0 2,0 0 0,0 9 2,0 7-1,-3 9-1,3-1 1,4 1 0,8-1-2,7-2 0,0-2-2,8-1-2,4-5 0,0 0-7,4-2-5,-2-3-15,-4 1-24,-7-5-29,-3 0-51,-9-2-91</inkml:trace>
  <inkml:trace contextRef="#ctx0" brushRef="#br0" timeOffset="252032.4154">16683 5666 299,'0'0'36,"0"0"-1,0 0-5,0 0-6,0 0-8,0 0-6,78-27-5,-43 22-4,5 0 0,2 0-2,3 2 0,-3 2-1,2-1 1,-3 2 0,-5 0 1,-5 0 1,-8 0 0,-3 0-1,-10 0-2,-4 0-6,5 3 1,-6-1-7,-1-1-6,0 3-19,-2-1-55,1 0-120</inkml:trace>
  <inkml:trace contextRef="#ctx0" brushRef="#br0" timeOffset="252413.4372">17559 5349 411,'0'0'37,"0"0"-6,0 0-5,92-34-7,-67 34-10,-1 0 0,1 7-3,-1 5 0,3 7-2,0 3-3,-1 5-2,0 4 2,-1 3-2,-1 2 1,-2 1-1,-5-3-1,-5-4-1,-7 0 1,-3-6-3,-2-4 3,-4-3 1,-8-5 1,-5-2 0,-2-6-1,-1-1 0,-3-3 2,1 0 2,2-8 1,1-4 5,6-2-3,5 2 0,3-5 0,5-5-1,5-1-2,9-9 4,5 2-3,7-1 3,4 2-1,5 2 0,5-1-3,1 4 0,3 0-2,0 3-2,-2 0-4,0 6-7,-8 3-10,-5 2-22,-10 2-44,-7 4-166</inkml:trace>
  <inkml:trace contextRef="#ctx0" brushRef="#br0" timeOffset="252795.4591">18010 4734 344,'0'0'36,"0"0"-2,88-43-2,-55 36-2,2 6-3,4 1-6,3 10-3,1 10-6,2 7-2,0 8-4,-3 9 0,-1 4-3,-5 5 3,-5 2-4,-3 2 2,-5 0 2,-6 0-4,-4 3 3,-7-1-3,-5 0 0,-1-1 1,-5-1 1,-10 0 2,-2-4-2,-3-5 4,-3-4-2,1-5 1,2-5-2,1-4 1,3-6 0,2-2-2,3-9-1,0 1-1,2-2 3,3-4-4,-2 4 3,1-7-6,4-2-4,1 2-4,1 0-11,-1-1-13,1 1-24,1 3-31,0-6-63,6 3-95</inkml:trace>
  <inkml:trace contextRef="#ctx0" brushRef="#br0" timeOffset="252988.4701">18890 5811 312,'0'0'34,"0"0"2,0 0-2,0 0-11,0 0-13,0 0-18,0 0-27,0 0-187</inkml:trace>
  <inkml:trace contextRef="#ctx0" brushRef="#br0" timeOffset="254104.534">13453 7103 156,'0'0'33,"0"0"3,0 0-1,0 0-3,0 0-3,0 0-6,0 0-1,98-72-2,-68 68-3,4 1-1,4-1-2,6 3 0,1-1-2,4 1-3,2 1 0,5 0-3,5-2 0,6 2-2,5-1 0,5-1 0,8 0 0,4-2 0,7 1-2,5-3 0,2 0 0,1 0-2,3-1 2,-5 0-2,1 2 1,-3-2-1,-3-1-1,-3 3 2,-3-2-1,-3 0 0,1 0 1,1-3-2,0 0 0,2 1 2,1 1-2,-1 0 2,2 1-1,0 0 2,-1 3 0,0 0-1,-1 0 2,-4 1-3,-3 0 2,-4 1-2,-4 0 0,-3-1 0,-6 0 0,-2-2 0,-5 2-2,1-1 1,-4 1 0,3-1-3,-1 1 2,3-1 2,0 1-1,5-2 1,1 2 1,2-1-2,0 1 1,0 0 1,-3 1 0,-3 2 2,-3 0-3,-1 0 0,-5 0 0,-2-2-3,-4 2 1,-2 0 1,1-2 0,-2-1 0,-1 1-1,-1-3-1,2 2-1,1-1 1,0-1 1,2 0-1,2 0 1,2-2 2,1 2 0,-3 0 0,-3 0 0,-1-1 3,-8 2-1,-4-1 1,-4 3-1,-13 0 0,0 0 1,-8 1 0,-6 1-1,0 0 2,-5 0 0,0-2-2,0 2-1,3 0 1,-2 0-2,1 0 0,-1 0-2,1-1 0,-1 1 0,1 0-4,-1 0-6,1 0-14,-2 0-40,0 0-171</inkml:trace>
  <inkml:trace contextRef="#ctx0" brushRef="#br0" timeOffset="263656.0803">15104 7691 5,'0'0'23,"0"0"3,0 0 0,0 0 1,0 0-2,-44-89-3,35 74-3,-3 0-5,2 0-2,-2 0-2,-1 2-1,-4-1 0,1 2-3,-4 4 1,-3-1 0,2 4 0,-7 2 1,0 3 3,-3 0 0,-1 8 0,1 3 1,-1 2-3,2 6 3,1 1-3,3 2 0,1 3 1,2 2-2,6 0-1,-1 2 0,5 0-2,0-1 1,6 0 1,0 1-4,7-3 2,0 1-2,0-3 0,4-1-2,5-3 0,4-2-3,1-2 2,4-3-2,-1-3 1,3-3 0,2-6 0,0-1 1,0 0 0,3-6-1,-2-4 0,-2-2 1,-1 0 0,-4-3 2,-1 0-1,-1-3 1,-1 0-3,-1-1 2,-1-3-1,-2-2 0,1 2 2,0-2-4,0-2 4,-1-1-4,0 1 2,0 1 2,-4 0 0,1 8 1,-3 6 2,-3 6 0,0 5 1,0 0-3,0 0 2,0-3-2,0 3 2,-5 3 1,-4 9 1,-2 9 0,5 4-1,2 1 1,2 5-1,2-1 0,5 1-1,6-3-1,1 0 0,4-3-3,3 0 0,2-6-3,2-4 0,2-5 0,3-3-4,0-4-1,1-3-9,2 0-15,2-1-44,0-5-143</inkml:trace>
  <inkml:trace contextRef="#ctx0" brushRef="#br0" timeOffset="263954.0973">15620 7571 202,'0'0'22,"0"0"-6,0 0-2,0 0-6,0 0-2,0 0-3,94-46-3,-62 45-2,3 1-2,2 0-1,-1 0-2,0 0-2,1 0-6,-4 0-6,-3 0-29,-8 1-108</inkml:trace>
  <inkml:trace contextRef="#ctx0" brushRef="#br0" timeOffset="264199.1113">15668 7785 151,'0'0'17,"0"0"-2,0 0-3,0 0-2,0 0-3,0 0-1,78-3 1,-49 2-3,0-2 0,1 0 0,0 1-3,1-1 1,-1 1-1,-2 2-1,-2 0-3,-10 0-6,2 0-7,-7 3-36,0 4-109</inkml:trace>
  <inkml:trace contextRef="#ctx0" brushRef="#br0" timeOffset="265244.1711">16746 7445 112,'0'0'25,"0"0"-1,0 0-5,0 0-4,87-85-2,-62 73-3,2 2-3,-1 3 0,-3 0-1,2 3 0,-7 2-1,-1 2 0,0 0-1,-3 0-1,5 7-2,-6 4 3,-1 1 1,-5 3 1,-3 4-1,-2-1 1,-2 6-1,0 1 0,-5 4 0,-2-3 0,-4 5 2,-1-1-2,-3 1-1,-3 1 2,-2-3-2,-1 0 2,-2-1 3,2-1-1,-2-3 2,5 1 3,-2-1-3,4-2 3,-1-2-2,5 0-2,2-6-1,3-2-1,2-4-2,4-4-2,-1 0-2,2-4-1,0 5 3,0 0-1,0-1 2,0 6-1,3-7 0,0-1 3,4 1-1,-2-1 1,5-1-2,9-1 0,-1 0-2,8 0 1,2-6 0,7-1 0,0-1 0,6 1-1,1-3-3,2 3 2,-1-1 0,-1 3-1,-2 0 1,2 0-1,-5 2 0,-3 2 0,-4 1 0,-8 0 0,-10 0 0,-6 0 0,-6 0 1,0 0 4,0 0-1,1 0 0,2 0 0,-2 0-3,1 0-1,-2 0-1,2 0-2,0 0 0,-1 0-2,1 0-2,-1 0-5,1 0-6,-1 0-15,1 0-34,-1 0-76,-1 0-80</inkml:trace>
  <inkml:trace contextRef="#ctx0" brushRef="#br0" timeOffset="266304.2317">17857 7378 130,'0'0'36,"0"0"-3,0 0-8,0 0-8,0 0-4,0 0-1,0 0 0,0 0 3,0 0-1,0 0-1,53-63-2,-50 56-2,-3-5-3,0 2 0,-7-4-3,-5-1-2,-6 4 0,-6 5-1,-5 4 0,-7 2 0,-3 0 0,-3 7 0,-2 4 2,-1-2 2,3 5-3,4 2 3,6 0 0,8 4 0,6-3 0,7-3-1,7 1 2,4 3-2,11 0 2,4 6-3,5 0 0,3-2 0,-1 2-2,2-2 0,1 1 1,-1 1-2,0-1 2,-1-1-2,-2 2 1,1-2 0,-2 0 0,2-2 0,-2 0 1,-2-2 1,0-1-1,-3 0 0,0-3 0,-3-2 4,1 2-3,-6-3 3,-1 3-2,-1-4-1,-5-1 3,0 9-3,0-1 3,-9 5-3,-3-2-1,-4-1 0,-1-1-1,0-1 0,-5 0 1,2-2-1,-2-1 0,-1-4 1,0-2-1,7-4-1,-3-1 0,2-3 0,-1 0 0,-3-3 1,5-4 0,4-1 1,4-2-2,-1-4 1,4 4 0,0-7-1,2-2 0,3 1 0,0-5-2,8 2 2,3 0-2,2 1-3,3 0 2,4-3-4,2 4 3,2-2 1,4-1 0,-1 1 2,0-1-2,-1-3 4,-4-1 0,-3-2 0,-2-1 4,-4 0-4,-4 2 3,0 1 3,-6 6 0,-3 2 0,0 1 0,-9 2-2,-3-1-1,-1 3-1,2 6 0,-4 0 2,4 4-3,-5 1 0,-1 2-1,3 0-1,-3 0 1,7 0-1,1 5-3,-5 2 1,2 3-5,-2 1-3,5 2-9,3-1-30,2-4-80,4-4-78</inkml:trace>
  <inkml:trace contextRef="#ctx0" brushRef="#br0" timeOffset="266765.2581">18350 7915 351,'0'0'4,"0"0"4,0 0 3,0 0 4,0 0 0,0 0-4,0 0-3,0 0-2,0 0-5,0 0-2,1 96 1,0-72-4,-1 4-4,-1-2-5,-8-1-25,-6 1-171</inkml:trace>
  <inkml:trace contextRef="#ctx0" brushRef="#br0" timeOffset="267912.3237">19103 7445 126,'0'0'36,"0"0"-5,0 0-4,0 0-6,0 0-3,0 0-3,0 0-2,0 0-2,0 0-1,68 50-1,-64-20 0,1 2-2,0 2-2,2-2 0,1-3 0,-3-4-3,3 0 1,-3-10 0,0-1 0,-2-6 3,-3-4 1,3 0 4,-3-4 8,0 0 6,0 0 3,0 0-5,0 0-3,0 0-5,0-4-6,0-11-1,1-10-1,1-4-2,1-2-1,4-1 0,1 3-3,2 0 0,5 0-1,2 5 1,2 2 0,1 1-1,3 3 1,1 4-1,-1 4 0,-8 4 1,3 3-1,-3 3 0,-1 6 1,-1 9-2,1 7 2,-7 4-1,-1 6 1,-1 5-1,-2 1 1,1 1-2,-1 0 1,1-3 0,-1-3 0,-1-4-1,2-9 2,-3-8 0,1-7 1,-2-5-1,0 0 2,0 0 1,0 0 0,0 2-2,0-2-1,0-11-1,-7-7 0,3-4 0,-1-4 0,3-1 0,1-1 0,1-1 0,0-1-1,3 1 1,5 1-2,1-1 3,1 4-2,2 3 1,1 3-1,1 4 1,-4 5-1,2 3 1,-2 5 0,3-1-1,5 3 1,-1 0-1,6 7 1,-6 4 0,-2 3 0,-1 2 0,-2 5 0,-3 0 0,-1 5-1,-2 0 1,1 1 0,-2-2-1,-1 2 2,-1-3-2,4 0-2,-1-6 0,-2-4-6,2-1-8,1-3-16,0-2-35,3 1-54,-2-3-111</inkml:trace>
  <inkml:trace contextRef="#ctx0" brushRef="#br0" timeOffset="268142.3369">20093 7452 287,'0'0'36,"0"0"-3,0 0-9,0 0-4,0 0-7,0 0-5,112-48-4,-65 41-5,4-1-2,5 4-4,2 1-4,-2 1-8,-4 2-12,-7 0-27,-8 0-124</inkml:trace>
  <inkml:trace contextRef="#ctx0" brushRef="#br0" timeOffset="268351.3486">20225 7699 238,'0'0'37,"0"0"-5,0 0-11,0 0-6,0 0-5,101-34-5,-59 22 0,4-1-5,0 1-6,2 0-3,1 3-12,-7 4-34,-3-1-143</inkml:trace>
  <inkml:trace contextRef="#ctx0" brushRef="#br0" timeOffset="268848.3773">20997 7103 394,'0'0'28,"0"0"-2,0 0-2,84-81-3,-62 68-7,2 1-3,2 7-5,2 3-2,0 2-3,1 3-1,-4 6-1,2 5-2,-5 1 2,-5 3-1,-2 2 0,-7 4 2,-3 3 2,-5 2-2,-5 5 2,-10-1-2,-8 4 0,-5-1 0,-7 3 0,-7-1 1,0 2-1,-2-2 1,-1 0 1,2-3-1,3-3 2,9-4 1,3-6-1,11-1 1,4-8-2,6-6 0,5 3-1,2-3-1,0 3 2,2 2 0,3-5 0,6 1 0,4-5-1,0-1-1,8-1 1,-1-1 0,1 0-1,0 0 2,2-6-2,1 1 0,-1-3 0,3-2 0,1 3 0,0 0 0,0-1 0,-2 4 0,-8-1-3,0 3-2,-9 2-5,0 0-3,-3 2-13,-5 8-22,-2 5-42,-8 2-128</inkml:trace>
  <inkml:trace contextRef="#ctx0" brushRef="#br0" timeOffset="269368.407">21872 6916 200,'0'0'13,"0"0"1,0 0 1,-83 5 3,57 10-3,3 7-1,0 2 0,0 4-3,3 4-1,1 0 1,3 4-1,2 3 1,6-1-3,-2 3 1,4-2-3,2 1-2,2-4 2,1 1-4,1-2 3,0-1-4,0-1 0,0 0 0,3-1 2,0-2-1,3-1 1,1-2 1,4-3 0,4-4 2,4-6 2,5-2-4,3-2 2,4-5-3,-1-3 1,1-2-2,-1 0 0,-3-6 0,-2-4 1,0 2-2,-4-5 1,-4 1-2,1 1 1,-6-4 0,-2 5-1,-4-4 2,-2 4-1,-4-2-1,0-5 2,0-1-1,-4-4 1,-7 4 0,-6 1-2,-3 2 2,-2 4 1,-5 0-2,-4 5 3,-2 0-1,-4 6 2,0 0-2,1 3-1,0 9-2,1 0-2,0 5-3,5 3-12,0 5-38,7 0-176</inkml:trace>
  <inkml:trace contextRef="#ctx0" brushRef="#br0" timeOffset="271193.5114">18843 8642 38,'0'0'22,"0"0"-3,0 0 3,0 0 1,0 0 1,0 0 2,0 0-4,0 0-2,0 0-1,-16-75-2,21 53-2,6 1 0,0-2 0,1 2-2,1 1 0,1 0-2,-1 4-1,2-1-1,-2 3-2,-3 6 0,1 1-1,-3 0-4,1 4-1,0 0-1,2 3-2,4 0 0,-3 8-2,4 5 2,-6 2-1,-1 2 0,-3 3 1,-3-1 0,1 2 2,-4 2 0,0 2 2,0-1-1,-4 0 3,-2 1-3,-3-2 1,-1 2 0,-4 1 0,2 1-1,-6 4 1,2 1 0,-1 1-1,1 3 2,-3-3-2,2 1 0,0-3 2,-1-4 1,4-5 0,0-2 3,5-8 0,3-4 0,5-3 0,1-5 2,0 0-2,-2 0 3,2 0-1,-1 2 1,-2-1 0,3 1-2,0-2 1,0 2 0,0-2-1,0 0-1,0 1-1,0-1-2,0 0 0,4 0 1,8-3-2,2-2 1,5-2 0,6-3 0,1 0-1,4 0 0,1-2 0,6 1-1,1 2 0,0 1 0,-1 3-3,0 1 0,-5 4 0,-3 0-2,-4 4 0,-9 0 1,-2 3-1,-7 0 0,-4-4 2,2 4 0,-4-2 2,0-1 0,2 1-1,-3-5 0,0 0 0,0 0 0,0 1-3,1 1-7,-1-2-21,0 1-41,0-1-168</inkml:trace>
  <inkml:trace contextRef="#ctx0" brushRef="#br0" timeOffset="271990.5568">19678 8629 80,'0'0'25,"0"0"-2,0 0-3,0 0-2,39-77 0,-30 56-4,0-2-4,-4 2 0,0 4-7,-5 1 1,0-2-3,-2 2-2,-6-4 0,-7 5-1,-1 4 0,-5 3 3,-2 3-1,-3 5 3,0 0 0,2 3 2,3 2 2,1 4 0,6-4 0,1 5 2,8-5 0,3 4 0,1 6-1,1-1 1,7 6 0,5-1-3,4 0 2,2-2-2,2 3-2,2-4 1,1-1-2,0 2 3,-1-1 1,1 0 2,-3 0 1,-1 3 0,-3-1-2,-3 1 1,-1 3-1,-4-1-1,-3 0-3,-1 0 1,-1 2-2,-3 0 0,0-2-1,-7-1-1,0-1-1,-2-4 1,-5-1-1,3-2 1,-4-2 0,-2-3-1,0-1-1,-2-2 1,2-2 0,1-2 1,-4 0 3,3 0-4,-4-7 1,4-4 0,4 0-1,2-1 1,6-2 1,4-3-2,1-2 1,0-6 1,5 5-2,7-2 0,1 4 0,4-1 0,1-1 0,2 1 1,1-1 0,0 3 1,3-2-1,1 1 0,-1-1 1,-3 1 0,-1-1-1,-3-1 0,-5 0-2,-2-1 1,-3 1-1,-3 6 2,-2-4 0,-2-1 0,0-1-1,-5-1 2,-4 4 0,-3 3-1,3 4 1,-5 5-1,-2 1-2,-5 4-1,-4 1 1,2 10-4,1 1-3,2 4-5,5-1-10,4 3-16,5-5-36,4 4-110</inkml:trace>
  <inkml:trace contextRef="#ctx0" brushRef="#br0" timeOffset="272349.5775">20073 8408 273,'0'0'41,"0"0"-2,0 0-6,0 0-8,0 0-7,0 0-8,0 0-3,95-64-2,-66 59-3,0-2 1,0 3-2,1-2-1,2 2 0,1-1 0,2 0-1,-1 3 0,-1-1-3,-1 0 0,-6 3-5,0 0-4,-9 0-5,-4 1-6,-4 4-9,-5 4-16,0 3-34,-4 3-110</inkml:trace>
  <inkml:trace contextRef="#ctx0" brushRef="#br0" timeOffset="272605.5922">20185 8620 258,'0'0'33,"0"0"-7,0 0-5,0 0-1,0 0-4,0 0-1,84-31-4,-60 22 0,2 1-3,0-2-3,3 1 0,-1 1-5,1-1 0,-2 4-4,-1 2-2,-2 3-11,-2 0-7,-8 3-17,-1 4-19,-5 0-69</inkml:trace>
  <inkml:trace contextRef="#ctx0" brushRef="#br0" timeOffset="272924.6104">20139 8840 156,'0'0'21,"0"0"-3,0 0-2,0 0-5,0 0 1,0 0-2,80 3-1,-60-8 2,3-1-2,-1 2 0,0-1 2,2 0-1,4 1 1,1 1 1,0 0-2,0 0-2,-9 1-3,-1 2-2,-5 0-2,-2 0-1,-2 0-1,-2 0 1,-2 0 0,-6 0 0,0 0 3,0 0 0,2 0 2,-1 0-1,1 0-3,-2 0 2,0 0-4,1 0-5,-1 0-6,0 0-13,0 2-38,0-2-134</inkml:trace>
  <inkml:trace contextRef="#ctx0" brushRef="#br0" timeOffset="276012.787">20950 8472 79,'0'0'32,"0"0"-4,0 0-1,0 0-3,0 0-2,0 0 0,0 0-1,0 0 1,0 0-2,-49-29-2,49 18-5,0-8 0,8-4-2,5 1 0,0 1 1,2 1-1,0 0-1,2 3-3,-1 2 1,2 1-2,-2 4 1,-5 1-1,2 3-3,-4 3 0,2 3-3,0-2 1,-3 2 0,8 2-1,-4 5-1,3 4 2,-3 1 0,-1 0 0,-3-4 1,-1 5-2,-1-1 0,-2-2 1,2 4-1,-3 3 3,-3 0-1,0 7 2,-3-2 0,-6 2 2,-1 0 2,-2 2-2,-2-1 1,0 4-1,-1-2-5,0 0 1,0-3 1,2 0-3,0-2 2,1-1-1,2-1 2,-1-1-1,0 0 1,3 1 3,-1-2-2,2 0 2,0-2-2,-1 2 0,0-1 1,1 2-1,1-7 0,0 1 0,-1-1 1,1-3-2,-1 2-1,2-5 2,2-3-4,1 2 1,2-5 1,0 0 1,0 0 0,-2 2-1,1-1-1,1 0 1,-2 1 0,2-1-1,-2 1 0,2-1 0,-3 1 0,3-1 0,0 1 2,0 0-2,-2-1-1,2 1 2,-1-1-1,1 1 1,-2-1 1,2 0-3,0 1 1,0-2 0,0 1-2,0 1 2,0 0-1,0-1 1,0 1 0,0-2 0,2 1-1,1 1 1,9-1-1,-4 1 1,7-2 1,3 0-2,2 0 0,5-3 0,-3 0-1,2-2 1,1 2-1,-3 0 1,1 0 0,-6 2-1,1-2 1,-1 1-1,-5 2 1,6-2 1,-8 1 0,-4 1-1,1 0-1,-7 0 2,0 0 0,0 0-1,1 0 4,0 0-2,1 0-1,0-2 0,-1 2-1,1 0-1,-1 0 2,1 0-3,-2 0 0,3 0-3,-2 0-4,5 0-9,-5 3-36,5 1-108,-3 0-95</inkml:trace>
  <inkml:trace contextRef="#ctx0" brushRef="#br0" timeOffset="278708.9412">21441 8600 139,'0'0'23,"0"0"1,0 0-2,0 0-3,0 0-4,0 0-3,0 0-2,66 98-1,-56-72-1,2-4 0,-2 0-2,-1-2 0,-2-5-2,-3-5 0,1-3 2,-4-2 2,-1-2 5,3 2-1,-3-5 3,0 0-4,0 0 2,0 0 3,-4 0 1,-5-5 0,-3-7-2,7 4-1,0-7-8,5-4 1,0-1-3,6-5 0,6 1-1,2 0-2,1 0 0,2 2 0,-1-2-1,1 1 0,0 2-1,-2-1 2,1 3-1,-5 7-4,-2-1 5,-1 6-5,-5 3 5,0 1-1,-3 3 1,0-1-1,5 1 3,1 8 7,2 9-5,2 5 5,-2 5-4,-3-2-3,0 2-2,-1 0 1,2-1-1,-3-1 0,1-3 0,-2-5-1,0-2 1,0-6 0,-2-4 4,1 1 0,-1-6 0,0 0 1,0 0-3,0 0-2,0 0-1,-1 0 3,-3-11-3,-1-6 2,4-2-1,-1-8-1,2 3 0,0 0-1,8 0 1,-1 0-1,9 0 0,-3-1-4,2 3 3,0 0-4,-1 6 5,-2 5 1,-2 2-1,-1 4 1,-6 2-1,1 2 0,-4 1 1,4 0-1,5 0 0,4 7 3,-1 7-2,-5 4 6,-2 5-4,3 2 2,-4 0-2,1 1-2,-2-2 1,1-1-2,-1-7 1,-2 1-2,1-5 0,-2 0-7,0 2-5,0-2-13,0 3-22,0-3-43,0 0-129</inkml:trace>
  <inkml:trace contextRef="#ctx0" brushRef="#br0" timeOffset="279099.9636">22087 8531 225,'0'0'21,"0"0"2,0 0-4,0 0 0,0 0-6,0 0-3,0 0-3,-21 96-2,27-74-1,-1 3-1,-1-4-2,1 1 0,-3-7-2,3 0 0,-4-6 1,1-4 0,1 2 1,1-4 0,-1 0 0,5-1 0,3-2 2,4 0-2,7-8 1,-7-1 2,3-3-3,-3-3 1,-2-3-1,-3-1 2,-1-2-1,-4 0-1,1-2-1,-5 0-1,-1 0 1,0 4-2,0 1 2,-3 2 0,-2 6-4,-4-4 5,3 8-1,2 4 0,-6 2 3,0 0-5,0 3-1,-6 10-2,7 0-5,4 4-9,3-2-26,2 2-81</inkml:trace>
  <inkml:trace contextRef="#ctx0" brushRef="#br0" timeOffset="279635.9943">22483 8562 100,'0'0'22,"0"0"-5,0 0-5,0 0-5,0 0 0,0 0-1,0 0 7,0 0 1,0 0 2,-88 27-2,75-13-2,0 0-3,4 1-3,2-5-1,2 4-3,4-4-2,1 5 0,0 4-1,0-2 0,3 0 0,1-4-3,-1-6 0,-2-2 0,3 0 1,-4-5 1,0 0 2,0 0-1,1 0 2,5 0-1,3-1 0,1-11 0,4-3 0,-1-4 0,-3-3 2,2 0-2,-1-5 1,1-4-2,1-4-1,0-2-2,1-7 0,1 1 3,2-5-1,1 1 3,-1-3 0,-2 3 0,0 4 2,-4 4-1,0 8 4,-4 8 0,-4 11 2,-1 7-1,-2 5-1,0-1-1,0 1-1,0 0 3,-5 11 5,-6 11 3,-1 12 3,0 5 2,-1 5 1,3 4 2,1 0-4,3 1-1,3-3 0,3-2-5,0 1-5,9-6-4,2-1-8,1-6-3,0-3-12,2 0-12,-3-9-39,2-1-147</inkml:trace>
  <inkml:trace contextRef="#ctx0" brushRef="#br0" timeOffset="280288.0316">21718 9283 258,'0'0'27,"0"0"-5,0 0-1,0 0-4,61-80-2,-34 71-4,3 4-3,0 2-3,3 3-1,-4 0-2,-2 7-2,-6 3 0,-4 5 0,-8 6-1,-5 1 0,-4 5 1,-6 1-1,-8 2 2,-6 4 2,-3-3 3,-3 5 2,-1-3 1,1 2 4,-2-3 0,3 2 2,2-5-1,4-3 0,2-1-2,3-4-1,5-6-1,3-1-3,3-2 0,3-4 0,0 4-2,0-3 0,0-1-1,5-1 0,3 0-1,0-2 0,1 0 1,1-5 1,6 0-3,-3 0 1,7-5-1,-1-2-1,-1-3-1,0 0-2,-6 1-1,4 4-6,-8 0-5,0-2-14,1 4-42,-5-2-116,-2 2-58</inkml:trace>
  <inkml:trace contextRef="#ctx0" brushRef="#br0" timeOffset="280752.0579">22279 9129 205,'0'0'21,"0"0"-1,0 0-4,0 0-3,0 0 0,0 0 0,0 0 1,0 0-1,-85 62 3,66-31 0,1 1 0,1 2-1,2 0-3,3 1 0,3 0-4,4 1 1,2-1 0,3 0-2,7 2-2,3-4 0,2-1-3,3-3 1,2-2 0,1-4-1,1-3-1,-2-5 0,2-5-1,-6-3 1,3-3 0,0-4 0,1 0 1,6-4-2,-4-4 0,1-4-2,0 0-1,-2-1 2,1-4-1,-5-2 1,-1-4 0,-3-2-1,-4-4 1,-4 0 1,-2 2 0,-3 2 1,-9 2 6,-4 5-1,-3 3 1,-5 5 2,-4 3-1,-1 4-3,-1 3 2,0 0-5,1 10-1,0 2-1,4 3-2,2 1-2,6 3-8,1 3-10,3 0-26,6 0-88,0-3-92</inkml:trace>
  <inkml:trace contextRef="#ctx0" brushRef="#br0" timeOffset="281179.0825">22716 9723 257,'0'0'-6,"0"0"1,0 0 0,0 0-1,0 0-4,0 0-8,0 0-16,0 0-40</inkml:trace>
  <inkml:trace contextRef="#ctx0" brushRef="#br0" timeOffset="281602.1066">21316 10171 232,'0'0'35,"0"0"-2,0 0-2,0 0-4,0 0-4,0 0-4,0 0 1,0 0-1,0 0 2,0 0-2,70-49-3,-34 42-2,7-2-6,6 1-2,8-1-1,5-3-5,3 4 0,2-4 0,2 2 0,-3 1 0,0 0 0,-1 3 0,-6 0 0,-3 0-4,-5 3 0,-8 2 1,-6 1-2,-3 0-1,-12 0 0,-2 0-4,-8 0 0,-1 1-4,-1 2-7,-2 0-13,-1 2-25,-3-2-40,-4 3-109</inkml:trace>
  <inkml:trace contextRef="#ctx0" brushRef="#br0" timeOffset="281963.1274">21478 10407 254,'0'0'24,"0"0"-3,0 0-1,0 0-2,0 0 0,0 0-2,0 0-5,102-26-2,-61 23-3,3 0 0,6-1-3,0 1 1,2-4-3,0 1-1,-2 0-1,-3-1-1,2-2 4,-4 2-2,-2-3 2,-7 1-2,-1-1 0,-6 2 0,-2 0 1,-4 2 0,-7-1 0,1 4 0,-6 1-1,-7 0-2,6-1-1,-3 3-3,2 0-1,1 0-2,-5 0-4,4 2-6,-4 1-21,2 2-78,1 0-81</inkml:trace>
  <inkml:trace contextRef="#ctx0" brushRef="#br0" timeOffset="285260.316">18539 8272 10,'0'0'15,"0"0"2,0 0 0,0 0 0,-20-85 1,16 75 1,1 1 0,0-1-1,1 5 1,1 1-2,-1-1-1,2 5-4,-1-1-5,1 1 0,-4 0-1,-2 5 4,-5 8-1,-1 8-1,-3 8-1,-1 5-1,-2 4 0,0 2 0,-3 5 0,0 0 0,2 4 1,1 0-3,2 5 3,0 1-2,6-1-2,-1 4 1,6-2-1,2 3 2,3-3 1,0-1-3,3-6-2,4-3-1,5-2 3,1-4-1,1-3 2,5-3-1,0-2-2,1-1 0,-1-4 2,1 0-3,1-1 2,0 0 1,1-1 0,1 1 0,0-3 1,2 0-1,3-2 3,3 1-2,2-4 3,4-2-1,1-1 1,3-3-1,0 0-2,0-2 2,1 0-2,1-1-1,-1 1 3,0 0-3,4 2 1,-2 2-1,-2 0-2,1 3 1,-1-2 0,-3 5-1,0-1 0,0 0 0,2 1-1,-4-3 1,2 3 2,2-2 0,1 0 3,2-2-2,2-1 0,5-3-1,2-2 1,0-1-1,0 3-2,1-4 1,-3 1-1,1 1 1,-3 0 1,-2 0 0,0 3-2,-5-1 1,4 0 0,-4 2 1,1-1-1,2 0 0,2-1 0,1 0-1,3-2 1,2 2-1,1 0 2,4-3-1,1-1 0,2-1 0,0 0 0,-4-1-1,0 0 1,-2 2 2,-2-2-2,-5 1 0,-4 3 1,-2-1-2,-2 1 0,-2 1 3,0-2-3,1 0 0,0 0 0,6-2 0,0 0 1,6-2 1,3 0 0,4 0 0,4-2 2,2 1-3,1-4 0,2 0 0,-2 0 0,0 0 1,0 0-2,-5 0 2,-4-4-2,-3 3-1,-2-2 1,-7-1 0,3 1 0,-7 1-1,-1-5-1,-1 2 0,-4-2 1,0 1 1,2-3-1,-2-1 0,1-1 1,1-3-2,-1 1 2,-2-1-1,-1-1 0,-3 0 2,-2 1-1,-1-3 1,-4 2-1,-3-2 1,-3 0 1,-2-1-1,-2-1 0,-1-3 0,0 0-1,-2-3-2,0-4 2,2-1-1,-1 0-6,3-2 5,0 0-4,3 1 2,-3-1 3,1 3-1,-2 1 2,-2 1 1,-2 0-2,-3 0 0,-2-1 0,-3-2 0,0 3 1,0-4-2,-6 1 3,-3 0-2,2-2 0,-3 3 1,4 0 0,-2 0 0,2 0 1,1 2-2,2-2-2,1 1 2,2 1-4,0 0 3,0 0 1,4-1-2,0-1 2,1 0-1,-1 1 1,1-3-2,-2 0 1,2-3 0,-2 0 0,-2 1-2,2 0 1,-1 1 1,-2 2 1,1-1-1,-1-1 2,0 3-1,0-2 0,0 2 0,0 0-5,-4 2 4,-2 2-4,-2 2 4,-1 3 1,-2 2 0,-3 1-1,1 2 1,-4 1 0,-1 3 0,0-1 0,0-1 0,-1 0 0,2 3 0,1 0 0,2 0 0,1-2 1,1 0-1,-2-3 0,3-2 0,-1-3 0,0 0 0,0-4 1,-4 1-1,-1 1 0,0-2 0,-3 4 0,-3 2 1,-1-1 0,0 3 0,-2 3-1,-1 1 0,2 0 0,0 4 0,-3 1 0,1 2 0,0 1 1,-2 1-2,-1 0 2,-3 0-2,-4 2 1,0 1 0,-4 0 0,-1 0-1,1 0 1,-1 0 0,0 0 0,-1 0 0,0 0 0,1 0 1,0 0-2,0 2 2,0 1-2,-1 2 1,1-1 0,-2 3 0,-2-2 0,1 3 0,-4 1 0,1 1-1,-2 0 1,0 1 0,-3 0-1,0 1 1,-2-2 0,2 2 0,-1-1-1,-1-1 1,-1 1 1,1-2-1,-1 0 0,3-2 0,1-2 0,2 2 0,2-2 1,2 2-1,3-1 0,3 0 0,3 0 0,-1 1 0,2 0-1,-3 1 1,1 1 1,-2-1-1,-3 0-1,-1-1 1,-4 1 0,0-2 0,-2 0 0,3 1 1,-1-5-1,2 1 0,3-1 0,6-2 0,0 0 0,4 0 0,1 0 0,-1 0 0,4 0 1,-5-2-2,1-1 1,-4 2 0,0 0 0,-4 1 0,-2 0-1,-1 0 0,-2 0 1,-2 0 0,1 0 1,-1 3-1,2 4 0,1-2 0,5 2-1,-1-2 1,2 0 0,3 0 0,1-2 0,2 1 1,3-4-1,-1 3 0,4-1 0,-2 0-1,1-1 1,1 1 0,1-2 1,-3 0-1,3 0 0,0 0 0,7-3 0,2 0 0,2 2 0,2-2 0,-7 3 0,8 0 0,-6 0 0,3 3 0,1 2-1,-4 4 1,0 0 0,0 2 1,-1 3-1,-4 1-1,-1 2 1,-5 0 0,-1-1 0,-2-1 1,0-1-1,0-2 1,3-2 2,3 2-2,6-2 1,4-3-2,9-2-3,3-2-3,4 1-6,2 6-24,10 0-85,12-2-122</inkml:trace>
  <inkml:trace contextRef="#ctx0" brushRef="#br0" timeOffset="286133.3657">21968 10326 257,'0'0'11,"0"0"-1,0 0-2,0 0-5,0-12-1,-2 12-1,2 0-1,0-3 0,0 3 0,0-1 1,0 1-1,0-1 1,0 1 0,0-2 1,0 2-2,0-1-6,0 1-6,0 0-12,0-2-24,0-1-126</inkml:trace>
  <inkml:trace contextRef="#ctx0" brushRef="#br0" timeOffset="287961.4705">13220 7054 86,'0'0'24,"0"0"-5,0 0-4,0 0-4,0 0-4,0 0-2,0 0-2,0 0 3,0 0 1,0 0 3,-1-15 0,14 7-1,7-1 1,3 0 0,3-2-1,4 2-1,2 0 1,3-2-2,3 3-1,1 1-2,-1 2 1,2 1-1,-3 3-2,1 1-1,1 0-2,-3 1 2,-1 7-1,-2 0 1,-1 4 0,-1-4-1,1 2 2,2-3-1,1 0 0,3-3 0,4-1 0,3-3 1,0 0-1,4 0 1,-1 0-1,1-3 0,0 0 0,-3 0-1,-1 1 0,-1 2 2,-2 0-4,1 0 4,-1 0-2,4 0 1,-1 2 0,5 1 0,2-2-1,1 1 1,4 1 0,3-2-1,4-1 2,3 0-2,5 0 0,4-1 0,2-5 0,3 0 1,1-3-1,2-1 0,-2 2 1,-2-2 0,-5 1-1,-4 0 1,-3 0 2,0 0-1,-3-1 1,0 3 0,4-3 0,3 1 1,2 1-2,6-4 2,1 2-3,4 2 0,3-2 0,2 1-1,1 2 1,-3-1-2,0 2 1,-2 0 0,-7 1 0,-1 2 0,-5 0 0,-5 1 0,-4-1 0,-4-1 0,-4 1 0,-1 1 0,0-3 0,0 1 0,0-3 0,-1 3 1,3-3-1,3 2-1,2 0 1,2 1-1,-1 1 1,0 3-1,-2 0 0,0 0-2,-7 0 2,2 0 0,-5 3 0,-4-1 0,0 1-1,-4 1 2,-1-1-1,-2-1 1,-2 0 0,0-1-2,0-1 1,0 0 1,1 0-1,2 0-1,1 0 2,1-3 0,0 1 0,-2-3-1,-1 0 0,-4 0 1,-5 0 1,-1 0-1,-4-2 3,-8 3-1,-3-1 0,-4 2 1,-7 3 1,3-5 0,-3 3 1,-1-1 0,2 2-1,-5 1 0,0-2 0,0 2-1,1-1-1,-1-2 0,2 3-1,-2-2-2,1 2 1,-1-1-3,0 1-1,1-2-3,-1 2-4,0 0-11,0 0-63,-14 5-111</inkml:trace>
  <inkml:trace contextRef="#ctx0" brushRef="#br0" timeOffset="294744.8582">20990 10911 331,'0'0'26,"0"0"-9,0 0-8,0 0 4,0 0-3,0 0 4,0 0 0,0 0 1,0 0-2,0 0-2,82-8 0,-60 26-3,2 1 2,1 3-5,-1 1 2,1 0-3,-2-1 1,3 0-3,-1-2 1,-1-2-1,-1-3 1,-3-1 0,1-2-1,-8-4 1,0-3 1,-4-1 3,-5-1 2,6-3 0,0-3-1,5-6 2,6-11-3,4-3-1,1-9 0,3-7 0,4-9-3,3-4 2,6-8-3,6 0 0,4 1 0,2-1 0,2 4-2,2 1-4,-2 4 3,0 3-3,-1 7 3,-7 6 2,-5 7-2,-6 7 1,-10 8-2,-8 3-1,-8 8-2,-4 2-1,-2 0-2,-1 2-8,-1 12-16,-3 5-46,-5 7-117,-7-2-51</inkml:trace>
  <inkml:trace contextRef="#ctx0" brushRef="#br0" timeOffset="341292.5208">15037 13563 63,'0'0'19,"0"0"-2,0 0-4,0 0-2,0 0-1,0 0-1,0 0-2,0 0 0,0 0 2,-39-23 0,28 23-1,1 0 0,1 2 0,-1 1 1,1 2-1,2-3 2,2 0 0,2 1 1,-3-2-2,3 1 2,-3 0-2,4-1-2,2-1 0,-1 0 1,1 0-2,1 2 1,14-2-1,8 1 0,11-1-2,3 2 0,5-2-4,-1 0 3,3 0-3,-1 0 1,4 0-1,-2 1-1,-3 1 1,5-1 0,-5 0-2,-2-1 4,-2 2-2,-6-2-2,-10 0 2,-9 0 0,-7 0 0,-1 0 0,1 0 0,-2 0 0,2 0 2,-6 0-4,0 0 1,-12 5-2,-6 0-3,-12 5-1,-2-1-1,-6 1-3,-4 2 0,-3-2-1,-2 0 2,-1-1 5,-1-2 2,5-1 4,0-2 3,1-1-1,4 1 3,4-3 1,3 1 0,10-1 2,2 0-2,6-1 0,8 0 0,0 3-3,6-3 0,-2 0-1,2 0 0,-1 0 1,1 2 1,0 1 1,6 2-2,14-1 2,6-1-1,4-1-1,5-2 0,5 0-1,1 0 1,4 0-2,0-5 0,-1 2-1,0 0-1,-2 0 0,0 0 0,-5 1 0,-2 2 0,-4-3 0,-4 2-1,-8 0-1,1-1-1,-10 2-3,2 0-3,-1 0-5,-5 2-14,1 3-40,-7 3-77</inkml:trace>
  <inkml:trace contextRef="#ctx0" brushRef="#br0" timeOffset="342219.5738">13785 13701 103,'0'0'33,"0"0"-4,0 0-4,0 0 0,0 0-1,0 0-3,0 0-3,0 0-4,0 0-5,0 0 0,-44-31 0,52 29-1,7-1 0,8 0-1,0-1-3,5 4 0,3-3-2,5 3-1,2-2-1,4 0 0,4 1-1,-2-1 0,3 0 0,-3 2-1,-5-3 0,0 1 1,-7 2-2,-8 0-3,-5 0 0,-6 0-2,-7 0 1,-3 2-1,-5 6 0,-15 1-2,-11 6 0,-11-3-1,-11-1 1,-4 0 3,-7 1 1,-3-1 6,0-4 2,3 1 3,2-3 4,5 0 1,5-3 0,6 1 2,2-3-2,15 2 0,4-2-2,10 0-1,6 0-4,0 0 1,6 0-3,0 0 0,13 0 0,10 2 2,13-2-3,8 0 0,5 0 0,6 0-1,4-4 1,5-2-2,1 1 4,-1-1-4,2 0 0,-4 0 1,-6 2-3,-5 0 0,-6 3 0,-9 1-4,-12 0-1,-10 0 0,-12 1-3,-6 8 1,-15 2 2,-13 3-1,-9 1 4,-13-3 4,-4-2 2,-2-1 5,0-1 3,7 0 0,4-2 4,8 1-5,11-2-5,11 2-4,12 1-6,7 0-29,19 1-142</inkml:trace>
  <inkml:trace contextRef="#ctx0" brushRef="#br0" timeOffset="343228.6316">12608 13759 136,'0'0'26,"0"0"-1,0 0 1,0 0-5,0 0-3,0 0-8,0 0-4,0 0-5,0 0 1,0 0 0,-20-25-1,42 23 0,13-3-1,-1 2-1,6 0 0,1 1 1,-1 1-2,0 1 0,-4 0 0,-4 0 0,-12 0-3,-7 0 0,-7 0 2,-6 0 0,0 0 2,-12 3 0,-12 5 1,-11 0 2,-11-1 1,-5-1 3,-3 0 2,-2-3 0,0 2 3,1-5 2,7 4-1,3-4 4,8 0-2,12 0-2,7 0 1,7 0-5,6 0-2,4-4-5,7 2-1,16-3 0,10 0-1,9 1-2,12 0 1,7-1-1,7 0 0,5 1 0,2-1-2,-2 1 1,0 1-1,-10 0-2,-10 2 0,-17 1 0,-16 0-2,-9 0 3,-14 0 4,-15 7 2,-17 2 4,-21 3 5,-14-3 1,-8 2 4,-6-4 1,1 3 0,5-3 1,10 3-5,13-3-3,16 3-7,21 2-6,16 4-10,21 4-48,26-1-150</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6:13:15.098"/>
    </inkml:context>
    <inkml:brush xml:id="br0">
      <inkml:brushProperty name="width" value="0.05292" units="cm"/>
      <inkml:brushProperty name="height" value="0.05292" units="cm"/>
      <inkml:brushProperty name="color" value="#FF0000"/>
    </inkml:brush>
    <inkml:context xml:id="ctx1">
      <inkml:inkSource xml:id="inkSrc65">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1" timeString="2020-09-03T06:15:25.378"/>
    </inkml:context>
  </inkml:definitions>
  <inkml:trace contextRef="#ctx0" brushRef="#br0">10933 16043 68,'0'0'16,"0"0"-5,0 0-2,0 0-2,0 0-1,0 0-1,0 0-1,0 0 0,0 0 3,-16-8-1,15 8 1,-2-2 1,3 2 0,0-2-1,-2 2 0,2 0 0,0 0 0,0 0 1,0 0 3,0 0-2,0 0 0,0 0-3,6 0-3,7 0 1,4 4-1,3-1 2,6-1-3,-2-1-1,0 1 1,1-1-2,-1 0 2,0 1 0,0-1-2,1 1 3,1-1-1,-1-1-1,3 0 1,3 0 1,0 0-1,4-3 2,3-2-2,-1-2 0,4 0 0,-1-2-2,0 1 1,3 2 0,-3 1-1,2 2 0,-3 2-1,-3 1-2,1 0 1,-4 1 0,-3 5 1,1 1 1,-3-2 1,0 0-2,-3 0-1,0-2 2,-2-1 0,-6 0 3,1-2-3,-1 0 1,2 0-1,1 0 0,-2 0 1,-1 0 0,-5 0 0,7 0-1,-8-2 2,4 2-4,2 0 4,-4 0-2,4 0 0,1 0-2,-8 0 2,6 0-1,-2 4 2,-3-3-1,6 3 0,1-1 0,1-1-1,6 0 0,-1 1 0,-2-2 0,0 1 0,1-2 1,0 0-2,0 0 1,1 0 0,0 0 0,-7 0 1,1 0 0,-4-2 0,-2 2 0,2 0-1,-8 0 1,0 0 0,-6 0-2,0 0 1,0 0 1,7 0 1,-1 0 1,8 0-1,2 0-1,0-3 1,5 2-1,0-2 0,1 0 1,-1 0-1,4-2 1,-2 2 1,3 0-2,0 0 0,1 0-3,1 2 3,1-1-1,-2 2 1,-1 0-1,-1 0 1,0 0-1,-1 0-1,-2 0 1,0 0 0,1 2 0,0 1 1,-1-2-2,3 1 0,-1-1 2,3-1 0,1 0 0,0 0 0,3 0 0,1 0-1,-1 0 1,3 0 0,-1-3 0,-1 2 1,0-2-1,-2 3 0,0-2-1,1 2 2,-1 0-2,-2 0 1,-2 0 1,-2 0-2,-2 0 1,0 0 1,-7 2-1,3-1 0,1-1 3,2 2-3,7-2 0,-4 1 0,-2-1-1,0 2 2,1-1 0,-3 1-1,3-2 0,0 1 0,-1-1-1,0 1 1,1 1 0,0 0 0,1-1 1,2-1-1,1 2 0,2-2 1,1 0-1,4 0 1,-2 0 0,0 0-1,-2 0 2,1 0-4,-4 0 2,-2 2 0,4-2 0,-3 1 2,-1-1-2,0 0 0,0 0-2,-2 0 2,2 0 0,-2 0 0,0-1 2,-1-3-2,1 1 0,1 1 0,1 0 1,1 0 0,1 1 1,2-1 0,-1 1-1,5-1-1,0 1 0,-1 1 0,0-2 0,-2 2-1,-1 0 1,-3 0-2,-1 0 1,-1 0 2,-1 0-1,0 0 2,-1 0-1,3 0-1,1 0 0,1 0 0,4 0 1,2-2 0,2 2 1,1-1 0,3-1-1,-3 1-1,0 0 0,-1-1 0,0 2 1,-2-1-1,0-1 0,-3 0 0,-2 1-2,-1-1 0,-2 2 2,-2 0 0,0 0 0,-2 0 2,2 0-2,0 0 0,4 2 1,2-1-1,1 1 2,4 1-2,-1 0 0,0 0-1,1 0 0,-1 0 1,2-1 0,0-1 0,-1-1 0,0 2 0,-2-2-3,-3 0 3,-1 0-1,-9 0 2,1 0 1,-2 0-1,-4 0 0,7 0-1,0 0-1,0 0 1,8 1 0,-1 1 0,0-1 1,1 0-1,3 1 1,0 0-1,0-1-1,-2 1 1,-1 0 0,0-2 0,-3 1 1,-8-1-1,2 0 0,4 0 0,1 0 1,6 0 2,0-1-3,-1-3 2,-1 1-2,-2 1 1,1 1 0,0-2-1,-1 2 2,4-1-2,-3 2 1,4-1 0,-1-1-1,2 2 1,-1 0-1,1 0 0,-4 0 0,0 0 0,-3 0 0,-7 0 0,1 0 1,-1 0-2,-8 0 2,9 0-1,0 0 0,1 0 0,4 0-1,-1 0 0,3 0 1,1 2 0,1-2 0,0 1 0,1-1-1,0 2 1,-2-2 0,4 1-1,-3 1 2,-2-2-1,-1 0 0,-8 0 0,0 0-1,-5 0 1,0 0 1,0 0-1,-7 0 0,7 0 1,-7 0-2,4 0 2,3 0 0,-1-2-1,5-1 1,-6 0 0,8 2-1,-4-3 3,5 3-1,2-2 1,-5 2 2,0-1-3,-2 1 1,1-1-2,-5 2 0,1-2 0,-5 2 2,-1 0-3,0 0-2,-6 0-2,1 0-8,2 2-19,-3 3-147</inkml:trace>
  <inkml:trace contextRef="#ctx0" brushRef="#br0" timeOffset="11452.6549">8401 14613 11,'0'0'14,"0"0"5,0 0-2,0 0 1,0 0-5,0 0 3,0 0-1,0 0-1,0 0-3,0 0-5,-46-72-2,38 69-2,-6-6 1,7 4-1,-3-3-1,-1 0-2,2 2 1,-7-3 1,1 3-1,0-1 1,-4-1 1,-2 2 0,1 0 2,0 0 1,-2 1-1,-1 1 1,0 0 0,1 2 0,4 0-1,-1 1 0,0 1 1,-3 0-2,-4 0 2,10 0-1,-3 3-2,3-1 3,5 0 3,-5 3-1,6-4 1,1 2-3,-1-1-3,6-1 2,-8 1-2,0-1-1,-3 2-1,-4 2 0,0-1 0,1 2 0,-1 1 1,0 3 3,0-1-3,-1 1 4,-3 0-3,1 1 1,2-3-1,0 2 1,0 0 3,2-1-2,1-1 3,4-2-4,1 2 1,1 1-2,-1 0 0,-2 4 0,0 0-2,0 1 2,1 5-2,-3 3 1,0 5-1,-3 2-2,2 3 2,-3 1-1,-3 1 2,5 2 0,-4-2 0,4-3-1,2-1 1,-1 1 0,4-5 3,-2 1-1,5-5 0,3 0-2,-2-2-1,3-1 5,1 1-3,0 3 1,1 2 3,1 3-4,0-1 1,-1 0-1,1 1-1,2-4 0,1-7 2,0 3 0,0-1-2,0-1 0,1 6 2,2-4-1,2 0 0,1 0 4,0-1-5,0 3-1,1-1 2,2 0-3,-2 3 4,0-4-2,1 1 1,0 2 0,1-3 1,-3 1-1,5-3-1,-2 1 0,-2-2 1,2-3 3,-2-3-4,1 0-2,1-1 3,1 3-2,1 0 3,2 1 2,0-2-4,-6-1-1,3-2 3,0 1-1,0 0-1,3 7 1,0-5-1,-2 0 3,3 0-4,-3 0 2,1-2-1,-2-2 0,0 1-2,1-1 1,1-1 0,0 1 0,1-2 1,-2 0 0,0-1 2,3-1-1,-4 0-1,2-2 0,4 3 1,1-2 0,2 1 1,-3-1-2,-3 0 0,2 2 1,0-3 1,5 5-1,-7-4 1,2 2-1,2-3-2,0 1 3,6 1 0,-2-1-1,1-1 0,1 0-1,0-2-1,1 0-1,1 0 2,0-2 2,3-2-2,-2-1 1,1 0-1,-2-3-1,-1-1 1,0 1 0,-1 1-1,-3 0 2,-1 0-2,0-1 0,-1 2 2,-3-1-2,-3 0 1,0 0 0,1-1-1,-2 1 1,8-1 0,-3-2-1,0 0 1,-1 0 0,0-1-1,0 0 1,-1 0-1,0-1-2,-2 0 4,1 1-2,-1-1 2,-2-2-4,0 2 4,1-4-5,0 3 3,-1-4 1,3 3-1,-3-3 2,3-2 0,-3 1-1,-1-1-2,0 0-1,1-2 2,0-1 2,-1 0-2,-1-3 3,1 1-3,-5-2 0,6 1 1,-4-1 0,0 2-1,-2-1 2,2 1-1,-3-1-1,2 2 0,-3-2-1,1 7 2,-3-2 0,1-1-1,-1-2 0,0-4-1,0 1 2,0 1-2,0 1-3,-1 2 4,-4-3-6,1 1 8,1 1-1,-1-6-1,-1 4 0,3-4 0,-1 0 2,1-1-4,1 0 4,-2-1-2,0 2 0,-1 2 1,-2 4-1,5 6 1,-4 1 2,4 5 1,-2 1-2,0 0-1,0 2 0,-1-1-2,0 0 2,1-1-1,-2 2 0,2-1 0,0 4 0,-1-2 0,1 2 1,0 0-2,-4-2 1,4 4-1,0 1 2,-4-6-1,4 5-1,-4-4 1,-2 0 0,2-2-2,0 1 3,1 1-2,-3-1 0,4 1-1,-3-1 2,1 2 0,0 0 0,-3 1 3,2 2-2,-2-2-2,0 2 1,-1 1-1,-2 0-1,0 2 4,-10 0-4,3 0 2,-7 0 0,3 7-1,-2 1-1,0 3-1,-5 4-5,-2 6-2,-8 5-17,-3 6-46,-6 0-153</inkml:trace>
  <inkml:trace contextRef="#ctx0" brushRef="#br0" timeOffset="13259.7584">13320 17269 84,'0'0'21,"0"0"2,0 0-3,0 0-2,0 0-7,0 0-2,0 0-1,0 0 1,0 0 4,0 0 4,-6 28 7,6 8-8,0 8 10,-2 5-11,-2 8 1,0 8-4,-2 3-3,-1 0 3,-2-3-7,-1-2 6,0-7-6,0-5 1,0-2 7,-2-6-3,2-2 0,0-2-2,0-9-5,2-3 4,3-10-1,2-8-1,1-5 2,2-4-4,-1 0-2,1 0 2,0 0-6,0 0 0,0 0-2,3-13-8,5-7-8,7-7-12,0-3-32,3-4-43,0-2-96</inkml:trace>
  <inkml:trace contextRef="#ctx0" brushRef="#br0" timeOffset="13832.7912">13678 17299 95,'0'0'22,"0"0"-3,0 0-5,0 0-1,0 0-1,0 0-3,0 0 1,0 0-2,0 0 2,0 0-2,63-8 0,-60 9 2,8 1-4,-7-1-1,1 1 0,2 0 8,-4 1-8,1-1 0,2 0 0,-6-2-8,0 0 6,0 0 4,1 1 1,-1 8 5,0 6-6,-7 11 6,-7 7-13,-6 3-2,-8 2 2,-2 1 2,-5 2-2,0-2 1,-1-3-1,0-6-3,0-2 5,1-7-1,5-6 3,1-5-1,8-3 0,1-5 0,9-2 2,-2 0-1,1 0 2,3-7 0,-1 2-3,8 3 0,-2-1-1,4 3-1,0-7 1,2 0 0,4-3-1,7 1 1,3 4-1,2 5 3,7 2-1,-2 13 0,2 6 2,-2 4-3,3 1 1,-2 3-3,1 0 1,0 0-2,-1 1 1,1-1 2,-3-2-1,-1-1-1,1-3-2,-2 2 2,-4 2 2,-2-2-7,-2 1 5,-2-5 3,-1-7-6,-5 1 14,-2-6-9,-2-4-1,3 0 1,-3-5-6,0 5 3,0 0-4,0-1-2,0 0-20,0-4-39,-3-1-66</inkml:trace>
  <inkml:trace contextRef="#ctx0" brushRef="#br0" timeOffset="14081.8054">14200 17493 334,'0'0'17,"0"0"-4,0 0-1,0 0 1,0 0-5,0 0 0,0 0-2,0 0-2,112-37-3,-66 35-3,7-1 0,3-1-3,4 1 2,2 0-2,0-2-5,1-2-4,-4 0-13,-6 1-35,-6-2-48</inkml:trace>
  <inkml:trace contextRef="#ctx0" brushRef="#br0" timeOffset="14398.8235">14242 17844 186,'0'0'21,"0"0"-4,0 0 8,0 0-5,0 0-7,0 0-2,86 0-7,-43-12 4,7 2-7,1 0 5,4 3-6,1 1-7,-1-1-3,4-2-13,-5-2-53,0-3-98</inkml:trace>
  <inkml:trace contextRef="#ctx0" brushRef="#br0" timeOffset="15131.8654">15487 17130 240,'0'0'21,"0"0"-1,0 0 0,0 0-2,0 0-3,0 0-3,0 0-3,97-68-4,-74 68-1,0 0-4,2 3 0,1 6 0,0 0-1,-3 3 1,-3 1 0,-3 3-4,-2 0 3,-5 1 7,-1 4-7,-5-1 8,-4 0-7,0 3 0,-9-2 8,-5 1-10,-2-2 10,-4 0-5,-2-1-4,0-2 2,-2-3 0,-3-1-1,5-1 1,1-2 1,1 1-1,2 0 3,4-4-1,4 1 1,2-3 0,3-4 0,2 2-1,3-3-1,-1 0 1,1 0-1,0 0 1,0 0 2,0 0-2,0 0 5,0-1-5,6-6 3,1 1 0,2-1-2,4-4 4,-1 4 0,5-3 1,-2 1 2,3 3-2,3 2-3,3 1 0,3 1 1,-1 2-1,3 0 3,0 9-5,-3 4-1,0 3-2,-1 4 0,-4 3 3,0 0-3,-3 3 0,-2-1 0,-1 1-2,-4-1 1,1 2 1,-6 0-2,-2 1 2,-4 1 1,0-1-1,-10-3 3,-6 1-3,-6 0-1,-4 2-1,-4 1-2,-7 0 6,0 0-3,-3-3 1,-4 0 1,2-2-3,0-1 3,1-6 0,3-3-2,1-11 4,4-3-5,0 0 3,4 0 0,4-3 1,4-6-1,8 2-1,5 2 1,2-3-3,3 4 1,-2-6 0,2-7 0,3 0-2,0-4 4,3 1 3,5 4-5,3 0 3,1 3-4,-3 2-2,0 1 4,-2 3-4,-3 5 1,0 0 2,-4 2-2,1 0-3,2 0-11,2 7-38,0 2-108,-3-6-92</inkml:trace>
  <inkml:trace contextRef="#ctx0" brushRef="#br0" timeOffset="23812.362">5193 8940 7,'0'0'10,"0"0"-3,0 0 0,0 0-1,0 0-1,0 0 0,0 0-1,0 0 2,0 0 1,-3 3 1,3-3-1,0 1 1,0-1-1,0 0 2,0 0-1,0 0 3,0 0-1,0 0 2,0 0-1,0 0-1,0 0-2,0 0-1,0 2-1,0-2 0,0 0-2,0 0 2,0 0 1,0 0 0,0 0 2,0 0-1,3 0 0,1-2 2,-1 0-2,3-7 0,0 4-1,-3 2 1,1-7-2,-3 6 0,2-6 0,-1 0-3,-1 0 1,-1-2-1,2 0 0,-2 2 0,1-4 0,1-5-2,2 1 2,1-5 1,-1 1-1,-1 7 0,-2-2-1,-1-4 0,0 1 1,0-7-2,-3 3 0,-4 1 0,-2-1 0,-2 1-2,-1-3 2,-1-1-2,-1 1 1,1 1 1,-3-3-1,6 3 0,-3-2 0,0-1-1,-1 1 2,2-1 0,-3 2 0,-1 2 2,-2 2-3,-1 1 1,-3 2 0,-1 2-1,1 4 1,-2 1 2,1 0-2,0 5 0,0 0 0,8 1-2,-1 4 1,4-1 2,1 1-1,-1 0 2,7 0-2,2 2 0,3 0 0,-2-1 0,2 1 2,-1 0-2,-1 0 0,0-2-1,1 2 0,0 0-1,-1 0 0,1 0-1,-1 0 1,1-1 0,-1 1 0,1 0 1,-2 0-2,3 0-2,0 0 0,0 0-10,0 0-28,6 1-86</inkml:trace>
  <inkml:trace contextRef="#ctx0" brushRef="#br0" timeOffset="24924.4256">5309 7520 35,'0'0'15,"0"0"-1,0 0 0,0 0-3,0 0-1,0 0-3,0 0-1,0 0-1,0 0-2,0 0 0,5-21-2,-5 19 0,-3 2 2,-9 0-1,-1 6 1,-6 5 2,2 0 0,2 3 0,-1 0 1,3 1 0,0 0 0,0-2-1,6-1 0,0 1 0,-2-1-2,5-5 1,-2 7 1,2-4-3,1 0 1,-2 7-1,4-5-1,-3 5 0,4-5 3,0 2-4,0 5 2,0-1-2,0 6 3,4-4-2,0-3 1,1-3 2,-1 0-2,2-1 2,1 1-2,0 0 1,-1-2 1,0-2 0,-2-2 0,3 3 1,0-3-2,-1 2 1,3 0 0,-3-3-2,7 3 1,-3-3 0,4-2 0,-1-1 1,3 1-1,0-5 1,-2 0-2,6 0 1,-3 0-1,2 0 0,-2 0 1,-1 0-2,-3 0 0,-1-2 0,0-1 0,0 1 1,0 0-1,-5 1 0,3-1 0,-6 1 1,1 0 1,5-2 0,-6 0 1,2-1-2,1-1-1,-2 0 1,1-2 0,-2 0-1,1-1 1,-2-2 0,2 1 1,-4-1 0,2 0-3,-3 0 1,1 0 2,1-2-2,-2 1 0,0-1 0,0 0-1,0 0 3,0-1-2,0 4 1,-2-3 0,-2 0-1,0-3 2,-1 5-2,0-4 1,0 0-1,1 3 2,-2-4-2,3 7 1,-1-2-1,-1 0 2,1 0-2,0 1 1,-3 2-1,1 1-1,-1 2-1,-1-1 1,-3 2 0,1 1 0,-7 2 1,-2 0 0,0 0 1,1 0-1,0 0 0,-1 0 0,7 0 0,-6 0 1,6 0 1,2 0-1,-3 2-2,1-2 1,1 1-1,-1 1 0,0 0 1,1 1-1,1 1 1,-1 0-2,-1 5 1,4-4-1,0 5 2,-2 1-3,4 3-1,-3 4-2,5 5-9,-3 0-45,4 6-134</inkml:trace>
  <inkml:trace contextRef="#ctx0" brushRef="#br0" timeOffset="27335.5635">5848 8656 0,'0'0'5,"0"0"0,0 0-2,0 0 2,0 0 0,0 0 0,0 0 0,-12 83-1,12-76 2,-1-2 1,1 0 4,0-5 2,-2 0 0,2 0 1,0 2-3,-1-1 0,1 1-2,-1-2 1,-2 0-1,2 2 1,-1-2-2,-1 0-1,0-5 0,2-6-1,-1-5 1,2-5 0,0-3 2,6-1-2,3 0 1,-2 0-1,2-2-1,0-2-1,0 0-2,2 2 1,-1-2-2,1 4 1,-2 1-2,0 0 0,0 3 1,-3-3-1,0 1 1,0 0 0,-1 0 0,0-2 2,-3 7-2,2 0 2,-1 0-2,-2 4 2,1-4-2,-2 7 1,0 6 1,3-8-2,-2 6 1,1-5-1,-1 1 0,-1 0 1,2-1-2,-2 1 1,0 1 0,0 4 2,3-5-2,-2 6 2,-1 0-1,1 0 1,-1 5-1,0-2 0,0 2-1,0 0 0,2-3-1,-2 3-1,0-3 2,0 2-1,0 0 0,0-1-2,0 0 0,0 1-3,0-1-2,0 2 2,0 0-5,0 0-6,8 0-26,0 0-84</inkml:trace>
  <inkml:trace contextRef="#ctx0" brushRef="#br0" timeOffset="27802.5902">6090 7599 43,'0'0'21,"0"0"-1,0 0-5,0 0-6,0 0 1,0 0 0,0 0-1,0 0 1,0 0-2,0 0-1,-49 97-1,54-75 0,3-2-1,2-2 2,2-1-4,0-2 2,-3-6-1,1 1-4,-4-3 2,0 0 0,-1 0 2,-2-4-2,0 2 3,-3-5-2,0 0 2,0 0 1,2 0 1,-2 0-1,0 0 0,2 3-4,-2-2 1,0 0-1,1 1-1,-1-1 0,0 1-1,0 0 2,0-1-4,0 0 1,0 2 0,0-3-1,0 3 0,0 1-1,2 0-3,4 5-3,0-1-14,3-2-38</inkml:trace>
  <inkml:trace contextRef="#ctx0" brushRef="#br0" timeOffset="28571.6341">6576 9070 29,'0'0'18,"0"0"1,0 0-3,22-85 1,-16 61-5,2-2 0,1-3-3,2-1 2,0-2-3,2-1-1,0-2 0,2 0-3,-4-3 2,0-4-1,0 1-1,-2-5-1,-3-2-1,-2-1 2,1-1-2,-3 4 3,-2 1 0,0 7-2,0 4 3,-2 8 0,-3 7 0,2 2 0,2 7-1,-2 0-2,0 0 2,1 6-1,2-1 0,0 5 2,-1-2-3,1 2 0,0-1-1,-2-1 0,2 1 0,0 0-1,0-2 1,0 3 1,0-2 0,0 0-1,0 1 1,0-1-1,0 0-2,0 1 0,0-1 0,0 1-1,0 0-3,0-2-1,0 3-6,0 0-4,0 0-21,3 0-59</inkml:trace>
  <inkml:trace contextRef="#ctx0" brushRef="#br0" timeOffset="29243.6726">6732 7635 55,'0'0'27,"0"0"1,0 0-6,31-99-6,-19 78-3,0 3-4,3 3 0,0 3-4,-5 3 0,4 4 0,-5 2 0,4 2-2,3 1-2,0 0-1,1 2-1,-1 10 1,-1 3 0,-3 3-1,0 3 1,-3 1 0,-1 4-2,-2 2 1,-1-1 1,-5 0-2,0-3 4,-9-1-2,-5-2 1,-1-3 0,-5 2 0,3-3 0,-1 0 2,-2 0-2,2 3 2,0-4 0,1 1 0,3-4 0,4-3-1,3-2 2,6-4-4,1-4 2,-3 2-2,1 3 1,1-2-1,-1 2 1,2-5 0,-2 0 1,2 0-2,0 0 2,0 0-1,0 1 3,0-1 0,0 0 0,5 0-1,7 0-1,1-1 1,7-7-3,-7 2 1,1 0 1,-2-1-2,-2 5 1,5-4 0,-2-1 0,-6 3-1,7 0 1,-6 0-2,-4 1 2,6 0 2,-6 2-2,1 0-1,5 1 1,-4 0 0,0 0-1,1 0 1,-7 0-2,3 0 2,1 0-1,0 0 1,1 0 1,-5 0-4,0 0 2,4 2 0,-1 1-1,0 2-1,1 1 0,-1-2-4,3 4-1,1 4-6,0 3-10,0-1-47</inkml:trace>
  <inkml:trace contextRef="#ctx0" brushRef="#br0" timeOffset="30021.7171">7299 9082 87,'0'0'20,"0"0"-4,0 0-3,0 0-4,0 0 1,0 0 0,0 0-1,4-98 0,6 71 0,4-4-1,-4 1-2,2-2 0,-2 0-2,-3 0 1,1-1 0,-2 0-2,-1-1 2,-2 0-1,0-2-1,0 0 0,0-1-2,-1-2 1,3 3 2,1-1 0,1 2 0,0 3 1,2 1-4,1 2 2,0 0 2,0 1 0,1 3-1,0 0 1,-2 3-1,0 3 2,-3 5-1,0-1 1,0 2 1,-3 4-2,3-6-2,-1 7 1,0-1-1,-1 0 1,0 0 2,1 0-4,-4 4 0,4-3 0,-1 6-2,-3-3 2,2 2-1,-3 3-1,0 0 0,0 0-1,2 0-1,-1-2 2,-1 2-1,3 0 1,-2 0 1,1-3-1,-1 3-1,1 0 0,-1 0-1,1 0-4,-1 0-4,4 0-10,0 3-28,2 7-49</inkml:trace>
  <inkml:trace contextRef="#ctx0" brushRef="#br0" timeOffset="30787.7609">7615 7527 110,'0'0'19,"0"0"-5,0 0-2,0 0-2,0 0-4,0 0 0,0 0-2,27-81-1,-9 77-1,-4-1 0,5 5-2,-3 0 0,1 0 0,2 8 0,-5 3-1,-3 1 1,-3 5-1,-3 1 1,-3 4 0,-2 2 0,0-1 1,-2 1-1,-6 0 1,0-4-1,0-7 0,0-1 4,3-3 0,2-6 1,-1 1 2,0-4-1,-1 1-1,1 0 2,-1 2-2,5-3-2,-1 0 1,1 0-4,-1 0 0,1 0 0,-2 0-1,2 0 1,0 0 2,0 0-2,0 0 1,0 0-1,3 3 0,3-3 0,4 0 1,2 2 0,-3 1-1,1 0 2,-2 3-2,4 2 0,-6-2 2,4 6-1,-3 0 1,-4-3 0,3 6-1,-4-2 0,2-1 1,-3 5 1,-1 3-2,0-1 1,0 5-1,-1-3 1,-5 1 0,-5-3-2,-1 1 0,-3 0-1,-4-1 1,-3 0-1,1-2-1,-2-4 4,-3-2-2,4-2 1,6-5 0,-1-1 1,7-3 2,-1 0-2,0 0 1,4-1 1,-2-4 0,6 2 0,-4-3 1,6 1-1,-2 1-1,0 1 1,3 3-2,0-1-1,0-3 0,0-3-1,0 1-1,0 2 1,0 1-1,4 1-1,-1-1-2,7 1-3,0 2-2,-1 0-10,8 7-45,-2 0-110</inkml:trace>
  <inkml:trace contextRef="#ctx0" brushRef="#br0" timeOffset="31337.7924">9302 7989 78,'0'0'-3,"0"0"-5,0 0-6,0 0-15</inkml:trace>
  <inkml:trace contextRef="#ctx0" brushRef="#br0" timeOffset="31481.8006">9883 7961 122,'0'0'-5,"0"0"-9,0 0-26</inkml:trace>
  <inkml:trace contextRef="#ctx0" brushRef="#br0" timeOffset="40892.3389">2610 6336 61,'0'0'19,"0"0"-5,0 0-4,0 0-2,0 0-2,0 0-2,0 0-2,0 0-1,0 0 2,-32-18-1,20 18 1,-5 0 1,2 0 0,0 3 0,-1 0 1,-4-2 1,-1 2 0,-6-1 2,-1-2-2,-1 0 0,1 0-2,0 0 0,-1-2-1,-1 1 0,1 1 0,0 0-2,0 0 0,0 0-1,2 0 2,1 1 1,7 1-1,0-2 2,0 0-1,6 0 1,-4 0 1,5 0-1,5 0 2,-3 0-1,7 0 1,-4-2-3,2 2 2,5 0-1,-1-1-1,1 1 1,-1 0-2,-2-2-2,3 2 0,-2 0 0,1 0 0,-1 0 0,1 0 1,-1 0-1,2 0 1,-2 0 0,2 0 2,0 13-2,0 2 0,4 4 2,0 0-2,-2 1 0,3 2 1,-2 2-1,-1 1 5,2 3-2,0 3 1,-4-1-2,0 3-2,0-2 1,0 1 1,0-3-1,0 3 0,0 1 2,0 1-2,-1-1 2,-2 0-1,3-2-2,0 4 1,0-5-1,0 0 0,0 0 1,0 0-2,0 0 3,3 0-2,-2-3 1,1 0 2,-2-4-3,0-4 2,0-3-1,0-4 0,0 0 0,0 2-2,0-4 1,0 2 1,0-5 0,0 3-1,0-3 0,0-2 0,0 7 0,0-8 0,3 0 2,0 6-3,-2-6 1,0 1 0,1-1-1,-2-4 1,0 0 1,0 0 1,0 2 0,3-1-1,-2 1 0,1-1-2,-1 0 1,1 1 0,2 1 0,0 0 1,0 1-1,2 0 1,-1-3-2,-2 1 1,6 3 0,-4-4 0,5 2 0,0 0-1,2-2 1,7 1-2,-1-2 2,5 1-1,-6-1 0,1 0 1,1 0-1,0 0-1,1 0 1,-3 0-1,2 0 1,-1 0 1,5 2-1,-6 0 0,-1-1 0,2 1 0,-7-2 0,8 3 0,-10-3 0,2 1 1,2-1-2,-9 0 2,9 2-1,-7-2-1,0 0 2,0 1-1,-6-1 0,0 0 0,0 0 0,1 0 0,0 2 2,1-2-2,0 0 0,3 0 0,2 0 0,-1 0 0,0 0 0,-6 0 0,0 0 2,0 0-2,2 0 0,-2 0 0,3 0-2,-2 0 2,0 0 0,1 0 0,-1 0 2,2 1-2,-2-1 0,1 0 0,-1 0 0,1 2 0,-1-2 0,1 0 0,-2 1 0,3-1 0,-2 0 1,1 0-1,-1 2 1,0-2 0,1 0 2,-2 0-1,3 0-1,-2 0 1,1 0 1,3 0-2,0-3 1,-2 0 0,2-3-1,-3 1 2,-1-4-1,2 2 0,0-4 0,-1 2 0,1-3-2,2-5 2,-1 2-2,2-7 0,0 4 0,0-2 1,-2 0 0,3 0-3,-2 0 2,-2-3-4,-2 2 3,-1-4 2,0 2 1,0-4 0,0 0-2,0 0 2,0-1-3,-1 1 3,-2 2-2,3-1 0,0 2 1,0 1-1,0 4 0,0 3 1,0 4-1,0-3 0,0-5 0,0 8 2,0-9-2,0 9 1,0-1-2,3 1 2,-3-2-1,0 1 1,0 1-1,0-1 1,0 1-1,0 0 1,0 6-1,0 2 1,0-4-2,0 2 1,0 0-1,0-6 0,0 5 0,0 2 1,0 0 0,0-2 0,0 3 0,0-2 1,0-4-1,0 3-2,0 2 2,0-7-4,0 7 5,0 0 0,1 1 1,-1-2 0,0-1-1,0-3 0,-1 1 2,-4 0-1,2 0-1,-3 1 0,4-1-1,-2 1 0,-1 0 0,1-1 0,-1 2 0,2 2-1,-1 0-3,0 2-1,1-1-7,-7 4-9,-3 4-30,-10 11-154</inkml:trace>
  <inkml:trace contextRef="#ctx0" brushRef="#br0" timeOffset="42625.438">8267 8743 61,'0'0'27,"0"0"-3,0 0-3,0 0-2,0 0-3,0 0-1,0 0 0,0 0-2,0 0-2,-55 0 0,52 0-2,3 0-2,-1 0-2,1-2 0,-2 2 1,1 0-2,-4-5 4,1 3-1,-2-6 0,1 2 1,0-4 0,-1-3-1,3 4 0,-2-8 2,1 0-4,4-2 3,0-5-3,0-1 0,4-1-1,4-1-4,3-5 1,3-1-2,-1-2 1,3-3 2,-2-3-2,0-2 1,1 1 2,-4 2 0,0 3 1,-1 3-1,-4 7 0,-3 7 0,1 10-1,-1 5 1,-3 5 1,0-6-2,0 2-1,0-3-1,1 3-1,-1 4 1,0-1 0,0 1-1,0 0 1,2 0-1,-2 0 0,1 0 0,-1 0-2,2 0 0,2 0-3,0 4-3,4 4-5,-1-2-18,1-1-66,1 2-94</inkml:trace>
  <inkml:trace contextRef="#ctx0" brushRef="#br0" timeOffset="43239.473">8608 7478 16,'0'0'10,"0"0"1,0 0-3,0 0 3,0 0 0,0 0 1,0 0 0,-52 79-2,46-47 0,-1 2-1,0 3 1,-2 0 1,2 2-1,1-2 0,2 0-3,2-3 1,2-3 0,0-6-2,0-7 2,5-4-5,1-6-2,2-5 2,8-1-1,-1-2 0,6 0 0,-2-5 0,-3-4-1,1-4 0,-1 0 0,-1-4 1,-1-3-5,2 1 3,-4-3-1,3-2 0,-1 2 2,-2-1-1,-3 8 1,-3 0 2,-2 5 1,-2 6 3,1-1 2,-3 5-3,0-1-4,0 1 0,0 0 1,1-2-1,-1 2 6,0 11 0,-4 7 2,-2 5-3,0 5-2,2 3 1,-1 2-2,1 0-2,3-1 0,-1 0-4,2-2 1,-1-4-1,-2 3-1,3-4-6,0 0-4,-3-3-13,2 0-30,-1-5-115</inkml:trace>
  <inkml:trace contextRef="#ctx0" brushRef="#br0" timeOffset="43845.5078">8873 8855 31,'0'0'17,"0"0"2,0 0 0,0 0 0,2-84-1,4 57-3,3 0 1,1-2-4,-1-3-3,3-3 0,0-1-1,0-4-2,5-3-1,-2-2 1,2 1 1,-1-1 2,0 0 0,-1 5-1,-3 0 1,0 5-1,-3 6 0,1 3 2,-5 9-2,1 5-1,-1 2 0,-1 0-3,2 2 1,-3 4-1,-1 1-1,-2 3-1,0-2 0,0 2-1,1-1-4,-1-1 2,2 2 0,-2-2 0,2 2 2,-2 0-2,1 0-3,-1 0 0,0 0-5,2 0-4,-1 7-5,-1-1-9,2 3-28,1-2-101</inkml:trace>
  <inkml:trace contextRef="#ctx0" brushRef="#br0" timeOffset="44324.5352">9237 7565 82,'0'0'24,"0"0"-4,0 0-3,0 0-3,0 0-3,0 0 0,0 0-3,0 0-1,0 0 0,-68 46 0,68-26-2,0-2 1,0 7 0,9-6-2,2-1 4,5-1-3,2-4 1,3 1 1,1-4-3,1 3 1,0-1-1,0-2 1,-1 2 0,-5 0-2,-1 0 2,-6 0 0,-3 0 1,-2-4 0,-5 3-1,0 6 2,-9 0-3,-4 1 0,-3-4 0,-1 1-3,0-5-1,1-1-4,3-2-3,1 0-7,-1-1-15,5-2-36,-1 0-114</inkml:trace>
  <inkml:trace contextRef="#ctx0" brushRef="#br0" timeOffset="44591.5505">9182 7686 155,'0'0'16,"0"0"-3,0 0 1,0 0-6,29-78-1,-14 66-1,2 1-1,4 0-1,1 2-1,4 0-1,3 0 0,0 0 0,0 0-2,-1 1 0,0 2 0,-3 1 0,-9 2-3,1-1-2,-8 3-2,-5-1-2,6 2-3,-5 0-2,2 2-5,-1 3-8,-3 5-29</inkml:trace>
  <inkml:trace contextRef="#ctx0" brushRef="#br0" timeOffset="45108.58">9628 8981 133,'0'0'19,"0"0"-4,0 0-5,0 0-1,0 0 0,0 0-2,0 0-1,-2-99 2,12 64 0,2-3 2,2 0 1,1-1-2,-1-3 1,1 1-6,0-1-1,0-1-3,-2 2 2,3 0-1,-3 7 2,-3 4 0,-3 10 1,-2 3-2,-1 7 1,-3 5 0,2 0 2,-3 5-4,0 0 0,0 0-1,0-3-4,1 2 1,-1 1-3,2-1-3,2 1-6,0 0-16,5 1-101</inkml:trace>
  <inkml:trace contextRef="#ctx0" brushRef="#br0" timeOffset="45635.6102">10253 7382 104,'0'0'26,"0"0"-1,0 0-5,0 0-7,0 0-5,0 0-6,0 0-1,0 0 1,0 0 2,0 0 0,-91 72 1,71-34 1,-6 8-1,-3 1 2,-1 3-1,1-2 1,1 0 0,5-4 1,6-2-1,2-3-1,7-5-2,5-4-3,3-5-1,0-1 0,7-7 0,5 0-3,2-5 2,1 0 0,3-4 1,1-3-1,-4-2 1,1-1 0,1-2 1,-7 0 0,6-2 2,-7-1 0,-5 2-1,3-6 2,-4 3-2,1-4 1,1-1-1,-4-2-1,1 2 2,-2-3-2,0-3-1,0 4 0,-3-4 1,-6 2 0,-4 3 0,-4 2 0,-5 1-2,-1 6 3,-3 1-2,3 1 2,-2 6-1,3 1-2,5 2 1,4-3-3,4 3-1,5-3-6,4 1-3,-3 4-9,3 0-24,13 3-126</inkml:trace>
  <inkml:trace contextRef="#ctx0" brushRef="#br0" timeOffset="46215.6432">10248 8933 137,'0'0'29,"0"0"-3,0 0-7,0 0-3,0 0-3,0 0-1,0 0-3,0 0 1,0 0-2,7-42-1,4 18 0,1 0-1,0-4-2,3-1 2,0-1 0,1-2 0,-2 1 1,2-1-2,-3-3-3,-1-2-2,2 0-2,1-4 0,-2-2 1,-1 0 1,0 1 0,-2 1-2,0 2 4,-4 4-2,-1 1 3,-2 14-1,-3 0 1,0 8 0,0 5-1,0 2-1,0 5 0,0-2-1,0 2-2,0-3 0,0 3 1,0-2-2,0 0 1,0 2-3,7 0-6,3 0-3,-3 2-11,5 5-24,-6-4-108</inkml:trace>
  <inkml:trace contextRef="#ctx0" brushRef="#br0" timeOffset="46679.6697">10437 7611 116,'0'0'25,"0"0"-5,0 0-4,0 0-7,0 0-2,0 0-2,0 0 0,0 0 1,0 0 0,0 0-1,78-50-1,-52 41-1,3-2 1,0 0-3,1-2 1,-1-1-1,-3 1 1,-1 1 0,-6 4 0,-9 3 3,-6 4 2,-4 1 1,0-3-1,0 3 0,2 0 0,-2 3 2,-2 15 0,-8 10 3,-3 9-1,-6 3 0,1 5-1,4 0-2,0-1-3,4-1 1,2-4-5,3-2 0,3-5-1,1-9-2,1-5-4,0-6-3,0-6-6,0 5-10,0-6-15,-4 2-32,-1 1-45</inkml:trace>
  <inkml:trace contextRef="#ctx0" brushRef="#br0" timeOffset="46863.6804">10448 7882 93,'0'0'21,"0"0"-3,0 0-7,0 0 0,0 0-4,0 0-2,0 0-3,67-79-1,-47 71-1,2 3-1,3-2-1,1 2-2,0 5-3,-2 0-5,-2 0-5,0 0-12,-8 7-19</inkml:trace>
  <inkml:trace contextRef="#ctx0" brushRef="#br0" timeOffset="47420.7123">10908 9012 86,'0'0'22,"0"0"-1,0 0 0,0 0 2,0 0-2,0 0-2,0 0-4,0 0-4,0 0-1,0 0 0,-1-40-2,7 3-1,2 0-1,2-4-1,1 0-1,-1-1 0,3 0 0,-2 0-2,4-1-1,-1-1-2,3 1 1,-1 1-2,3 1 2,-3 2 0,-2 1 0,-2 3 0,-3 2 0,-1 1 1,-3 4 0,-2 2 2,-3 8 2,0 1 1,3 5 0,-3 7-1,0-7 1,0 5-2,0 2-3,1 0-1,2 0-1,0 2-3,0-1 1,0 2-4,4 2-5,-1 0-7,5 0-10,2 6-50,-3 0-98</inkml:trace>
  <inkml:trace contextRef="#ctx0" brushRef="#br0" timeOffset="48075.7498">11421 7604 43,'0'0'2,"0"0"0,0 0-1,0 0 0,0 0 0,0 0 0,-86-45 3,61 54 4,2 2 4,1 6 4,1-2-2,4 2 0,3 0-3,5-2-4,4-1-2,5 3 0,0-2-2,8 5-1,4-3 0,4-2-1,-1 0-1,3-2 2,0 1 2,0 1 1,0 1 0,-1 2-1,-1 1 0,-3-2 1,0 5 0,-1-1 2,-5 0-2,0-1 0,-4-3-2,0 0 0,-3 0-1,0-2 0,-8 7-2,-4-4 0,-6-1 0,-2-2-2,-5-1 0,-2-3-1,-2-2 1,-1-2 1,-2-4 1,3-3 1,2 0 3,3-5 1,6-8 1,7 4 0,9-4-1,2-3-3,6-4 0,8-3-1,6 3-1,5-2 1,3 3-1,2 2 0,6-3 0,-1 3-1,0-3 1,0 0 1,-3-1 0,-5-2 1,-2-2 2,-9 0 3,-3 0 4,-7 0 2,-6 1 1,0 1 1,-12 0 0,-2 4 0,-5 2-2,0 2-3,-1 4-3,3 4-3,-1 4-4,-1 3-5,2 0-3,-6 10-8,1 4-13,2 5-44,-2 4-117</inkml:trace>
  <inkml:trace contextRef="#ctx0" brushRef="#br0" timeOffset="50229.873">9635 7439 55,'0'0'20,"0"0"-2,0 0-1,0 0-3,0 0 0,0 0-2,0 0 1,0 0-2,0 0-2,0 0-2,-7-65-2,2 57 1,-1 2-1,-3 2 1,-2-1-2,0 2 2,-7-2 0,4 2 0,-4-1 1,-3-1-1,-1 2 0,0-2-1,0 2-3,-4 3-2,-1 0 0,-2 0-1,-1 5 0,-2 5 0,2-2-1,1 2 2,3-1 0,1-1 0,9-3 2,-1 0-1,8-2 0,2-1 0,4-1 1,-4-1 2,3 0 1,-2 0 2,1 2 1,5-2-1,-5 0-2,2 0 0,-3 0 1,3 0-1,3 0 2,-1-2-4,1 2 0,-2 0-2,1-1-2,-1 1 0,2 0-1,-2 0 1,2 0 0,0 0 2,0 0-3,0 10 3,5 5-1,1 4 0,1 4 2,-5 0-2,0 4-1,0 3 2,-2 2-1,0 3 2,-2 1 0,-1 0 0,-1 1-1,0-1 2,1 1-1,2-3 2,-1 4-2,2-4 0,0-3-1,0 1-2,2-3 1,-1-2 0,2-4 1,0 0 0,-3-6 1,0 1 0,0-1-1,0-5 1,0 8 0,0-3 0,0-2 1,0 4 0,0 0-1,0-7 0,1 6-1,1-8 2,-1 1-3,0 0 1,-1-7 0,3 5 0,-1-4 0,-1-2 0,2 1 1,-3-4 0,0 0 0,0 0-1,2 2 0,-2-1-1,3 1 0,-2 0 2,1-1-2,-1 1 0,3 1-2,2-1 2,3 3 2,-1-3-4,5 1 4,3-3-4,3 0 1,5 0 1,-1 0-1,2-3 1,1 1 0,2-3 0,-1 0 0,-1 2 0,0-2 0,-2 1 1,-4 2-2,-2-1 1,-1 0 1,-5 3-1,0-2 0,1 1 0,-1-1 0,-1 2 0,-6 0 0,6 0 0,-7 0 0,1 0 0,1 0 1,-6 0 1,0 0-2,0 0 0,1 0 0,1 0 0,-1 0 2,-1 0-1,3 0 1,-2 0-1,2 0 1,-2 0-2,1 0 2,-1 0-2,1 0 0,-1 0 2,1 0-2,1 0 2,-2-6 1,0-6-1,1-8 3,-2-1-3,0-8 1,0 0 1,-2 1-3,0-1 2,-3 0-3,2 1 1,0-4-1,-1 3 1,3 0-2,1-3 1,0 4 0,0 1-3,0 0 2,0 1-3,-3-1 4,3 3 0,0 1 0,-1-2 0,-1 1 1,1 0 1,-1-1-2,1 8 1,1-4-1,-2 10 0,2-6 1,0 3-1,0 1-1,0-1 1,0 8-1,0-6 1,0 6 0,0-1 1,0 2 0,0 5-1,0-7 0,0 2 0,0-2 0,0 2 0,-1 1 1,-1 0 0,1-1-1,-1 1 0,2 4-1,-1-3 0,1 3 0,-3-1-6,3 0-4,0 1-16,0-2-46,0 2-132</inkml:trace>
  <inkml:trace contextRef="#ctx0" brushRef="#br0" timeOffset="57536.2908">11400 7521 14,'0'0'14,"0"0"-3,0 0 0,0 0 0,0 0 0,0 0-2,0 0-1,0 0-2,0 0-1,0 0 0,-7-76 0,-8 67 2,-1-3 1,-2 3 2,6 3 0,-4-3-1,1 4-2,4 0-2,-4-2-2,0 2-2,5 2 0,-8-1 1,2 1 0,4 1 0,-6 1 0,6-1 0,-1 2-1,0 0 3,0-1-2,2 1 3,-1-2 0,1 0-1,4 1 0,3 1-2,4 0 2,-1-1-2,1 1-1,-2 0 2,1 0-3,-1 0 1,1 0-1,0 0 0,-2 0 1,-3 0-1,2 0 0,-1 0 1,-2 2-1,4 2 1,-4 4 1,-2 2-1,1 2 0,-4 3 1,2 2-1,0 0 2,0 3-1,0 4-1,-1 1 2,0 3-2,1 2 2,0 1-1,0 1 0,1-1-1,2 1-1,-1 0 1,1 0 0,3-2 1,0 2-1,-1 1 1,2-1 2,0 0-3,0-2 0,2 1-1,0-2-1,-1 1 2,-2 2-1,3 1 1,-1 1 0,-1 3 2,2 1-2,-2 4 1,1-2-1,-1-1 1,2 0-2,0-3-2,-2-1 4,1-2 0,1 3-1,-1-2 2,-2-3-2,0 0-2,1 1 1,-2-2 0,1 3 1,0 1 1,-1 0-2,0 2 0,0 2 1,1 2-1,-1-1 1,1 1 2,1-4-2,0-1-1,0-1 0,2-5-2,-1-1 2,2-2 2,0-3-1,0 2 3,0-1-2,0-3-1,3 1 0,-1-7-1,0 0 2,2 2-2,-1 1 0,1 4 0,-1 0 0,1-3 0,-1-4 0,0 2 0,1 0-2,-2 2 2,1 5 0,-3 0-1,0 1 1,0-1 0,0 2 0,0-1 0,-3-1 0,0-1 0,-1-1 0,0-5 0,3 1-1,0-6 0,0 0 1,-1 2-1,1-4 2,-1 2-1,0-7 0,2 2 1,-1-4-1,1 4 1,0-2-1,0 0 0,0-5 1,0 7 2,0-2-3,0 1 2,0 5-2,0-6 1,1 2 0,4 1-1,2-4 0,2 1 0,2-4 1,8 1-1,0-2 0,7 0 0,-1 0 0,-2 0 2,-1 0-1,-4-2-2,2 2 1,2-1-4,0 1 4,4 0 0,-3 0 0,-9 0 4,4 0-4,-2 3 0,-5-2 0,7 1 0,-1-1-2,-6 1 4,7 0-2,-6-1 0,-1-1 1,1 2-1,-7-2 0,8 0 0,-7 0 0,0 0 1,0 0 0,-6 0 1,0 0 2,0 0 1,1 0 0,1 0-1,-1 0 1,1 0-2,-1 0-1,1 0-3,1 0 4,1-7-5,0 0 5,0-2-1,-2 0 0,2-6 1,-3 5-1,4-8 0,-2 1 1,-2 0-1,3-7-1,-2 3 1,1-2-2,-2 3 3,1-4-6,2 2 6,-1-1-3,-1 1 0,2-4-3,-1 1 3,1-2-1,-1-3 0,1-1 0,1-1 1,-1-2-2,2-3 0,-2-1 0,0-3 2,-1 0-1,0-1 0,-3-1 1,0 2-3,0 0 3,0 2 2,0 1-2,-3 0 0,0 3 0,-1 1 1,1 4-1,3 1 1,0 2-1,0 1 0,0 0 0,5 1 0,0-3 1,1 1 0,0-3-1,-2 0 0,1-4 1,-1 0-2,1 0 1,-2-3-2,0-1 1,-3 1 1,0-1-1,0 1 2,0 3 0,-3 4 0,0 3-1,-1 2 0,3 1 0,1 3 0,0 0 0,4 1 0,3 1 0,1-1 0,1-2 1,2 2-2,-1-4 1,-1 0 1,1-1-1,-3 2 1,-1-3 1,0 2-5,-1-1 2,1 0-1,-2 1 1,-1 7 1,0-2 1,-1 9 0,-2-4-1,1 0 0,-1 2 1,1 0-2,-1 0 2,0 1-1,0-1 1,0 0-1,0-1 0,0-5 1,-1 1 1,-2-6 0,0 0-1,-1 2 0,-2-2-1,-1 2 4,0 1-4,0 1 0,-4 1 0,0 1 1,4 8 0,-2-2-1,-2 2 0,2 2-1,-3 0 2,2 3-2,-2 0 1,-6 3-1,0 1-4,-6 0 0,-2 0 0,-3 6-10,-1 4-12,-2 3-57,-5-2-104</inkml:trace>
  <inkml:trace contextRef="#ctx0" brushRef="#br0" timeOffset="60692.4714">2386 7538 47,'0'0'23,"0"0"0,0 0-3,0 0 0,0 0-1,0 0-1,0 0-2,0 0-2,0 0-1,-31-52-1,28 49-2,0-2-1,2 2-5,-4 1 0,1 0-3,-7 1 0,-5 1-2,-2 0 1,-5 8 1,1 2-1,-2 4 3,-3 1-2,-4 0 1,-1 2 0,-2 1 1,-1 0-1,-3 0 3,5 0 0,0 1-1,3-2 1,1 3-3,1-3 2,0 3-2,0-1-1,2 4 2,-3 2-2,-2 1 1,-2 3-1,-1 0 2,-1 3-1,-1 2 0,-2-1 1,-3 2-2,4-2 0,1 4-1,-1 1 0,3 1 0,2 2 1,3 1-1,3 1 1,2 0-1,4-1 0,1-1 0,0 1 0,3 0 3,0 2-1,0-2 1,0 1 0,2-1-2,-2 0 1,0-1-4,2-1 2,-1 4 0,-1 1-1,2 3 0,-2-1 1,0 0-2,3-3 2,0-1 2,1 2-2,4-2 4,0 5-3,0 0 2,2 0-2,0 4-2,-1 1 1,0 2-1,0 1 1,-2 0 0,0 0 0,-2-3 1,1 0-1,-1-4 4,0 1 1,1 1-2,-2-3 1,1 2-3,2-1-1,-1 4 1,1-1 0,2 3 2,0 1 1,2-1-1,3-2-2,1-2 3,1 0-2,0-1 1,5-1 2,2-1-4,0 1 1,3-2-2,-1-2-1,0 1 0,0 1 1,0-3 0,2 0 0,-4 0 0,3-3-3,-3 0 3,2 0 0,1 0 3,-1 1 0,-1 0-1,3 0 1,1-2-4,0 1 1,1 0-2,0 2 1,3-1 0,0 1 0,1-1 0,2 1 1,1-4-1,0 1 1,-2-3 1,1-1-1,-2 0 2,0-2-2,-1 0 2,0-2 0,0-3 0,-3-2-1,3 1-1,-3-2 0,2 1-1,-1 0 1,0 0-1,1-2 1,-2-1 1,1-1 1,1-3-1,0 4 2,2-5-1,1 3-2,-2-4-2,2 0 2,-4-3 0,2 0 0,0-1 0,-5-3 0,-2 1 2,1-4-2,-1 4 0,-3-7 0,2 7 0,-2-5 1,1 1-1,2 2 0,-3-3 0,0 3 0,1-3 1,-3-2-1,2 2 1,0 0 0,-2-1-1,-1-4 3,2 5-3,-2-4 1,0 0 1,2 4-1,-2-2 2,3 2-2,-2 1 1,3 1-1,-3-1-1,2 1 0,1 2 1,-1 1-2,6 2 1,-2-1 0,-1 1-1,5 0 1,-1-1 0,3 2 0,-2-1 0,2-1 0,0 1 0,1-2 0,0 2 0,0-4 0,0 2 1,-1 0 0,1-3-1,-1 3 0,2-2 0,-1 2 0,2-2 0,-2 2 0,2 0-1,1 1 1,1 1-1,2 1 1,1 0 0,1 1 0,-1 1 0,1 2 0,-1 0 0,0 1-1,-1-1 0,-3 0-2,0 1 2,-1-3-1,-4-3 3,0 1 1,-3-1 1,2 1-1,-2-1-2,0 1 0,0-1-1,0 1 2,-2 1 2,0-1-2,0-1 3,-1 1-4,-2-5 1,1 2-1,-1 0 0,2 0 1,2 3-2,-1-1 1,3-2-2,0 1 1,-3-6-2,3 1 3,-4-4 0,0-1 0,1 2 0,-6-3-1,3 1 2,-2-2-1,-1 1 0,0-1 1,-4-1-2,0 0 1,0 0-1,6 1 2,-3 3 0,0 1 1,1 2-1,-2-3-1,0 7 0,2-2-1,-1 0 2,0 1-1,3-2 0,3 3-1,0-1 1,5 5 0,-2-3-3,1-2 4,0 2-2,0-4 1,-2-1 0,0 2 0,-2-2 1,0-1 1,2 4-2,-3-1 0,1-1-2,-1 3 2,-2-5 0,2 1-1,3 2 1,-5-2-1,4 2 1,1-2-1,-3-2 1,5 3 1,0-3-1,-6 0 1,6 2-2,-3-3 1,-3 1-1,5 2 2,-4-2-3,4 3 2,-4-3-1,-3-1 1,4 2 1,-6-2-1,4 0 0,-4-1 0,0-2 0,0 3 1,-3-4-2,3 1 2,1 2-1,-1-1 0,0 1 0,-3-3 0,0 0 1,0 0-1,1 1 1,1-1 0,-1 0 1,0 2-1,1-2 0,-2 0 0,1 1 0,-1-1 0,2 0 0,-2 2 1,1-2 0,-1 0-2,0 1-2,2-1 2,-2 0-3,0 0 2,-5-3 0,-6-4-4,-5-4 1,-2 2-2,-2-1 1,-3 0 1,-3 1 2,-3 1 2,1 1-2,-4 2 2,0 1-2,2 3 4,-1-1 0,4 2-2,8 0 1,-3 0 0,3 0 0,6 0-1,-8 0 0,3-2 1,4 1 1,-4-3-1,6 4 0,-1-3 0,1 1 0,6 0 0,2 2 2,-2-1-2,1-1 0,1 0-2,-1 2 0,5 0-1,-2-1 1,2 1 2,0 0 1,0 0-1,0 0 0,0 0-1,0 0 2,4 1 0,3 4 1,4 2-1,0 0 0,4 3-1,-1-1 0,2 1 3,1 0-3,-1 2 1,3-2-1,0-1 2,1 0-3,2-2 2,0 0-1,2 0 1,1-1-1,-2-1 0,0 0-2,-3 0 2,-3-3-1,-2 3 0,-4-5 2,0 2-2,0 1 0,-5-3 0,4 2 0,-5-1 1,-1-1-1,2 2 2,-6-2 1,5 0-1,0 0 2,3 0-2,1-3-1,-3-2 1,5-4-1,-2-1-1,1-4 2,-1 0-2,3-1 1,-5 0-1,4-3 1,-2-2-1,0-2 1,1 0-1,-2-1 1,1-1 0,1 1 0,-1 1-1,-3 0 1,1 3-1,-4 4 3,4 1-1,-4-3-1,0 7 1,1-7-2,-2 7 0,-1 5 1,2-6-1,-2 7-1,1-1 0,1-4-1,0 4-3,1 1-1,1-3-4,-1 5-7,1 2-15,1 0-45,-3 0-96</inkml:trace>
  <inkml:trace contextRef="#ctx0" brushRef="#br0" timeOffset="62029.5479">3418 13180 87,'0'0'27,"0"0"-8,0 0-3,0 0-2,0 0 2,0 0-6,-79-50 0,70 48-3,-2-1-4,0-1 0,2 1-1,-2 3-3,-1-2 1,-2 2 0,-6-2-2,-1 1 2,-7-3-2,4 3 2,0-3 2,-1 1-1,3-2 0,-1 0 2,2 1 2,6 1 2,-2-1 2,6 1-1,-1 1 0,1 2-1,7-3 0,0 3-1,4 0 1,0 0-3,0 0-1,-6 0-2,2 0-3,-1 0 3,-2 3 0,4 2-1,0 6 1,-1 2-1,2 1-1,2 6 4,0 4-3,0 3 2,0 0 3,0-2-3,3 0 3,0 1-3,0 1 1,0 0 0,-2 0 0,2 2 1,-1 2-2,-1-2 0,-1 5 0,0-2 0,0 3 0,0-1-2,0 5 4,-3-3-2,-1 1 2,0-1-2,1-2 0,-2-1 5,0-1-5,3-2 8,1-1-7,1-2 1,0-2-1,0-3-3,0 1 0,0-2-1,0 3 0,3 1 0,0 1-1,2 0 2,-3 1 3,1-1-2,-3-1 0,1 0-1,-1-7 1,0 1 0,0-6-1,0 1 1,0-2-1,0-5 2,2 5-2,-1-6 1,-1-2-2,1 3 1,1-4 0,1 0 0,-2-1 0,2 3 0,-3-5 1,0 0 0,0 0 0,6 2 0,1-2-1,3 0 1,1 0 0,-1 0 2,7-5-2,0 0 0,6-7 0,-1 3-1,1-1 1,2 0 0,-1-2 1,0 2-2,0 1 2,1 1-2,1 1 0,-2 2 0,-2 4 0,3-1 0,-5 2 0,-2 0-2,-2 0 2,1 2-2,-7 1 2,4 3 0,-4-3 0,-6-2 0,1 1 0,-5-2 0,0 0 4,0 0-3,1 0 6,1 2 0,-1-2-3,1 0 2,-1 0-3,1 0 2,-1 0-4,-1 0 1,1-4 0,1-3 0,-2-5-1,1 1 1,2-2-1,-3-6 1,3 7-1,0-8 1,0 1-4,0 0 4,1-4-2,0-1 2,-1 9 0,3-1 0,-5 5 0,2-1 0,-1-1-1,1 1 0,-1-5 0,0 5 0,1-5-2,0 2 1,-2 5-2,2-8 3,0 0-2,-1 0-3,2-10 4,-1 2-3,-2-1 2,-1-2 2,0-3-1,0 1 1,0-3 0,-1 1 0,-2 1-1,-1 2 3,1 3-3,-1 8 1,2 1 0,0 8 0,-1-2-1,0 2 1,1 1-2,-1-1 2,1 7-1,-2-9 1,1 8-2,0-6 1,0 2-2,-1 1 2,1-3 0,-1 3 0,1-3 1,-3 2-1,0 0-1,1-1 1,0 0-4,-2 1-3,0 0-16,-8 6-113,-11 0-87</inkml:trace>
  <inkml:trace contextRef="#ctx0" brushRef="#br0" timeOffset="66542.806">6328 4414 9,'0'0'8,"0"0"1,0 0-1,0 0-1,0 0 1,0 0 0,0 0 1,0 0-1,0 0-1,-14-20-1,12 18-1,1 1 2,-1-1-3,1 1 1,0-1 0,-1 2 1,1-1 1,-1 1 3,1-2 1,-1 2 2,1-1 0,-4-2 0,1 1-3,-1-1 1,2 2-2,3 1 1,-2-2-2,2 2 0,-1-1-2,-2 1 0,3-2-2,-2 2-2,2-1 2,-1 1-4,1-2 0,-2 2 0,2-1 0,0 1 2,0 0 0,0 0 2,0 0-1,0 0 1,5 0-1,4 0 2,2 0 0,8 0 0,0 0-1,-2 0 2,5-2-3,-7 0 1,2 1 1,1-2-1,2 3 1,3-1 0,1 1-2,0 0-1,2 0 2,1 0-1,3 0 1,3 0-2,3 0 0,2 0 1,2 0-2,-1-2 2,0 1 0,0-3-2,2 3 1,-2-1 0,0-1 0,0 2 1,4 1-2,-4 0 0,2 0 0,-4 1-1,1 4 0,0 0 0,0-1 0,1 0 0,2 3 0,1-4 0,-3 0 0,0-3 2,-1 0-1,1 0 1,-2-3 0,1-3 1,1 1-1,-3-2 0,0 0 0,0 1 0,-2 0 0,0 3-1,1 1 0,-2-1-1,0 3 0,1 0 1,-1 0-2,0 0 1,2 0 1,-2 0-1,1 0 1,-4 0 1,6 0-4,-3 0 2,-1 0 0,1 0 2,0 0 0,1 0-1,0 0 0,0 0 1,-2 0-2,4 0 2,1 0-1,-1 0-2,2 0 2,1 0-1,0 0-1,0 0 2,-1 0-2,-2 0 2,1 0-1,-2 0 1,1 0 0,2 0 1,0 0-1,3 0 2,-1-2-1,0 0-2,2-1 1,-4 2 0,2 0 0,1-2-1,-1 1 1,-3 0-1,1 2 2,-4-1 0,-2 1-1,-3-2 0,0 2 1,-4 0-2,0 0 0,-1 0 0,1 0 0,2 0 1,-1 2 1,3-1-1,0 3-1,-1-4 1,2 3 0,0-2 1,2 0-1,1-1 3,-1 0-2,0 0 0,1 0 0,-1 0 2,-2-1-3,0-3 2,-1 2-1,-1 0 1,-1-1-1,0 1-1,0 1 1,0 1-2,0 0 0,3 0 1,2 0-2,-3 0 2,5 0 0,1 0 2,1-2-2,2 0 1,1-1-2,-1 0 2,5 1-1,-5 0-1,2 1 2,-3-1-1,-3 0-1,-1 2 3,-3 0-2,-3-2 1,1 0 0,-3 1 1,1-1-3,0-1 0,1 1 0,-1 1 2,0-3-1,1 4 1,2-4-1,2 3 0,-1-1 0,3-1 0,1 1 1,-1 2-1,-1 0 1,1-2 0,-1 2-2,-3 0 2,-2 0 0,-1 0-1,-8 0 2,2-3-2,0 3 1,1 0-1,5 0 0,-3 0-1,0-3 2,3 1 0,-1-2-2,3 1 1,3-2-2,-1 2 1,0 0 1,1 0-1,-2 0 1,0 2 0,-2-1-1,-1 0 0,-7 2 0,0 0 0,-7 0 4,2 0-4,1 0 1,-1 0-1,0 0-1,-1 0 1,9 0 1,0 0-1,8 0 1,-1 0 0,3 0-2,-1 0 2,2 0 0,1-1-1,-1 1 2,-1-2-1,-2 2-1,-1-1 0,-3-1 1,-7 1 0,-2 1 0,-5-2 0,2 2-1,-1 0 0,-1 0 1,8 0-1,-10 0 1,11 0-1,-1 0 0,3 0 2,5 0-2,2 0 1,1 0 0,4 0-1,-2 0 1,0 0-1,-1 0 1,-3 0-1,-3 2 0,-8-1 0,-2 1 1,-3-2-1,0 0 1,0 1 0,-7-1-1,6 0 1,-6 0-1,0 0 1,5 0 1,-3 0-2,-2 0 0,-1 0 1,-5 0-1,0 0 1,0 0 0,1 0-1,1 0 1,0 0-1,-1 0-1,4 0-1,3 7-4,-1 4-7,-2 8-52,-5 3-181</inkml:trace>
  <inkml:trace contextRef="#ctx0" brushRef="#br0" timeOffset="82578.7231">11641 4916 37,'0'0'20,"0"0"-3,0 0 0,0 0 0,0 0 1,0 0 0,0 0-1,0 0-1,0 0 1,0 0 0,-37-36-1,34 26 1,0 0 0,-1 0-1,2 1-2,1 2-2,1-3-1,0 3-1,0-5 0,0 2-2,0 0-1,4 0-1,2 5-3,-1-2 2,-2 4-4,8 3 2,1 0 0,5 7 0,3 8 0,-6 7 0,1 3 0,-4 6-1,1 4 1,-4 1-1,-1 2 1,0-2 2,-4 1 1,-3-2 3,0-2 4,0 0 0,0-2 2,-5-1-1,-1-3-2,0-1 1,2-8-2,0-1-1,-1-6-1,4-7-2,0 2-1,1-6 1,-2 0 1,2 0 1,0 0 3,-1 0-1,1 2-1,-2-2-3,2 0-5,-3-2 0,2-11-1,-1-10 2,2-9-6,0 0 6,0 1-7,5-3 3,1 0 2,1 1-1,1 1 0,1 0 0,3 1 0,-1 4 0,1 0 1,1 5-1,-1 2 2,2 5-2,-4 5 0,2 2 0,-2 4 0,1 4 0,6 0 0,0 7-2,3 6 2,-4 4 0,-2 4-1,-2 3 1,1 2-1,-3 1 2,-1 2-1,-2-1 0,0-1 0,-4-1 1,0-6-1,-3 0 2,0-3 3,0 2-2,-2-1 2,-2-4-3,-2-4 1,1-2 0,0-1 1,1-3 0,2 0 1,2-4-2,-1 0 0,-2 0-1,-2 0-1,1-8-1,-3-7-5,6-7 5,-1-7-5,2-3 5,2-2 0,6-1-1,-1 0 1,4-3-1,-1 6 1,3 0-1,-2 3 2,2 3-2,-1 4 2,-4 8-2,3-1 1,-4 8 0,0 2-1,1 1 1,-3 3-1,5-1 0,1 2-1,6 5 2,2 7-2,-1 2 2,-2 3 0,-1 5 0,-4 1 0,1 2 3,-3 2-1,-4 2 0,0 2-1,0-2 0,-3-2 0,-1 1 0,1-1 0,-2-2 0,1 2 2,-1-3-4,2 0 4,-1-7-5,0-1 0,4-1 0,-2-6-2,4 4 0,7-6-6,3-4-7,9-3-25,4 0-29,3-5-52,3-7-110</inkml:trace>
  <inkml:trace contextRef="#ctx0" brushRef="#br0" timeOffset="83008.7476">12713 4853 180,'0'0'10,"0"0"7,0 0 4,0 0 4,0 0-1,0 0-4,0 0-5,0 0-1,0 0 0,0 0 1,-91 0 0,73 28-3,1 4 3,0 1-1,4 2-3,2-1 0,1-4-5,5-1-2,2-5 1,3-1-3,0-6 4,0-1-4,1 0 2,5-2-4,4 3 0,-3-7 0,0 2 0,1-7-2,0 0 2,-1 1 0,-2-4 0,-1 0 2,1-2-2,-1 0 1,6 0 3,-1 0-1,-3-4 0,3-7 0,-3-6-4,2-5 1,-4 0-3,0-4 3,-2 1 1,-2 0 1,0-2-2,0 2 0,-2 1 0,-2 0 0,-3 0 1,-2 4 0,-2 3-1,3 4 0,-3 4-1,1 3 1,-2 4 0,0 1-1,1 1-3,-1 0-4,5 5-8,-1 1-14,5 4-24,3 7-57,0-5-103</inkml:trace>
  <inkml:trace contextRef="#ctx0" brushRef="#br0" timeOffset="83500.776">12760 4976 328,'0'0'5,"0"0"0,0 0 6,0 0 3,0 0-1,0 0 0,0 0-2,0 0-4,29 102-2,-18-71-2,-1-2-2,4 0 3,-4-4-3,-4-6 1,2-5-2,-3-4 1,-4-7 0,2 1 4,-3-4 4,0 0 4,0 0 2,0 0-3,2 0-4,-2 0-3,0-3-2,0-13-3,0-6 0,0-7 0,0 3 2,1 1 1,4 3-2,3 0-1,0-1 0,3-2 0,2 3-1,0-2 1,3 0-3,-2 2 3,3 2 0,-1 3-2,3 6 2,-6 2 0,-5 4 0,5 5 0,-3 0 0,4 7 0,1 9 2,-5 3-1,-3 9 3,-3 2-2,-1 5 0,0 4 2,-2-2 0,1-2 1,0 1-4,-2-4 4,1-5-8,0-8 3,2-3-2,-2-7-1,4 1 0,-2-2-5,3-3-8,-1 1-17,6-6-35,9 0-84,0-8-75</inkml:trace>
  <inkml:trace contextRef="#ctx0" brushRef="#br0" timeOffset="83947.8015">13521 4860 260,'0'0'21,"0"0"3,0 0-1,0 0 0,0 0 0,0 0-3,0 0-2,-100-19-3,80 36-2,1 5-2,4 2 0,0 3-5,7 3-1,3 0-1,2 1-1,0-2-3,3-2 0,0-1 0,9-2-1,-1-2 3,2 0-3,2-2 3,-2-3-3,3-1 1,-6-5-1,2-1-1,-1-3 2,0-1-1,-2 1 1,2-3 1,2 0-1,0-4 2,5 0-2,2-1 1,5-10 0,-4-1 0,2-3 2,-2-2-1,-2-2 0,-1-5-3,-4-1 3,-2 0-4,-3-2 3,-2 0 1,-4-2-1,0 0 1,-7 0 0,-3 4 1,-2 3 0,-2 4-1,-2 3 2,3 6-2,-2 4-2,3 2 2,0 3-2,-6 0-1,4 8 0,-5 4-3,6 5-1,0 1-10,6 1-16,3-2-31,4 3-77,7-3-87</inkml:trace>
  <inkml:trace contextRef="#ctx0" brushRef="#br0" timeOffset="84465.8311">13879 5136 294,'0'0'29,"0"0"-3,0 0-4,0 0-7,0 0-5,0 0-4,0 0-1,0 0 0,0 0-2,0 0 1,84-25-3,-56 24 0,2 0 1,-1 1-1,0 0 2,-3 0-1,-6 0-1,-1 0 0,-7 0 0,1 0-1,-2 0 1,-7 0-1,2 0 0,-6 0 1,0 0-1,0 0-1,2 0-1,2 1-2,0 2-6,1-2-3,3 6-13,-3-4-19,2 2-40,0 2-118</inkml:trace>
  <inkml:trace contextRef="#ctx0" brushRef="#br0" timeOffset="85080.8663">14808 4949 195,'0'0'16,"0"0"2,0 0 6,0 0 0,0-99-3,-2 83-3,-4 3-4,0 3-3,-1 4-2,-2-2 1,-1 6 0,0-1-1,-3 3 3,-4 0 1,-3 4-1,-2 7 2,2 3-3,0 3-1,-2 3-1,1 3-1,-2 4-3,0 0 2,2 4-4,2 1 2,-1-1-3,5 0 0,0 0-1,7-3 1,2-1 3,2 1-4,4-3 1,0-3-3,0-1-1,4-7 0,3-2-1,0-3 0,0-1 1,1-2 1,-1-4 0,-1-2 2,5 0 0,4 0-1,-3-2 2,5-8-2,-5 0 0,2-2 0,-3-4 0,2 1 0,-1-4-3,0-3 3,2 0-5,-2-2 4,2-1 4,-2 0-5,-2-2 2,0 0 2,-3 3-1,-2 6 0,-5 1 1,0 6 0,0 3 1,0-2 0,-3 7 1,-6 2-1,-2 1 2,-1 10 2,-2 6 1,5 1 0,5 5 0,4 0-1,0 2-2,7-2-1,8 1-3,6-3 0,4 0 3,2-1-4,2-2 5,-1-5-6,2-2-1,-3-5 0,1 0-3,-4-3-2,-3 0-8,-1 1-15,-4-3-33,2 0-59,-2-5-118</inkml:trace>
  <inkml:trace contextRef="#ctx0" brushRef="#br0" timeOffset="85536.8924">15052 4442 225,'0'0'23,"0"0"-2,0 0 3,0 0-3,0 0-4,0 0-3,0 0-3,0 0-1,0 0 0,-43 50 5,42-22-2,1 2 4,0 4-2,-1 2-1,0 3 2,-2 2-1,-4 2 1,0 4-2,0 1-2,0-4-2,0 1-1,0-5-3,4-2-2,3-6-2,0-3-1,3-6-2,7-3 2,0-5-2,3-3 1,2-2 0,1-1 0,-4-4 3,3 2-3,-4-4 4,1-3-4,0 2-4,2-2 3,-2 0-3,2 0 0,4-2-1,-1-1-1,4-1-7,-2-2-8,1-1-20,3 3-33,-1-4-62,4 3-98</inkml:trace>
  <inkml:trace contextRef="#ctx0" brushRef="#br0" timeOffset="85899.913">15420 4713 232,'0'0'36,"0"0"3,0 0-3,0 0-5,0 0-8,0 0-7,0 0-2,0 0 1,0 0 5,0 0 0,-7 43 2,6-2-6,-2 8 2,0 5-3,0 5 0,0-1-6,2 3 1,-2-1 0,1 1 0,-2-1 2,3-2-4,1 0-4,0-4-1,0-1-2,0-3 2,0-5-1,0-2 0,0-7 1,0-5-1,0-11-1,0 1 1,0-8-2,1-1 2,2-1 0,0 0-1,0-1-1,1-2-1,1 1-2,-4-6 2,3 3-1,-1-3-3,0 0-3,1 0-11,-4-3-24,0 0-55,0 0-145</inkml:trace>
  <inkml:trace contextRef="#ctx0" brushRef="#br0" timeOffset="86235.9322">15347 5177 187,'0'0'16,"0"0"5,0 0 3,89-74 0,-61 58-3,1 4-4,-1 4-5,0 4-3,-1 2-2,-2 2 0,1 2 0,-3 7 0,-1 5 0,-4 3 1,-4 1 1,-4 4-2,-4 2 1,-5 1-3,-1-1-2,0-1 2,-10-3-1,-3-4 2,-4 0 0,-5-7 0,-1 1 2,-3-3 0,-3-4 2,1-3-1,0 0 0,0 0-2,1 0 1,7 0 0,1 0-3,6 0-3,7 0-3,0 0-4,6 0-6,-1-3-4,1 3-11,0 0-26,13-4-80,13-4-95</inkml:trace>
  <inkml:trace contextRef="#ctx0" brushRef="#br0" timeOffset="86756.962">15799 4570 192,'0'0'15,"0"0"5,0 0 4,0 0 2,0 0-4,0 0-4,0 0 0,0 0-2,0 0 6,0 0 1,41 36 2,-37 7 0,-2 6-4,-2 8-1,0 5-4,0 2-3,0-3-5,0-3-1,0-6-2,0-5-1,4-8 3,-1-3-3,0-11 1,-2-6-5,1-6 1,-2-6 1,0-2 2,0-5 2,0 2 1,-2 1-3,-1-1 1,-5-1-2,3-1-2,-2-1 1,0-4-1,2-5 1,1-7-1,1-2-1,3-6-1,3-3-1,7-2-2,3-5 3,3-1 1,2-5-4,2-1 3,1 0 0,-2 4 1,2 4 1,-4 5 0,-7 10-1,3 6 0,-6 6-1,-4 2 1,6 5 0,0 0 1,3 5 1,3 10-1,1 2-1,-3 7 0,0 3 1,-3 2 0,2 1 1,-1-1-3,-1-1 1,0-2-2,0-2 1,-1-4-3,-1 0 1,1-2-4,-4-6-6,-2-4-18,4 1-35,-3-4-89,11 2-98</inkml:trace>
  <inkml:trace contextRef="#ctx0" brushRef="#br0" timeOffset="87227.9891">16720 4752 232,'0'0'35,"0"0"1,0 0-2,0 0-6,0 0-4,-91-41-7,71 41-2,1 7-2,-1 6-2,1 5 1,-3 3 0,-2 6 0,2 5-1,0 4-1,1 1-3,-1 3-1,5 1-3,0-4-1,5 0 0,4-3-2,2-4 3,2-3-3,4-5 3,0-5-5,0-3 1,4-4-2,3-5 1,1 2-1,3-7 1,7 0 0,0-5-1,5-5-1,-2-7-4,-2-4 2,0-3 0,-3-1 3,-3-3 2,-3-1 1,0 2 1,-3 0 0,-4 8 3,0-1-2,-2 8 3,-1 5 1,2 1-2,-2 6 0,0-1 0,0 1 0,0 0 3,0 7 1,0 10 1,0 7 1,2 3-4,10 2-2,7 1-4,6-2 0,8-1 1,3-1-7,5-2-2,-1-4-17,-1-5-48,3-4-109,-4-10-69</inkml:trace>
  <inkml:trace contextRef="#ctx0" brushRef="#br0" timeOffset="87744.0187">17079 4353 211,'0'0'14,"0"0"8,0 0 11,0 0 6,0 0 0,0 0-6,-58 96-7,46-53-4,1 6-10,0 6 0,6 6-3,0 0 0,5 3 2,0-1-5,0-4-1,6-6-1,2-6 2,-3-9-2,1-13 3,-3-9-5,-2-8 1,-1-8 0,0 0 3,0 0 0,0 1 0,0-1-2,0 0-2,0-11-1,0-7-1,0-9 1,0-4 2,3-3-2,5 3 2,0-2 0,4 1-2,2 3 0,4 4-1,-1 1 1,0 7-1,1 4 0,-5 4 0,0 4 0,1 2 0,2 3 0,4 0 2,0 8-2,0 2 0,0 4-1,-2 3-1,-2 3 1,0 4-1,-5 0 0,-3 5 1,-3 0 0,-5 0 1,0 0-1,-11-4 1,-1 1-1,-5-4 1,-3-4 0,1-3 0,-5-3 0,2-3 0,0-3 0,4-3 0,-1-1-2,9-2 0,4 0-2,-5 0-6,8-2-16,3-4-32,0-3-56,20 0-132</inkml:trace>
  <inkml:trace contextRef="#ctx0" brushRef="#br0" timeOffset="88160.0422">17410 4984 380,'0'0'10,"0"0"0,0 0 3,0 0 3,0 0-5,0 0-3,0 0-5,0 0-5,85-15 0,-47 1-2,0-2-1,-4-3 1,-2-3 1,-3-4 1,-3-3 2,-4-3-2,-6 1 4,-4-1-1,-5 2 1,-3 3 0,-4 4 2,-5 5-1,-6 3 3,-1 5-2,-3 5 3,-6 3 0,-1 2-2,-5 2 2,-1 8 2,1 2 0,1 3-1,1 3 0,2 3-3,3 4 1,0 3-2,4 3-1,6 3-1,4 2 0,3-4 0,3 2 1,0-3-2,7-3 0,2-3 1,5-1-1,1-4 0,2-4 0,3-1-1,1-4 0,2-2-1,1-1 1,2-2-2,-2-4 0,-1 1-3,-3-1-4,0-2-6,-3 2-19,-5-2-32,8 0-86,-3 0-83</inkml:trace>
  <inkml:trace contextRef="#ctx0" brushRef="#br0" timeOffset="88502.0619">18029 4332 207,'0'0'13,"0"0"6,0 0 7,0 0 8,0 0 9,0 0-4,0 0-3,-54 114-1,43-64-10,2 1-2,3 2-7,2 2-3,4-2 1,0-3 0,3 1-2,4-7-3,3-4 1,4-5-7,0-4 1,1-6-2,-1-5-2,1-4 1,-5-7-1,2-1-1,-3-3-1,1-2 1,0 1-3,1-4 0,1 3-2,-7-3-2,6 2-3,-5-2-6,-2 0-13,6 0-26,-6 0-39,2 0-119</inkml:trace>
  <inkml:trace contextRef="#ctx0" brushRef="#br0" timeOffset="88811.0797">17968 4877 277,'0'0'20,"0"0"3,0 0 0,0 0-1,0 0-6,0 0-5,79-36-5,-45 28-4,5 0-2,1-1 0,-2 2 0,0-3 0,-5 3-1,-1-2 2,-2 4 2,-10 0-1,-1 0 3,-8 3-1,-6 0 3,4 2 4,-5 0 5,0 6 5,0 7 3,-2 4 1,-2 9-4,0 1-5,0 2-4,0 2-3,0-2-4,0-4 0,0-1-4,3 0 0,4-5-3,-1-4-1,1-1-4,-3-5-5,2-2-10,-1 3-25,-2-7-36,-1 1-81,-2-4-73</inkml:trace>
  <inkml:trace contextRef="#ctx0" brushRef="#br0" timeOffset="88987.0897">18412 4558 305,'0'0'8,"0"0"-5,0 0-3,0 0-2,0 0-2,0 0-5,0 0-15,0 0-38,0 0-127</inkml:trace>
  <inkml:trace contextRef="#ctx0" brushRef="#br0" timeOffset="89301.1077">18872 4728 168,'0'0'38,"0"0"5,0 0 0,0 0-5,0 0-5,0 0-4,0 0 1,-86-60 5,59 70-2,-2 5 0,1 6-4,-1 5-9,2 4-3,4 5-6,6 5-3,4-1-4,8 1-1,5-5-4,0-3 1,9-3-1,7-3 0,4-6 1,6-3-1,4-4-2,4-2-1,2-4-2,1-2-1,-2-3-1,-2 1-2,-1-3-4,-2 0-9,-1-3-25,0 0-36,-4-5-119</inkml:trace>
  <inkml:trace contextRef="#ctx0" brushRef="#br0" timeOffset="89490.1185">19443 5160 319,'0'0'-26,"0"0"-20,0 0-52</inkml:trace>
  <inkml:trace contextRef="#ctx0" brushRef="#br0" timeOffset="91056.2081">11196 5987 279,'0'0'15,"0"0"4,0 0 2,0 0 3,0 0-1,0 0-2,0 0-9,0 0-3,0 0-3,-29-26-2,45 15 1,10 1 2,6 2-2,5-2 3,8 1-1,6-1 0,2 0 0,2 1-3,3-1 2,0 3-2,-1 2-2,3 0 4,-1 2-5,2-1-2,3-1 2,3 0-3,3-3 4,1 1-1,5 0 1,-2 2 0,4-2 0,-1 1 1,0 1-2,1 0 2,1 0-1,-1 1 2,0-1-1,0 0 0,-2 1-2,-1 0 1,1-3 0,-1 4 2,-1-4-3,1 2 3,4 0-1,3 0 0,3 0 1,2 0-3,0 3 0,3 0-1,-2 1 1,-2 1 0,1 0 0,-3 0 1,-4 0 1,-3 0-1,-4 1 2,-2 1-1,-4 0-1,-1-2 0,-3 0-1,-1 0-1,1-5 0,0-2 1,3 0-1,4-3 1,1 1 0,4-3-2,2 2 2,7-2 0,-1 1 0,-1 4 1,-2 0-2,-6 4 0,-3 3 0,-6 0-1,-3 0 2,-4 0-1,-5 2 2,-2-1-2,-1-1 1,0 0-2,-5 0 1,1 0 0,-1-4 0,0-2 1,4-2-1,1-1 1,4 0-1,-2 0 0,3 0 0,0 1 1,-2 3-1,-1 0 0,0 2 0,-4 1-1,-3 2 1,-3 0 0,-2 0-1,-1 5 1,2 0 0,-2-1-1,0-1 1,2 0-2,2 0 4,0-3-2,5 0 1,4 0-2,0 0 1,7-3 0,1-2-2,-1 2 4,-1 1-4,-1-1 2,-2 3-1,-4-2 0,-2 2 0,-7 0 1,-3-2-1,-4 2 1,-6 0 0,1-1-1,-1 1 1,1-2 0,1 0 1,5-1 0,3-1-1,4 1 0,5 0 0,5-1 0,5-1 0,3 0 1,3 0-2,-1 1 1,-1-2 0,1 2-1,-4 1 1,-5-1-2,0 1 2,-6 0-1,0 1 0,-3 2 1,-1 0 0,1-2 0,0-1 0,-3 3 0,5-3 0,0-1 0,3 2 0,2-3 1,2 0-1,4 1 0,0 0 0,1-3 0,-2 3 0,0 1 0,-4 0-1,-3 0 2,-4 1-2,-4 2 0,-2 0 0,-2 0 0,-3-1 1,-1 1 0,1 0 0,0 0 0,2 0 0,-1 0 0,2 0 0,0 0 0,1 0 1,0 0-1,-2 0 0,0 0 0,-1 0 0,0-2 0,-5 2 1,0-2-1,-4 1 0,-8 1 0,1 0 0,-8 0 1,2 0-1,0 0 0,-9 0 0,8 0-1,-7 0 0,-2 0 1,2 0-2,-6 0-1,0 0-4,0 0-8,2 0-20,-2 0-52,0 0-161</inkml:trace>
  <inkml:trace contextRef="#ctx0" brushRef="#br0" timeOffset="93164.3287">16669 1588 101,'0'0'7,"0"0"-1,24-83 2,-13 62 2,-3 5 0,-1 3 3,-3 6 1,-2-3 3,5 1-3,-6 4 0,1 2-2,-2 3-1,0-2-1,0 2 0,0 0-1,0 0-2,0-2-2,-2 2-2,-8 4 2,-4 14 2,-11 15 2,-2 11 3,-7 13 2,-5 9 0,-5 11 2,-3 3 13,-2 4-1,-3 2-2,4 4-1,-2-1-18,8-2-1,0-5-2,4-4 1,5-11 9,1-6-5,3-8 2,3-7-4,6-10-6,1-7 0,8-11 0,-1-4 0,5-7 1,5-4-2,1 1 1,1-4 0,-1 0-2,1 0-3,0 0 0,1-5-2,9-11 1,6-6 1,5-7 2,3-8-5,2-6-4,0-8 1,0-3 2,-2-5 6,-2-4 2,-3-5 4,1 2-2,-5-1-1,-1 6 2,-4 6-2,-2 6 3,-3 8-14,-2 3-2,2 2-1,-3 4 1,1 5 13,-1 8 0,-1 2-1,1-1 0,1 7 0,2-7 0,3 4 0,2 2-1,4-2 1,2 4-1,-6 5 3,5-2 0,-6 5-2,3 2 1,6 0-1,-4 2 0,3 8 2,-5 4-1,-1 3 3,-4 4 1,0 3 0,-4 6 2,-2 4 14,-1 5 0,0 2-4,2 4 0,2 2-13,7 4-1,5 2 0,10 0-3,9 3 2,10-7-2,8-2 0,4-8 0,3-3 3,1-9-3,-3-3 1,-5-6 0,-8-3-1,-7-2 1,-11-3 0,-9-3 1,-8-4 1,-6 1-1,-4-4 2,0 0 1,0 0 0,0 1 1,1 1-2,-1-2 10,0 2-11,0 1-3,0-3 1,0 2-4,0 0-1,0-1-4,0 1-4,0 0-6,-1-2-12,1 3-11,-4-1-40,-6 5-49,-3-2-90</inkml:trace>
  <inkml:trace contextRef="#ctx0" brushRef="#br0" timeOffset="93529.3496">16268 2405 192,'0'0'28,"0"0"4,0 0 3,0 0-1,0 0-4,0 0-6,0 0-3,0 0-4,0 0-1,-42-13-8,40 13 0,2 0-1,-1 0 0,1 0 1,0 0 1,0 0-3,3 0 0,9-3-2,6 3-1,7-1-3,1 0 3,0-1-1,0 1-2,-1 1 0,2 0-2,-4 0-1,-2 1 1,-3 3-2,-4 1 1,-2 1-6,-6 0-5,3 0-3,-1 2-7,-2-1-2,-2 3-7,-2-6-18,-1 7-48,-1-5-100</inkml:trace>
  <inkml:trace contextRef="#ctx0" brushRef="#br0" timeOffset="94748.4193">17206 2351 170,'0'0'14,"0"0"3,0 0 1,0 0-5,0 0-4,0 0 2,0 0-2,0 0-1,114-74 0,-62 65-5,3 1-1,2 3-2,4-2 2,-2 4-1,2 0 0,-4 0 1,1 0-2,-3 0 1,-3 0 1,-3 0-1,2-1 1,-2-1 1,-1 0 1,-1 2 3,0 1-1,-1-1 2,-1-1-2,-2 4 2,1 0-2,-4 0 0,-3 0-2,-5 0-1,-11 0-1,-8 0 0,-3 0 2,-4 0 0,-1 0 4,1 0-2,-6 0 1,0 0-1,0 0-4,0-7-2,0 1-2,-3-5-2,2 1-3,-6 0-3,-2-2-6,3 5-6,-7-3-6,-3 3-7,-3-3-4,-8-1-1,-3-1-5,-4 0 8,-2-2 6,-2 0 13,1 0 13,-2-1 9,6-2 10,1 3 6,3-1 7,6 1 3,0-1-2,10 7-3,1-1 1,5 4-2,4 2-11,0 0 7,3 3-6,-3-2-4,3 2-3,0 0-2,0-1 1,0 1 4,4 0 8,9 0-10,9 6 0,4 5-2,0 1 0,3 2-2,0-1 2,3 3-3,4-1 3,2-1-3,2 3 3,5-2-1,-3-1-1,0 2 2,-3 0-4,-2-1 0,-4-1-1,-3 0-1,-6 3 4,-3-5-3,-4 3 1,-6-1 0,-3-4 1,-3-3-2,-5 4 3,0-5 1,0 6-1,0 6 2,-5-4-2,-4 5-2,0 0 3,-3 1-3,-2 2 2,-3 0 0,-1 4-2,-5 2 0,-3 3 2,-4 2 10,-2 2-6,-2 0 4,0-2-6,0-2-5,6-8 0,1-3 0,10-8 3,6-3-1,2-6 0,6 1 1,1-3-3,-1 3-1,3-4 1,-2 0 0,2 0-1,0 0 1,0 1-2,2-1 0,3 2-1,7-2-5,1 0 0,-1 0-11,2 0-15,-5 0-25,1 0-43,0-7-123</inkml:trace>
  <inkml:trace contextRef="#ctx0" brushRef="#br0" timeOffset="96184.5014">19602 1598 160,'0'0'26,"0"0"0,0 0 1,0 0-1,0 0-2,0 0-6,0 0-6,0 0-5,0 0-2,0 0 4,-6-39 3,3 63 7,0 6-2,0 8 0,0 1-2,0 5-1,-2-1 14,5 3-6,-2-2 4,2-1-7,0-1-12,0 1-1,0 0-2,0 0 2,0 2-4,0-2 1,0 1 1,2-5-3,1-3 1,-1-5 1,1-2-3,-1-9 0,-1-1-3,1-7 0,-1 1-4,-1 6-10,0-9-19,0 7-36,-11-6-70,-2-1-104</inkml:trace>
  <inkml:trace contextRef="#ctx0" brushRef="#br0" timeOffset="96689.5303">19493 1688 242,'0'0'31,"0"0"-3,0 0 1,0 0-4,34-80-2,-21 73-5,2 2-6,4 3 0,9 2-3,2 4-4,1 8 0,0 5-3,1 2-1,-3 4-1,-2 0 1,-2 1-1,-2-2 0,-4 3 0,0-1 2,-2 2 0,-2 1 13,0 2-1,-3 0 0,-2-2-1,0 2-13,-4-2 0,-2 1 0,-3-1 1,-1 3-1,0 2 1,-5 1-1,-6 5 1,-4 2-1,-7 3 0,-5 0 0,-5 0 1,-6-1-2,-8-1 1,-2-3 9,-5-1-10,-2-3 10,3-5-4,1-1-5,4-6 7,5-3-7,6-4 1,2-5 1,6-3 1,9-2 1,1-2 2,7-1-1,5-2 0,-6 0 2,7 0-2,-1 0 1,2 0-2,4 0 0,-2 0-2,2 0-2,-1 0 0,1 0 0,0-5-1,0 0 0,5-2-3,10 0-1,1 2-4,11 2-6,2 1-13,3 2-30,3 0-47,-1 0-136</inkml:trace>
  <inkml:trace contextRef="#ctx0" brushRef="#br0" timeOffset="96892.5419">20137 2539 307,'0'0'16,"0"0"-5,0 0-3,0 0-6,0 0-2,0 0-7,0 0-8,0 0-10,0 0-26,0-26-138</inkml:trace>
  <inkml:trace contextRef="#ctx0" brushRef="#br0" timeOffset="98621.6407">15642 3219 120,'0'0'40,"0"0"-14,0 0 0,0 0-9,0 0 0,0 0 1,0 0-5,0 0-3,0 0 1,5-36-4,-1 34 1,3 2 2,7-3-3,7 2 0,3-3 0,8 1-5,1-1 4,4 0-2,3 1 0,-1 0 0,4 0-1,-1 0-2,7 1 2,-3 0-1,2 2 0,-1 0 3,1 0-3,-1 0 2,-1 0-2,2 0-1,-1-1 2,2 1 2,1-1-2,0-2 2,2 1-3,2-1-1,1 2 3,0 1-1,-3 0 1,-3 0-1,-3 0-1,-4 0-2,-4 0 3,-7 1-1,-9 1 2,-9-2 3,-7 1 1,-6-1 1,4 0 2,1 0-2,-1 0 1,2 0 0,-5-3-3,2 0 1,1-5-4,1 1 0,-4 2 2,0-4-2,-1 3-1,0-8 1,2 2-2,-2-1 0,0-11 0,-3 3 0,-3-9-1,-1 0 0,-3-3 0,0-3 1,0-2-4,0-1 4,4-2-2,2 0-2,2 0 2,2-1 2,0-2-9,6 0-1,1-1 1,3 1-3,-1-3 9,-2 0 2,2-3 0,-1-1 0,-2 0-1,0 0 3,0 3-3,0 1 2,1 4-1,-1 2 1,0 2-14,-2 4 0,2 2-2,-1 0 1,0 2 12,-2 1 0,0 1 1,-2-1 1,-1 0-1,0-2 2,0-1-1,0 1-1,0 0 1,0 5 0,-1 7 0,-2 1 0,3 8-1,-3-1 0,1 0 1,1 0 1,-1 0-2,1 0 0,-2 1 1,2-1-1,-2-5 1,1 7 0,-2-9 0,0 1 0,-2 1 0,-2-5 2,-1 2-1,1 1 1,-2 2-2,0-2 0,-2 4-1,1 0 1,-5 1-2,1 2 1,-5 3-5,-3 4 0,-4 1 2,-6 4-3,-5 1 6,-7 9-1,-1 2 1,-6 1 0,-1 1-1,2-2 1,-3-3-1,1 0 1,1-3 0,-1 1-1,0-4 0,0 2 1,1 2-1,2-2 1,1 4 1,4-5-3,2 2 1,6-1-1,2 0 1,3-3 0,2 1 0,4 1-1,0-4 1,10 3 1,-3-2-2,7-1 3,-2 0 0,1 0-1,7 0 2,-1 0-1,7 0 1,0 0-1,0 0 1,0 0-1,-2 0-1,1 0-1,0 0-1,-1 0 0,1 0 1,-2 3 0,-2 2 0,2 7 1,-1 4 0,4 5 0,-2 7-1,2 0 0,0 5 1,0 6-3,0 3 2,0 7 1,0 3 0,0 2 1,0 2 2,0 1 10,0 1 1,0 2-1,0 1 0,0 0-14,2 3 2,-2 0-2,3-2 2,-3-4-2,1-4 0,-1-3 1,0-4 1,0-3 9,0 0-3,0-2 2,-4-1-2,1-1-7,-2 1 1,-1-4-2,0 3 3,1-1-2,0 0 1,2 0-1,-3-3 0,2-3 0,1-3 0,1-10 1,0 0-1,2-7 0,0-1 0,0 1 0,0-1 0,0 0 0,0-2 0,4 0 0,-1-1 0,-1 2 0,0-2 0,2 2 6,-2-1-6,1 1 6,-3 0-4,3 1-1,-2-2-1,0 2 1,-1-7-1,2 6 0,-1-7 0,-1 0 0,2 3 1,-2-7 0,0 0 2,0 0 0,0 2-1,0-1 0,0 1-2,0-2-2,3 0-2,-3 1-3,6-1-5,3-1-17,6-7-38,7-3-135,5-2-40</inkml:trace>
  <inkml:trace contextRef="#ctx0" brushRef="#br0" timeOffset="102215.8464">16561 1802 26,'0'0'19,"0"0"-1,0 0 0,0 0 0,0 0-5,0 0 0,0 0-2,0 0-3,0 0 2,-23-62-1,22 57 1,1 1-3,-3 0-1,1-1 0,1 0-2,-3-2 1,1 2 0,-3-2 1,-1-1-2,1 2 2,0 0 0,2 4 0,-2-3-1,2 2-2,-1-1 2,-2-1-3,3 2 1,-1 1-1,-4 2-2,0 0 1,-3 5 1,-8 9-1,4 6 1,-6 7 0,-2 8 4,-5 6 12,-2 10 1,-3 4-3,-3 9-2,0 6-12,-4 4-1,1 2 3,4 1 0,-1-6 0,3-1 3,5-10 7,3-4 1,1-5-1,1-3 2,2-4-9,2-2 2,-2-2 0,1-4 1,-1-3-1,3-3 1,0-5-1,4-4 0,4-6 0,6-8-1,3-2-1,2-5-3,-2 0-3,2 0-1,0 0-2,-1 0 0,1 0-1,0 0-1,0 0 0,0 0-3,0 0-7,6 0-7,7-7-14,1-3-15,-1-2-25,-1-3-51</inkml:trace>
  <inkml:trace contextRef="#ctx0" brushRef="#br0" timeOffset="102745.8767">16327 1701 174,'0'0'24,"0"0"0,0 0-2,0 0-7,0 0-7,0 0-2,0 0-4,0 0 4,0 0 0,0 0-1,2 62 3,7-23 13,2 7-1,-4 2 2,-3 4-4,0 5-11,-4 1 1,0 5-4,0 0 4,0 1-1,-4-3 1,3-5 0,1-5 0,0-3 5,8 0-3,4-6 0,4 0-3,6-8-5,1-2-1,0-7-1,1-1 0,-3-6-1,-2-2 2,-6-6-2,-2 0 1,-5-3 1,-3-4-1,-2 4 1,-1 2 2,0 5-2,-7 3 0,-3-5-1,3 0 0,-2-1-1,3-4 0,2-5-5,0 3-4,4-5-7,-2 0-5,2 0-11,0 7-28,0-2-75,0-1-65</inkml:trace>
  <inkml:trace contextRef="#ctx0" brushRef="#br0" timeOffset="103111.8976">15951 2555 123,'0'0'29,"0"0"6,0 0-3,0 0 1,0 0-5,0 0-8,0 0-14,0 0 1,0 0-10,0 0 9,30-54 0,-1 37-1,8 4-2,3 1-2,6 0 1,5 2-4,-2-1 1,2 4-1,-1 2-3,-5 2 3,-4 1-4,-6 2-1,-12 0-2,-3 0-5,-9 2-4,-1 2-3,-1 1-5,-2 2-8,-1 1-28</inkml:trace>
  <inkml:trace contextRef="#ctx0" brushRef="#br0" timeOffset="114848.5689">3056 14561 81,'0'0'26,"0"0"-1,0 0-6,0 0-1,0 0-5,0 0-3,0 0-3,0 0-3,0 0 1,0 0 1,-17-16-1,17 12 2,0 1 0,7-2-5,5-3 5,-5 4-5,7-3 2,-1 1 0,-3 3 1,7-2-2,-3 2 1,-2 1-2,6-1 0,0-1-1,2 4 1,6-1-1,-3 1-1,-1 0 0,1 0 0,0 1 0,1 3 0,0-1 0,0-1 0,2 3 3,2 0-3,1 0 3,0-1-3,1-1-1,2-3-1,1 0-1,3 0 3,2-7-3,1 2 3,0-2 2,-1-1-2,0-1 0,1 1 0,-1-1 0,0 1 1,-3 1-1,3 2 1,-1 2-1,-4 0 0,-1 0 0,-2 0 0,-1 2 0,-3-1 0,-2 2 1,-7 0-1,3 0 0,1 0 1,0 0-1,6 0 2,-2 0-1,-2 0-1,-4 3 0,-1-1 1,-1-1-2,-1 1 1,3 0 1,-1 0-2,1 1 1,-3 0 0,2 2 0,5-1 0,-2 1 0,0 0 0,1-1 1,1 0-1,-1 0-1,2-1 2,-1-1-2,2-2 2,-3 2-1,1-2 0,-1 0 1,1 0-1,-1 0-1,-1 0 2,1 1-1,1 1 1,-1 0-1,1-1 0,2 1 0,2 0 0,0 1 3,2 1-3,-3-1 0,3-2 0,2 0 1,-1 2-2,0-3 3,5 2-1,-3-2-2,1 0 2,-1 0-3,2 0 2,0 0-4,-2 0 3,1 0 3,-3 0-2,1 3 3,-4 2-3,5-1 0,-4 2-1,2-2 1,-1 1 0,-1-3 0,0 1 1,1 1-1,1-3 0,2 1 1,0-2 0,3 0-2,2 0 2,5 0 0,0 0-1,3 0 1,3-3-1,-2 1 2,-1 0-2,-2 2 0,-1 0-2,0 0 1,-4 0 1,0 0 0,-1 0 0,-1 0 1,0 0-1,3 0 0,1-1 0,4-3 2,6 1 0,4-3-2,4-2 2,4 0-3,1 1 2,3 3 2,-1 1-3,-3 1 0,-3-1 0,-1 1-1,-3 2 1,-3 0 0,-4 0 0,-2 0 0,-4 0 1,-3 0 1,1 0-1,-4 2 0,4-2 0,-1 0-2,1 0 2,2 0 1,1-2-1,2 0 0,3-3 0,1 0 0,0 2 0,-1-1 1,0 3-1,-2-2 0,-6 1-1,-1 0 2,-3 2 1,2 0-3,-3 0 1,1-2 0,-1 2 0,1-2 3,0-1-2,3 0 0,-2 2-1,1-2-1,0 1 0,1 2 2,0 0 0,-3 0-1,5 0 0,-3 0-1,-1 2 0,-2-1 0,1 2 0,-2 0 3,2 2-5,-1-3 4,3 2-4,-4-1 0,1 0 2,2-1 1,1-2-1,3 0 0,2 0 1,0 0-1,5 0 2,0 0-2,-1 3 1,1-3-1,1 2 0,-1 0 0,1-1 0,-2 3 0,-1-1 0,-3-1 2,-2 1-2,-5 1 1,0-3-1,0 1 1,0-2 0,0 1 5,2-1-3,1 0-6,4 0 7,1 0-8,2-3 8,2 0-1,1 1 1,3-1 0,-4 1 0,1-1-3,-3-1 1,-1 1-1,-3 1 2,-1-1-1,-1-1-1,-3 1-1,1 0 1,1 1-2,-3 2 3,2-2-1,1 2 1,2 0-1,3 0-1,2 0 0,-1 0 1,0 0 0,-3 0-1,0 0 1,0-2-1,-3 1-1,0 1 1,0 0-2,-2 0 2,0 0 0,-3 0-1,0 0 2,-3 0-1,0 1 0,-1 3 0,1-4-1,3 5 1,2-2 0,2 1 0,2-1 0,4-3 0,2 2 1,2 1-1,1 1 5,4-1-5,-1-1 0,1 1-1,-1-3 1,-2 4-1,-1-3 7,0 1-6,0-2-6,-4 0 5,0 0-5,-4-3 6,0-1 0,0 1 1,2 1 1,4-1-2,-1-2 0,3 1 1,1 1-1,1-1 0,3 1 0,-1 2-1,2-1-1,-2 0 1,4 2 0,-3 0 0,0 0-1,-2 0 1,-1 0 1,-2 0-2,-2 0 4,0 0-4,-2 0 1,3 0 1,-3 0-1,2 0 1,2 0 0,-2 0 1,0 0-1,1 0 0,-1 0 0,2 0 0,-2 0 0,1 0 0,-2 0 0,2 0-1,-2 0 0,1 0 1,0 0-1,-3 0 1,-1-2 1,-1-1-1,-5 1-1,0 2 1,-3-1-2,1 1 0,-3 0 2,1 0-1,-2 0-1,0 0 1,2 0 0,-1 3-2,1 0 3,2-1-1,1 2 0,4-1 1,0 0-2,3 2 2,3-1 2,1-1-2,0 0 2,-2-3-3,3 0 1,-2 0 0,1 0 0,2 0 0,0-1-2,0-3 2,-1 1-1,2 1 1,-2 2-3,3 0 3,-1 0 0,0 0 0,0 0 2,-1 0-4,0 0 9,2 0-7,1 0 0,-1 0 3,1 0-9,1-3 6,0 3 0,0-2 0,2 2-1,-2-2 1,-1 1 1,-4-1-1,-1 1-1,-4-3 2,0 4-1,-5-4 0,2 1 1,-1 2 0,1-2 0,-2 1-1,1 1 3,1-1-3,1 2 1,0 0 0,2 0 0,-1-1 0,-1 1 0,2-2 2,-3 1-2,2-2 1,-3 1 0,-1-1 1,-2 2-1,0-2 0,-1 0-1,-1-1 2,-2 3-3,0-1 1,-2 2 0,2 0-1,-2 0 0,4 0 0,-2 0 0,2 0 1,1 0-2,1 0 0,0 0 0,-2 0 0,3-1-1,-2 1 1,0 0-1,-2 0 0,3 0-2,-3 0 2,-1 0 0,1 4 1,-4 1-2,0 1 2,-2-1 0,-2 1 0,2-2 1,0-1 0,0 0-1,0-1 1,1-1 0,-1-1 0,1 0 1,0-1 0,2-2-1,-1-2 0,1 2 1,0-1-1,1 1 0,0-1 1,-1 2 0,3 0 1,-3 1-2,0 1 0,2 0 1,-3 0-2,1 1 1,2 2 0,0 0-2,3 2 4,-2-1-4,0-1 2,1 2 0,-2-4 0,-1 2 0,3-3 2,0 2-2,2-2 0,-1 0 0,0 0 0,-3 0 0,1 0 1,-1 2-1,0-2 0,-1 0 0,1 0 0,-2 2 0,-1 0 1,-1-2-1,1 1-1,1-1 1,1 0-1,0 0 1,1 0 1,-1 0-1,2-1 0,-1-3 1,-2-1-1,3 2 1,-1 0 0,0 0 0,1 0-1,0 1 0,-1 2-1,0 0 1,3 0 0,-2 0 0,-1 0 0,1 0 0,-1 2 0,1 1 0,0 0 0,2-2 1,-1 2-1,0-3 0,0 0 1,-1 0-2,3 0 0,-3 0 1,-2-3 0,4 0 0,-5 0 0,2-1 0,-1 1 0,-3-1 0,3 3-1,-5 0 1,2 1-1,-1 0 1,-1 0-1,-1 0 0,0 0-1,1 0 1,-1 0 1,1 2 0,0 0 0,-1-2 0,-7 0-1,1 0 2,0 0-1,-1 0 1,5-4-1,-5-2 0,-2-2-1,0 1 1,-4 0 0,1 0 1,3 2-1,1 0 0,5 0-1,1 3 0,-1 1 1,4 1 0,-3 0 1,-6 0-1,3 0 0,-1 0 0,0 0 0,1-2 0,-2 1 0,-1 0 0,-1-2 1,1 0-1,-1-1 0,-4 3 0,-2-3-1,8 1 1,-1 1-1,6-1 0,-2 1 1,0 0 0,2 1-1,0 1 1,1 0 1,-3 0-1,5 0 0,-3 0 0,-1 0-1,-5 0 1,2 0 0,1 0 0,-7 0 0,7 0 0,-9 0 0,2 0-1,-1 0 1,-7 0 0,2 0 0,0 0 1,-1 0-1,4 0 0,4 0 0,-2 0-1,0 0 2,0 1-1,6-1-1,1 2 1,-3 0 0,2 1 0,-1-3 0,-6 2 0,7 1 0,-7-1 0,-5-2 0,4 2 0,-5-2 0,0 0 0,0 1 1,-5-1-1,0 0 2,0 0-1,2 0 0,-2 0 2,3 0-1,-2 0-1,1 0 3,-1 0-1,1 0 0,-1 0 1,-1 0-1,2 0 2,-2 0-2,0 0 2,0 0-2,0-1 1,0-3-1,-9-1-1,-4-3-1,3 4 2,-6-1-3,4 2 0,0 1-1,-1 0-1,1 2 1,0-1-1,6 1 0,-7 0 0,8 0-4,-9-2-2,0 2-8,1-2-54,-7-5-140</inkml:trace>
  <inkml:trace contextRef="#ctx1" brushRef="#br0">19844 12278</inkml:trace>
  <inkml:trace contextRef="#ctx1" brushRef="#br0" timeOffset="1218.0697">15826 12105</inkml:trace>
</inkml:ink>
</file>

<file path=ppt/ink/ink5.xml><?xml version="1.0" encoding="utf-8"?>
<inkml:ink xmlns:inkml="http://www.w3.org/2003/InkML">
  <inkml:definitions>
    <inkml:context xml:id="ctx0">
      <inkml:inkSource xml:id="inkSrc0">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0" timeString="2020-09-03T06:15:55.308"/>
    </inkml:context>
    <inkml:brush xml:id="br0">
      <inkml:brushProperty name="width" value="0.05292" units="cm"/>
      <inkml:brushProperty name="height" value="0.05292" units="cm"/>
      <inkml:brushProperty name="color" value="#FF0000"/>
    </inkml:brush>
    <inkml:context xml:id="ctx1">
      <inkml:inkSource xml:id="inkSrc2">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1" timeString="2020-09-03T06:17:02.658"/>
    </inkml:context>
  </inkml:definitions>
  <inkml:trace contextRef="#ctx0" brushRef="#br0">2630 5606,'0'0,"24"0,-24 0,25 0,-25 25,25-25,0 0,-25 0,25 0,-25 0,24 0,1 0,0 0,-25 0,50 0,-26 0,1 0,0 0,-25 0,25 0,0 0,24 0,-24 0,25 0,-25 0,49 0,-24 0,-26 0,26 0,-25 0,0 0,24 0,1 0,-25 0,-1 0,26 0,24 0,-24-25,-25 25,24 0,1 0,24 0,-24 0,0 0,-1 0,1 0,24 0,1 0,-26 0,1 0,0 0,-1 0,1 0,-1 0,-24 0,25 0,24 0,-49 0,0 0,24 0,1 0,-50 0,50 0,-26 0,-24 25,50-25,-25 0,0 0,24 0,-24 0,0 0,0 0,-25 0,49 0,-49 0,25 0,-25 0,25 0,0 0,24 0,-24 0,0 0,0 0,24 0,-49 0,50 0,-25 0,-25 0,49 0,-49 0,50 0,-25 0,-25 0,49 0,1 0,0 0,-26 0,26 0,0 0,-50 0,49 0,-24 24,0-24,0 0,24 0,-24 0,0 0,25 0,-26 0,26 0,-25 0,0 0,-1 0,26 0,-50 0,25 0,0 0,-1 0,26 25,-50-25,50 25,24-25,50 50,0-50,-25 0,0 24,-24-24,-25 0,-26 0,1 0,0 0,0 0,-25 0,25 0,24 0,-24 0,0 0,49 0,-49 25,25-25,-26 0,26 0,-50 0,25 0,0 0,-1 0,-24 0,50 0,-50 0,25 0,-25 0,49 0,-24 0,0 0,25 0,-26 25,-24-25,25 0,0 0,0 0,-25 0,49 0,-49 0,50 0,0 0,-25 0,-1 0,51 0,-75 0,25 0,24 0,-24 0,0 0,-25 0,74 0,-24-25,-1 0,75 25,-74 0,0 0,-1 0,1 0,-1 0,-49 0,50 0,0 0,-1-24,1 24,-1 0,26 0,-1 0,-24 0,0 0,-26 0,26 0,74 0,-25 0,25 0,50 0,-25 0,24 0,1 0,-25 0,0 0,-1 0,-48 0,-1 0,50 0,-50 0,0 0,75 0,-25 0,24 0,-49 0,50 0,-75 0,25 0,-25 0,-49 0,0 0,-1 0,1 0,-25 0,24 0,26 0,-1 0,25 0,25 0,-25 0,1 0,-26 0,1 0,-26 0,1 0,-25 0,24 0,1 0,49 0,-49 0,74 0,-25 0,74 0,-24 0,25 0,-50 0,0 0,-50-25,1 25,-1 0,1 0,24 0,74 0,1 0,25 0,49 0,-25 0,25 25,0-25,-50 0,1 0,-1 0,-24 0,0-50,-75 0,25 50,-25-24,-49-1,-1 25,1 0,-25 0,-1 0,1-25,-25 25,50 0,-25 0,24-25,26 0,-1 1,50 24,0-25,25 25,-50-25,25 25,-49 0,-1 0,-24 0,24 0,-49 0,49-50,-24 50,-25-24,-1 24,1 0,0-25,0 25,0 0,0 0,-1 0,26-25,0 25,-26 0,1 0,-25 0,25 0,-25 0,50 0,-1 0,1 0,-25 0,-1 0,1 0,0 0,-25 0,25 0,-25 0,49 0,-24 0,25 0,-1 0,75 0,25 0,99 25,-74 0,74-1,-50 1,1-25,-75 25,-25-25,-49 0,-25 0,-25 0,24 0,-24 0,25 0,0 0,-25 0,25 0,24 0,-49 0,25 0,-25 25,25-25,0 0,-25 0,25 0,24 0,-24 0,0 0,49-25,-49 25,0 0,24 0,-24 0,0 0,-25 0,25 0,24-25,-24 25,50 0,-26 0,26 0,-1 0,-24 0,-50 25,0-25,-25 0,-25 0</inkml:trace>
  <inkml:trace contextRef="#ctx0" brushRef="#br0" timeOffset="3989.2281">2382 6697,'24'0,"26"0,-25 0,0 0,-25 0,24 0,-24 0,25 0,-25 0,25 0,0 0,0 0,24 0,1 0,-1 0,-24 0,0 0,0 0,0 0,-1 0,1 0,-25 0,50 0,-50 0,25 0,0 0,-1 0,26 0,-25 0,0 0,49-25,-49 25,24 0,26 0,24 0,-25 0,1 0,-26 0,1 0,-25 0,24 0,1 0,0 0,24 0,1 0,-1 0,0 0,1 0,-26 0,1 0,-25 0,0 0,-1 0,1 0,25 0,-25 0,24 0,1 0,24 0,1 0,-1 0,50 0,-49 0,-1 0,-24 0,-1 0,-24 0,25 0,-26 0,1 0,25 0,-25 0,-1 0,26 0,0 0,-26 0,1 0,0 0,0 0,49 0,-24 0,-25 0,49 0,-24 0,24 0,0 0,-49 0,25 25,0-25,-26 0,-24 0,50 0,-25 0,0 0,24 0,1 0,-1 0,-24 25,50 0,-26-25,1 0,-25 0,49 0,-24 0,-26 0,26 0,0 0,-1 25,-24-25,25 0,-1 0,-24 0,25 0,24 0,1 0,-1 0,0 0,1 0,-26 0,1 0,-25 0,24 0,-49 0,25 0,-25 0,25 0,0 0,0 0,-25 0,24 0,1 0,-25 0,25 0,-25 0,50 0,-1 0,26 0,-51 0,51 0,-50 0,24 0,-24 0,0 0,0 0,-25 0,25 0,-1 0,1 0,0 0,25-25,-1 25,-49 0,50 0,-25 0,-25 0,49 0,-49 0,25 0,-25 0,50-25,-1 25,-24-25,49 25,-24 0,24 0,-49-25,25 25,-50 0,25 0,-25 0,49 0,-49-24,25 24,-25 0,25 0,-25 0,25 0,-1 0,1 0,-25-25,25 25,-25 0,25 0</inkml:trace>
  <inkml:trace contextRef="#ctx1" brushRef="#br0">2860 15317 64,'0'0'28,"0"0"-4,0 0-5,0 0-3,0 0-1,0 0-2,0 0-4,0 0-2,0 0-2,0 0-3,-22-9 2,22 9-1,0 0 3,0 0 0,0 0 1,0 0 0,0 0-1,3-1 0,3 1-1,7-2 0,-3 1-1,1-1 0,2 0-2,1 1-1,6-1 0,0 2 1,6-1 0,-1-1-1,-2 2 2,4-1-1,-3-1-1,1 1 0,-1-1 2,2-1-2,-1 0 1,0 3-1,-1-5 2,-3 4-2,4 1 1,-2 0 1,0 0-2,-1 0 1,1 0-2,0 0-1,1 1 1,-2 4 1,1-3-1,0 1 1,0 0-1,-1 0 0,3 0 2,1-3 1,1 1-1,2-1 2,3 0-2,0 0 3,1-1-2,-1-2-1,1 0 2,-1 1-2,-3 1-1,-3 1 1,1 0-1,-3 0-1,1 0 1,-3 0-1,3 1-1,1 4 1,0-2 1,2 0-1,4 0 1,2-1-1,2-2 0,2 0 1,3 0 0,1 0 1,1 0 0,-1-4-2,-4 1 2,-3 2 0,-6-1 0,-9 2-1,0 0-1,-1 0 0,-6 0 0,5 0 1,2 0-1,-4 0 0,7 3 0,-2-1 0,2-2 0,-1 1 1,4-1 0,3 0 0,0 0 1,1 0-1,1 0 1,-1 0-2,0 0 0,-1 0 1,2 0-2,-1 0 2,-1 0-1,0 0 0,-2 0 1,2 0-1,-1 2-1,1-2 1,1 0 0,2 0 0,4 0 4,3 0-7,3 0 3,1 0 0,3 0 3,-1 0-3,1 0 0,1 3 0,-1-1 0,-1-1 0,0 0 0,-3 2 0,-3 1 0,0-1-3,-3-2 3,-1 2-1,-1-1 1,3-1 0,4 0 0,-1-1 0,4 0 0,4 0-1,-2 0 1,5 0 0,1 0 0,0 0 1,-1 0-2,-3 0 1,-1 0 0,-2 0-2,-5 0-1,0 4 2,-3-1 0,-2 1 1,-4-1 0,1 0-1,-1 2 1,-1-3-1,2 1 1,1 1 1,5-1 1,5-3 1,4 0-1,7 0-1,1 0-1,0 2 1,-3-2-1,0 3 0,-3 0-1,-5-1 0,-3 2 0,-4-1 0,-6-1 1,0 1-2,-12 0 1,1-2 0,0 0 0,-8-1 1,9 0 0,-3 0 1,2 0-1,-1 0 0,-2 0 1,2 0-2,-2-1 1,7-3 1,-3 1 0,-6 1 2,3-1-1,0 1-1,-7-1 0,8 2 2,-9-2-2,0 3 1,3-3-1,-8 3 0,6 0-1,-5 0-1,7 0 1,-1 0 1,-1 0 1,1 0-4,-6 0 2,6-2-2,-7 2 3,2 0-1,-1 0 0,-2-2 1,3 2-1,-1 0 0,0 0-1,-6 0 1,0-1 0,0 1 1,1 0-1,1 0 2,-1 0-2,1 0 0,2 0 0,1 0 0,4 3 0,-1 2 1,1-5-1,0 4-1,2-4 1,-1 1 0,3-1 0,-3 2 2,-3-2-2,6 0-1,-7 0 1,0 0 0,0 0 0,-4 0 2,4 0-2,-2 0 0,1-2 1,-5 2-1,0-1 1,4 0 2,-1-2-5,2 0 2,2-2 0,-3 1 0,-1 1 0,1-4 2,-1 3-1,2-4 0,-1-1 0,-3 5 0,1-6 0,1 5 0,1-6-1,-3 0 3,1-2-3,-1 1 2,-1-4-1,0-4 0,0 0 0,0-6-1,-1 1 2,-5 0-2,-1-5 3,0 1-1,1-5 1,-2-1-1,2-3 0,0-2 2,-2 1-3,2 0 1,-2 2-1,1 2 0,-1 3 0,0-1 0,-2 1-1,1 2 3,-1 1-2,-2-1 1,2 1-2,2 1-2,3 2 2,1-2-2,1 1 3,3 0 0,0-2-1,0 2 0,0-2 1,3-3 0,1 3 0,-1-2 2,1 2-1,-2 2-1,1 3 1,-2 5-1,1 2-1,-2-3 1,3 8-1,-3-2 2,0 2-1,0 6 0,0-7 0,0 1 0,0 2-1,-3 0 1,-2 2-1,2-1 2,-3-1 1,-2 0-1,2 2-1,-4-5 0,-1 6 0,-1-1 0,-1 1-3,-2 0 3,-1 2-2,-2 1 1,-7-1 2,1 2-1,-1 2-1,-4-1 0,-4 1 0,-3 1 0,-3-2 0,-3-1 2,-4 0-2,-2 0 1,0-1 0,-2-1 2,0 0-1,-2 1-5,-3-2 6,1 1-8,-2 3 6,-3-2 0,-1 3 0,-3-1 1,-2 1 1,0-1 0,-1 0 0,1 2-1,-2 0 1,0 0-2,-3 0-1,0 2 4,-1 3-4,-1 0 5,0-2-4,2 1-1,-1-1 0,1-2 1,3 1-1,-2-2 1,1 1-1,-2-1 0,-3 0 0,-2 0 0,-5 0 2,-1-3-6,-3-1 4,-2 0-5,0 3 5,-2-1 0,-4 2 0,-1 0 5,-1 3-6,3 2 5,1 1-5,7 0 0,4-1 1,6-2-1,5 0 1,7-2-1,3-1 1,2 2-2,2 1 1,-2 0 0,-1 0 2,-2 3-2,-1 0 2,-3 2-2,-3-1 0,-5 0 0,0 0 2,-1 1-1,-2-1-1,5 0 0,2 1-1,3-1 1,5 2 1,4-4-1,5 2 2,5-4-1,2 0 0,5-3 0,2 2 0,3-2 0,1 0 0,-3 0 0,-4 2 0,-1 1 0,-4-1-1,-3 1 1,-4 1 0,0 1 0,-1 0 0,-1 0 0,2-3-3,1-1 3,1-1 0,6 0 0,7 0 1,6 0 1,10-3-1,5-2 0,5 1 0,6 1 0,1 3 1,-1-4 0,1 1-2,0 0 0,0 1-1,3 2 0,-3 0 1,3 0-1,0 0 1,0 0-1,0 0-1,0 0 3,10 4-2,2 6 2,5 5-1,-1 2-1,1 1 1,-1 2 0,3 0 0,1 5-1,1 3 1,0 2-1,1 2 2,-3 3 0,-2-1 1,-2 2-1,-1 2 0,-4-2-1,0-1 1,-2 1 4,-1-2-3,0 0 4,0-2-6,-1 1 0,0-2 0,-1-1 0,3-1 0,0 0 0,1-2 0,0 2 0,2 2 0,-1-2 0,-1 0 0,-1 0 0,3-1 2,-4-1-1,0-1 1,-2-1-1,3 0 0,-5-2 0,0 2 1,-1-3 0,-1 1 0,-1-6 3,1 1-4,1 1 3,-2 0-3,4 8 1,1-5-2,0 0 1,1-1 0,-2-7-2,1 1 2,-1-5-1,1 0 0,0-1 1,-4-3 0,2-2-1,-1-1 2,-1 1-2,0 2 2,1-2 1,-2-4 1,0 0-1,0 0 1,0 1-1,2 1 2,-2 0-2,0-2-2,0 3-1,0-3-2,0 2-6,0-2-1,1 4-25,4 7-91,1-1-118</inkml:trace>
  <inkml:trace contextRef="#ctx1" brushRef="#br0" timeOffset="18297.0465">4774 13383 158,'0'0'23,"0"0"-5,0 0-6,0 0-5,0 0 0,0 0-4,0 0 3,0 0-1,0 0 0,29-17 0,-15 22 0,8 3 1,-6 4-2,0 1 0,-3 1 0,1 1 1,-3 2-1,4 5 2,0 4-22,1-1-2</inkml:trace>
</inkml:ink>
</file>

<file path=ppt/ink/ink6.xml><?xml version="1.0" encoding="utf-8"?>
<inkml:ink xmlns:inkml="http://www.w3.org/2003/InkML">
  <inkml:definitions>
    <inkml:context xml:id="ctx0">
      <inkml:inkSource xml:id="inkSrc0">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0" timeString="2020-09-03T06:19:25.801"/>
    </inkml:context>
    <inkml:brush xml:id="br0">
      <inkml:brushProperty name="width" value="0.05292" units="cm"/>
      <inkml:brushProperty name="height" value="0.05292" units="cm"/>
      <inkml:brushProperty name="color" value="#FF0000"/>
    </inkml:brush>
    <inkml:context xml:id="ctx1">
      <inkml:inkSource xml:id="inkSrc3">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1" timeString="2020-09-03T06:19:46.103"/>
    </inkml:context>
  </inkml:definitions>
  <inkml:trace contextRef="#ctx0" brushRef="#br0">13246 17859,'0'0,"0"0,25 0,-25 0,74 0,-49 0,25 0,24-24,-24 24,24 0,1 0,-26 0,1 0,24 0,-49 0,25 0,-1 0,26 0,-51 0,26-25,-25 25,49 0,25-25,-24 25,-1 0,-24-25,49 25,-24 0,-26 0,26 0,-51 0,26 0,0 0,-1 0,26 0,24 25,-50-25,1 0,49 25,25-25,-49 0,-1 0,-49 0,0 0,0 0,-1 0,-24 0,25 0,0 0,0 0,49 0,1 0,-1 0,25 0,-24 0,-26 0,26 25,-51-25,1 0,0 0,0 0,-25 0,49 0,51 0,-26 0,1 0,-1 0,-24 0,-1 0,-24 0,-25 0,25 0</inkml:trace>
  <inkml:trace contextRef="#ctx0" brushRef="#br0" timeOffset="9752.5577">2332 17835,'0'0,"0"-25,0 25,0 0,25 0,-25 0,0 0,25 0,-1 0,-24 0,25 0,50 0,-51 0,1 0,25 0,24 0,-49-25,0 25,24 0,-24 0,25 0,-1-25,26 25,-25 0,-26 0,26 0,-25 0,-25 0,25 0,-1 0,-24 0,25 0,-25 0,50 0,-1 0,1 0,0 0,49-25,-25 25,1 0,-1 0,25 0,-49 0,-1 0,26 0,24 25,0-25,25 0,50 0,0 0,24 0,-24 0,-1 0,1 25,49-25,-74 50,0-50,49 49,-74-49,-24 0,24 0,-100 0,51 25,-26-25,26 0,24 0,-25 0,26 0,-26 0,0 0,1 0,-1 0,-49 0,50 0,-26 0,1 0,-25 0,24 0,1 0,-25 0,24 0,-24 0,25 0,-26 0,26 0,0 0,24 0,-24 0,-1 0,26 0,-26 0,26 0,-26 0,51 0,-26 0,0 0,1 0,-26 0,26 0,-26 0,1 25,24-25,-49 0,25 0,-25 0,24 0,-24 0,25 0,-1 0,50 0,-24 0,-25 0,-26 0,1 0,25 0,-50 0,49 0,-24 0,0 0,0 0,0 0,-1 0,1 0,25 0,-25 0,74 0,-25 0,1 0,-1 0,25-25,-24 25,-26 0,1 0,0 0,-50-25,24 25,1 0,0 0,-25 0,25 0,-25 0,25 0,-25 0,24 0,-24 0,50-25,24 25,-24 0,0 0,-50 0,24 0,-24 0,0 0,25 0,0 0,0 0,-25 0,25 0,-1 0,-24 0,25 0,-25 0,25 0,-25-24,25 24,24-25,-24 25,0 0,-25 0,50-25,-26 0,-24 25,25 0,-25 0,50 0,-1 0,-49 0,25 0,0 0,0 0,0 0,0 0,-1 0,1 0,0 0,0 0,0 0,24 0,-24 0,25 0,-26 0,26 0,-50 0,25 0,-25 0,25 0,-1 0,1 0,-25 0,25 0,0 0,-25 0,25 0,-25 0,24 0,-24 0,25 0,0 0,-25 0,25 0,-25 0,25 0,-1 0,-24 0,25 0,-25 0,25 0,-25 0,25 0,0 0,-25 0,24 0,-24 0,25 0,0 0,0 0,-25 0,25 0,-1 0,26 0,-25 0,24 0,-24 0,0 0,-25 0,50 0,-50 0,25 0,-25 0,24 0,1 0,-25 0,25 0,-25 0,25 0,0 0,-25 0,24 0,-24 0,0 0,25-25,0 1,-25-1,0 25,25-25,-25 0,0 0,25 25,-1-24,-24-1,0 0,25 0,-25 25,0-25,25 0,-25 25,0-24,25 24,-25-25,0 0,0 25,0-25,0 0,0 1,-25 24,25-25,0 0,-25 0,25 25,0-25,0 1,0-1,-25 25,25 0,-24-25,24 25,0-25,0 25,0-25,-25 1,25 24,0 0,0-25,0 25,-25-25,0 0,0 25,25 0,-49 0,-1-25,1 1,24 24,-25-25,50 25,-50-25,26 25,-26-25,-24 0,24 1,0 24,26-25,-26 0,0 0,1 25,-1 0,25 0,1 0,-26 0,0 0,1-25,-1 25,1-24,-26 24,26 0,-1 0,25-25,-49 25,24 0,-24 0,24 0,-24 0,-26 0,26 0,-50 0,25 0,24 0,1 0,-25 0,0 0,-1 0,1 0,25 0,-1 0,26 0,-26 0,26 0,24 0,-50 0,1 0,0 0,-26 0,26 0,0 0,-1 0,1 0,24 0,0 0,-24 0,24 25,-24-25,24 0,1 24,-26-24,-24 0,25 0,-1 0,26 0,-1 0,1 0,-1 0,-24 0,49 0,-50 0,1 0,-25 0,-1 0,-24 0,50 0,0 0,24 0,-24 0,24 0,0 0,1 0,-1 0,25 0,-24 0,-1 0,0 25,26-25,-26 0,0 0,26 0,-1 0,0 0,25 25,-50-25,50 0,-24 0,-51 0,26 0,-26 0,26 0,-1 0,-24 0,-1 0,1 0,-75 0,74 0,1 25,24-25,-24 0,0 0,24 0,-24 0,-1 0,1 0,-1 0,51 0,-26 0,-24 25,-26-25,51 0,-1 0,1 0,24 0,25 24,-25-24,0 0,0 0,25 0,-74 0,49 0,-49 0,24 0,25 0,0 0,-24-24,-1 24,25 0,-49 0,0 0,49-25,-25 25,1 0,-1-25,0 25,1 0,-1 0,1 0,49 0,-50 0,0 0,-24 0,49 0,0 0,-24 0,49-25,-25 25,25 0,-50 0,1 0,-1 25,0-25,1 0,-1 0,25 25,-24-25,-1 0,50 0,-25 0,25 0,-49 0,-1 0,1 0,-26 0,1 0,-1 0,-24 0,25 0,24 0,25 0,0 25,1-25,-1 0,0 0,0 24,-49-24,49 0,-25 0,50 0,-49 0,49 0,-25 0,-25 0,26 0,-1 0,-25 0,25 0,1 0,-26 0,50 0,0 0,0 25,0-25,0 25,0 0,0-25,-25 25,25-25,0 24,0 1,0 0,0-25,0 50,0-26,0 1,0 0,0 0,0 0,0-25,0 24,0 1,0 0,0-25,0 25,0 0,0-1,0-24,0 25,25-25,-25 25,0 0,0-25,0 25,0-25,0 0,0 24,0-24,25 25,-25 0,25-25,-25 25,0-25,24 0,1 0,-25 25,0 0,25-25,0 24,0-24,-25 25,0 0,24-25,-24 0,0 25,25-25,0 0,-25 0,25 25,-25-25,25 0,-25 0,24 0,1 24,-25-24,25 0,-25 0,25 0,-25 25,25-25,-25 0,24 0,-24 0</inkml:trace>
  <inkml:trace contextRef="#ctx0" brushRef="#br0" timeOffset="13024.745">2481 10716,'0'0,"0"0,25 0,-1 0,1 0,25 0,-25 0,49 0,-49-25,0 25,24-25,26 25,-51 0,1 0,50 0,-1 0,-24 0,24 0,25 0,1 0,-1 0,25 0,-50 0,-24 0,-1 0,1 0,0 0,24 0,25 0,1 0,-1 0,0 25,0 0,-49-25,24 0,-24 24,-50-24,25 0,-1 0,26 0,49 25,0 25,26-50,-26 0,0 25,-25-1,50 1,-49-25,-26 0,1 0,24 0,1 0,24 25,0 0,125 0,-100-25,124 0,-100 24,-24 1,0 0,-49-25,-26 0,1 0,0 0,24 0,25 0,1 0,-1 0,25 0,-25 0,-25 0,1 0,-50 0,24 0,-24 0,49 0,1 0,24 0,50-25,-50 0,50 25,0-24,-50 24,0 0,-24 0,-26 0,1-25,-25 25,-1 0,1 0,50-25,-50 25,49 0,0 0,1-25,-1 25,1 0,-1 0,-24 0,-1 0,-24-25,0 25,0 0,-1 0,1 0,0 0,49-24,-24 24,24 0,-24-25,0 25,-1 0,-24 0,0 0,25 0,-1 0,1 0,-25 0,49 0,-24 0,-26 0,1 0,50-25,-26 25,1-25,-1 0,1 25,0 0,-1 0,1 0,-1-24,26-1,-50 25,0-25,49 25,-49 0,0 0,-25 0,24 0,51 0,-50 0,-1-25,1 25,-25 0,25 0,-25-25,25 25,-25 0,25 0,-1 0,1 0,50 0,-1 0,-24 0,-1 0,-24 0,0 0,0 0,-1 0,1-24,25 24,-25 0,24 0,-24 0,0 0,24 0,-24 0,0 0,-25 0,25 0,-25-25,50 25,-1 0,-49 0,50 0,-50-25,25 25,24 0,-24 0,0 0,0 0,-1 0,1 0,25 0,-25 0,-1 0,1 0,0-25,-25 25</inkml:trace>
  <inkml:trace contextRef="#ctx1" brushRef="#br0">14977 16075 160,'0'0'26,"0"0"0,0 0-3,0 0-1,0 0-4,0 0-1,0 0-1,0 0-3,0 0 1,0 0-1,-6-27-1,17 27 1,3 7-2,3 8 1,-1 6-3,-6 4-2,3 4-2,0 5 0,-3-1-3,0-1 1,2-2 0,-4-2-2,1-5 4,1-4-1,-4-4 1,-3-7 0,1 0 0,-2-5-1,1 0 2,0 2 1,-3-5 2,5 0 0,2-5 1,7-7-4,5-10 0,3-3-3,3-9 2,5-4 0,8-4-1,2-5-1,4-3 3,6 0-3,4 0 2,2 1-1,2 2-2,3 1-1,-1 6-4,1 1 3,-6 7-3,-1 1 3,-9 6 1,-5 7 1,-8 3-4,-11 6 1,-5 3-1,-5 3 0,-6 2 1,0 1 2,-5 0-2,0 0 0,0 0-1,2 0-4,0 0-1,4 0-17,-2 0-54,3 0-150</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3T06:22:29.558"/>
    </inkml:context>
    <inkml:brush xml:id="br0">
      <inkml:brushProperty name="width" value="0.05292" units="cm"/>
      <inkml:brushProperty name="height" value="0.05292" units="cm"/>
      <inkml:brushProperty name="color" value="#FF0000"/>
    </inkml:brush>
  </inkml:definitions>
  <inkml:trace contextRef="#ctx0" brushRef="#br0">5199 10407 0,'0'0'4,"0"0"-2,0 0-1,0 0 1,0 0-1,0 0 0,0 0-1,0 0 1,0 0 0,-16-27 2,16 21-1,0-5 0,0 6 1,0 1-1,0-1-1,0 5 3,0-4 0,0-1-1,0 1 2,2-1 0,-2 5-1,0-1 1,0 1 2,1-2 0,-1 0-1,2 2-1,-2-2 0,1 0 1,-1 1-1,0-1-1,1 1 0,-1-1 1,0 0-2,0 2-2,0 0-1,0 0-1,-10 0-1,-6 10 1,-8 5-2,-4 6 2,-4 2-1,-2-1-1,-4 3 2,1-4 0,-1-1 1,3-3 1,2-2-1,4-5 3,2-1-2,11-3 1,6-2 2,5-3-2,5-1 2,-6 0-2,-1 0-1,1 0-1,2 0 0,4 0-2,-1 0 2,1 0 0,0 2 1,0-1 1,0 3 0,5 3-1,8-1 0,3 1 0,0 1 3,-1-2-4,2 0 4,-2 1-4,0 0 2,2 0 0,-2 1-2,0 0 0,-1 1 0,1-2 0,-4-1 0,-1 2 1,2-2-1,-2-2 1,2 4-2,-4-5-1,1 1 1,0 1-1,-4 2 1,3-4-3,-1 4-6,-1-2-9,-5-3-26</inkml:trace>
  <inkml:trace contextRef="#ctx0" brushRef="#br0" timeOffset="1361.0778">4908 10528 4,'0'0'8,"0"0"4,0 0-1,0 0 2,0 0-6,0 0-2,0 0-1,94 54-5,-57-54 4,3 0-5,1 0 2,3-5-1,3 2 1,3 0-1,3 0-1,1 2-1,6-3 1,-1 1 0,3 2 0,1-3-1,1 2 0,2-1 0,1 0-1,3 0 2,1-1-1,5 1 0,3-1 1,0-1-1,6-1 1,0 1-1,2-2 1,1 0 1,3 1-2,-2-2 2,2 0 1,2 1 0,-2-1-1,3-1 1,0 1 0,2-1 1,1-1 2,0 2 1,0-1 1,2-1 1,0 3 1,-1-2 0,3 0 2,0 0-2,2 0 0,0 0 3,2 0-3,1-2 1,2 2-1,4 1-1,3-2 1,-1 0-1,5 3-1,-1 1-1,5 0-2,1 1 0,4 3-2,0-1 3,3 3 0,0 0 0,4-2-1,1 0 0,2 1 2,-1-3-2,4 1 3,0-1-1,3-1-1,2 0 2,4 0-2,1 2 1,3 1-3,1 2 0,0 0 1,2 0-2,-1 5 0,1 1 0,2 2 0,-2 0 0,3 1 0,-3-1-3,2 0 2,-3 0 1,2 0 0,0 1 1,1-4 0,1 2-1,0-1 0,3-2-1,-1-1 0,2 2 0,2 1 0,0 0-1,1 0 0,2 0 0,0 2 0,0 0 0,-3 2 1,-2-1 0,-3 1 0,-1 0-1,-6 0 0,0 0 0,-4 2 0,0 0 1,-5-2 0,-5 2-1,-1 0-1,-3-2 0,-5-1-1,-3 0-1,-4-3 1,-3 0-1,-1-2-1,-1-1 1,-5 1 2,4-1-1,-3-2 1,-2-1 0,-1 2 2,-2-2 1,-1 1-2,-6 1 2,-3-1 0,-7-1 0,0 0 0,-8 1 0,-7-1 2,0 0-2,-7 0 2,-2-1 1,-2-2-1,-5-1-1,-2-1 3,-6 0-2,0 0 2,-2-2-2,-6 3 1,2-4-2,-5 2 0,0-1 1,-3-3 0,-3 3 2,2 0-1,-3-1 1,-1 0-1,-3 0 2,-2 0-3,-1-1 1,-2 1 2,-2-1-1,1-1-2,-3 2 1,2-2-2,-1 1 1,1 0-1,1 0 0,-2 0 1,4 0-1,1 2-1,1-3 0,1 3 1,1 0-1,1 2 0,1 0 1,0 0-1,3 3 0,-1-1 0,4 3 1,1 0-1,-2 0 0,1 0 0,-3 3 0,-1-1-1,-3 1 0,-1-3 1,-1 2 0,-3-2 0,0 0 1,-4 0-1,-6 0 0,2 0 0,-1 0-1,0 0 1,7 0 0,-3 0-1,-1 0 1,1 0 0,3 0 0,1 0 1,1 0-1,2 0 0,3 0 0,-4 0 0,0 0 0,-2 2-1,-2-2 1,-2 0 0,0 0-1,-1 0 1,-1-2 0,0-1 1,1-1-2,-1 1 1,1-2-2,3 1 1,-1-1 0,1 0 0,-3 2 0,1-1 1,-6 1 0,-7 3 0,0-2-1,-4 2 1,-2-2 1,2 2-2,-6 0 1,0-1-1,0 1-1,0 0 2,0 0-1,0 0 0,-4 0-4,-8 0-8,-2 1-38</inkml:trace>
  <inkml:trace contextRef="#ctx0" brushRef="#br0" timeOffset="1693.0968">21866 10196 3,'0'0'4,"0"0"0,110 40-2,-74-27 3,-5-1-1,-3 2-1,-8 0 1,-5-4-3,-8 5-1,-7-1 0,-7 3 0,-13 6-2,-11-2-2,-8-2-4,-9 3-7</inkml:trace>
  <inkml:trace contextRef="#ctx0" brushRef="#br0" timeOffset="2512.1436">12845 9440 64,'0'0'24,"0"0"-1,0 0-2,85-58-4,-61 51-5,-1 4-5,0 3-2,-2 1-3,-4 11 0,-7 4 0,-3 7-1,-7 3 0,-7 2 1,-7 6-1,-9 1 2,-2 1 0,-4 0 2,-1-4 1,-2-2 1,2-5 3,1-3-1,0-3 3,5-4 2,1-1 0,5-1-2,4-6-2,2 0 0,6-1-2,-2 0 0,3 0-1,2-3 1,-2 2-4,5-2 5,0 1-2,8 0-1,9-1 1,8-3-4,8-3 2,3-6-4,4-2 2,0 0-2,2 3 2,1-2-2,-5 3-1,1 4-4,-8-1 1,-7 4-4,-7 0-4,-9 0-7,-5 0-14,2 4-26,-5 1-44</inkml:trace>
  <inkml:trace contextRef="#ctx0" brushRef="#br0" timeOffset="3033.1734">13557 9330 67,'0'0'24,"0"0"-4,0 0-6,0 0-1,0 0-6,0 0-1,0 0 0,-91 16-1,56 6 2,0 7 0,1 0-1,0 2 1,4 2-1,4 2 0,3-1-2,4-3 0,5 1 0,2-5-2,7-2 1,2-7 0,1 1 1,2-2-2,0 2-1,0 3-2,3-2 2,3-1-1,1-3 1,0 0 2,2-3-3,-3-2 2,4 0-2,-4-5 1,1-2-1,2 1 0,-1-1 0,2-1 2,0-2-2,2-1 2,-2 0 0,0 0-1,-1-1 1,2-2-2,0-3 0,-1 1 0,-2 0 0,1-2-2,-2 0 2,-1-1-1,-5 3 1,1-3 0,-2-3 0,-5-3 1,-6-3 1,-2 5 1,-4 0-1,1 4 2,-4 1 0,-2 2-2,0 3 0,-1 0 2,0 2-1,7 0 0,-2 0-1,7 0-1,0 0 0,-1 4-2,6-4 0,0 5-3,4 0-4,-1 2-12,3 5-58</inkml:trace>
  <inkml:trace contextRef="#ctx0" brushRef="#br0" timeOffset="10834.6197">6594 15712 20,'0'0'15,"0"0"-3,0 0-3,0 0-2,0 0-1,0 0-3,0 0-2,0 0 0,0 0-3,-8-3 3,8 3 0,-2 0 0,2 0 4,0 0-3,-1 0 2,1 0 2,-2 0 2,2 0-1,-1 0 4,1 0-4,-2 0 0,2 0-2,-2 0 0,2 0-2,0 0 1,0 0-2,0 0 2,0 0-2,0 0 2,0 0 0,0 0-2,0 0 2,0 0 1,0 0 1,0 0 1,0 0 0,0 0 2,0 0-1,0 0 3,0 0-3,0 0-1,5 0 1,0 0-3,0-4 0,2 0 2,-2 3-5,-2-2 1,7-1 1,-5 3-5,0-1 4,5-1 1,-4 3-1,0-1 2,5-1 0,-5 2-3,-2-1 3,8-1-1,-6 1 1,-2-1 2,6 1-3,-5-1-2,6 1 0,2-1 1,-2 2-2,0 0 2,0 0-3,1 0 1,-1 0-1,1 0 2,1 2-1,5-1 0,-7 1-1,6 1 1,-4-3 0,0 0 2,7 0-2,-6 0 0,6 0 0,1 0-1,0 0 1,6 1-1,-2 1 1,-2-1-2,-2 2 2,0-1 0,-1 1-1,0-2 0,-5 3-1,2-3 0,-1-1 1,-2 2 0,5-1 1,0-1-1,-7 0 0,9 1-1,-2-1 1,0 0 0,5 0 0,-6 2 0,-1-1 0,3 1-1,-1 0 1,5 1-1,0 0 1,-3-1-2,-7 0 0,3 1 2,-2 0-1,-5-1 2,5 2-1,-6-2-1,3 1 1,-4-2-1,-3 0 2,5 2 2,-3-3-3,3 3 1,0-2-2,2 0-2,2 2 4,-2-1-1,2 1-1,-5 1 1,-3-4 0,2 0-1,-2 3 0,3-2 1,2 2 0,-7-3 0,7 1 0,-5 1 1,-1-2-1,1 2 0,-6-2 1,0 0 2,0 0-3,2 0 1,-2 0 0,3 0-1,-2 0 1,1 0 0,-1 0 0,0 0 0,1 0 1,-1 0-2,1 0 0,-1 0 1,1 0-1,-1 0 2,5 0 0,-2 0 1,1 0-1,-1-2 0,-4 2 1,0-2 0,0 2-1,0-5 1,0 0-2,-3-3-2,-3 1 2,-5 4-1,-5 1 0,-5 2 0,-4 0 0,-1 0-1,-3 2 1,2 1 0,-2 0 1,-2-1 2,0 0-2,-3-2 1,1 0 1,-3 0-1,4 0 3,-2 0 1,4-2-3,0 0-1,-1-1 1,4 3-5,-1 0 4,2 0-1,1 0-1,0 0 0,-1 0 1,-1 4-1,0-1 0,0 2 1,-1 0 1,1-2-1,8-1 3,-1 0 0,7-1-1,-2-1 0,1 0-1,-1 2 3,2-2-5,-1 0 3,2 0-2,5 0-1,-3 0 1,4 0 1,-6 0-2,0 0 1,0 0-1,2 0-1,-5 0 1,4 0-2,-3 0 4,-6 0-2,8 0 1,-7 0-1,6 0 0,1 0 0,-1 0 2,2 0-1,-1 0 1,5 0-1,3 0 1,-2 0-1,1 0 1,-1 0 0,2 0 0,4 0-1,-1 0 1,1 0-1,-3 0-2,2 0-1,-1 0 2,1 0-1,1 0 1,-2 0 1,2 0 1,0-2-1,0 2-1,3-1 0,4-1 0,6 1-1,6-3 1,-1 4 1,7-2-1,0 0 0,-1-1 1,2 0-1,1 1 0,0 0 0,1-1 0,-1 0-1,0 1 2,2-1-2,2-1 1,-2 2 0,3 0 0,-2 1 0,-1-1 0,0 0 0,-3 1-1,0-1 1,-4 0-2,1-1 2,-2 0 0,-5 3-1,3-2 1,0-1 0,-6 1-1,7 1 1,-3-2-1,-4 2 1,5-3-1,-5 3 0,0-1 1,1 1 0,-2-1 1,1 1-1,0 1 0,-2-2-1,-5 2 0,7 0 0,-7 0 0,0 0 2,5 0-1,-5 0 0,-2 0-1,7 0-1,-7 0 2,1 0 0,0 2 0,-1-2-1,1 1 1,-1 1-1,5-1 1,-4-1-1,0 0 1,1 2 0,-6-2 0,4 0-1,2 0 0,-2 0 1,3 0 0,-7 0 0,0 0 0,0 0 1,2 0-1,-1 0 0,1 0 0,-2 0 0,0 0 0,1 0 1,-1 0-1,0 0 0,0 0 1,0 0-2,0 0 2,0 0-1,-7 0-2,-6 0 1,-5 0 0,-5 0 0,2 1-1,-4 4 2,2-1 0,-3 1 0,0 0 0,-3-1 0,4 0 0,-2 3 0,0-1 0,-1 2-1,1-3 0,0 3 1,-2 0 0,1-2 0,-3 1 1,1-2-1,-4-1-1,-1 2 1,0-4-1,-1 1 1,-2 1 1,0-1-2,0 1 1,-1 0 0,2-1 1,1 2 4,3-1-5,0 1 3,6-1-2,7-1 0,2 0 0,7-1-1,5-2 0,2 2 0,4-2 2,-1 0-4,1 0 1,-2 0-1,0 0 1,0 1 2,2-1-2,-1 2 2,1-2-1,0 3-2,1-2 3,9 2-1,-1 2 0,3-4-1,-2 1 1,4-2 0,6 2 0,0-2 0,4 0 0,-2 0-1,2 0 1,0-4 0,1-1 1,1 1 0,2 0 0,1-1-2,1 0 0,0 0-4,2-2 5,0 3-3,1-1 3,3 2 0,-3 0-1,1 0-3,-4 1 2,2 2 0,-3 0 0,0 0-3,-2 0-1,-3 0 1,-4 0-1,0 0 0,-1 0 3,1 0-2,-2 0 1,0 0 0,-6 0 0,-5 0 0,3 0 1,-4 0 2,1 0-3,-1 0 3,-2 0 1,2 0-1,0 0 1,5 0 0,-7 0-2,1 0 2,1 0-3,-2-2 1,2 1-2,-1-1 2,1 2-2,-1 0 0,1 0 1,-1 0-2,2 0-1,-2 0 0,1 0-1,-2 0-2,2 0-2,-3 0-3,0 2-9,1-1-21,-1 6-35</inkml:trace>
  <inkml:trace contextRef="#ctx0" brushRef="#br0" timeOffset="16508.9442">4816 11521 1,'0'0'8,"0"0"-1,0 0 1,0 0 1,0 0-1,0 0 1,-42 83-2,36-69 0,1 1-2,-1 2-2,1 0-1,2-1 0,0 2 0,3 3-1,-1-1 1,1-1-1,0 2 1,0-2-2,0 9 1,0-4 0,0-2 2,0-6 0,0 2-1,0-1 1,0-3-1,1 4 2,-1 0-2,0-7 1,0 7 2,2-1 0,-1-5-1,4 5-1,-1-4-2,1-4 2,3 5 0,-1-4-2,-1-2 2,4 2-1,-3-3-2,1-1 1,5 1 1,-5-1-1,4 3 1,-2 1-1,-2-5-1,4 5 0,-6-6 0,-3-1 0,5 2 3,-5-3-3,0 1 0,0 1 0,-3-4-4,0 0 5,0 0-1,2 1 0,-1-1 4,1 1-3,-1-1-1,-1 0 1,0 3-1,2-3-1,-2 0 2,0 0-3,0 0-2,-3 0 0,-8 0-2,-3-5 1,-4-2 1,1 0 3,0 1 0,0-3 1,6 3 0,-1 0 2,3 1 2,-3 1-1,2-1 3,6 4-2,-5-4 0,5 4-2,-2-1 0,3 0 1,3 2 0,-1-1-3,1 1 0,-2 0-1,1 0 0,1 0 2,-2 0 1,2 0 0,0 0-1,0 0 0,0 0-2,0 11 3,3 3 1,3 4-1,1-1 0,0-1 1,2 1-3,0-1 0,1 0 0,-5-4 0,3-2 2,-4-2-1,-2-3 0,3 2 2,-2-4-3,0 0 3,0 2 0,-3-5 3,0 0 1,0 0 1,2 0 0,-2 1-1,0-1-1,0 0-3,0 0 0,3 0 0,-1 0-1,3-9-1,1-3 0,4-3 0,-2-2-2,4 2 1,1 0-1,-2-1-2,5 1-5,0 0-9,3 1-18,-1 1-73</inkml:trace>
  <inkml:trace contextRef="#ctx0" brushRef="#br0" timeOffset="18959.0844">6149 11632 9,'0'0'13,"0"0"0,0 0 2,0 0-1,0 0 1,0 0-1,0 0-1,0 0 1,0 0-1,-12-2-1,10 1-1,1-1-2,-1 0-4,0 1 2,1-1-1,1 1 1,-2-1-1,2 1 0,0 0 0,0-1 0,0 0 0,0-4 1,0 2-1,0-1-1,0 1-1,0-1 0,2 1-2,-1-1 1,3 2-1,-4 3-1,0-2 0,0 2 1,1 0-2,1 0 0,0-3 1,-1 3-1,1 0 0,3 0 0,1 0 1,6 0-1,-2 3 0,-3 2 0,3 4 0,-1-3 1,0 6-1,-2-1 0,1 3 0,2 1 1,-2 2-1,-1-2 0,2 2 0,-3-1 0,1 1 0,-1-4-1,-2 1 1,-2-1 1,3-2-1,-2 6 0,-2 0 1,1-8-2,-2 11 4,0-8-1,0 1-1,0 8 1,0-5 0,-3 7-1,-5-5-2,6-3 2,-5 0 0,2 0 0,-1-1 0,-1 6 2,-1-4-2,0 1 0,0-2 1,2-3 0,-1 0-1,1 1-1,2-4 1,-4 4-1,5-4 1,-1 0-1,-4 5-1,5-6 1,-3 5 0,1-6 0,4-2 2,-4 3-2,3-4-1,-1 1 1,2-1-1,1-4 1,-2 0 0,2 0 1,0 3-1,-1-2 1,-1 0 0,2 1 1,-2-1 0,2 1-1,-1 0 2,1-2-2,-1 3 0,-1-1 0,1-2-1,-1 0 0,2 0 0,-1 0 0,-1 0 0,1 0-1,1 0 1,-1 0 0,1 0 1,-3-2-2,-1-3 1,3 0-1,-3-7 0,4 6-1,-1-10 1,1-3 0,0 6 1,-2-9 0,2 4 0,0 4 0,-1-4 1,1 6-1,0 7 1,-2-8-1,2 9 2,-1-1-2,1 0 0,0 5 0,-2-2 1,2 2-2,0 0-1,0 0 1,0-2 0,0 2 0,0 0 1,0 0 0,0 0 0,0 6-1,0 6 1,0-1-2,0 1 2,0 0-1,0 0 1,0 6 0,0-6 0,0 8 1,-1-3-1,-2-1 0,0 0 0,-1 1 2,-1-5-2,0 0 1,-1 1 0,3-4-1,0-1 0,-1-1 1,2-2-1,1 0 0,1-5 0,-3 2 0,1 3 0,-1 0 1,1-1-1,2-4 0,-1 0 0,1 0 0,0 2 0,-2-1 0,2 1 2,0-1-2,0-1 0,0 2 0,0-2 0,0 0-2,0 1 2,0-1 0,0 0-1,0 2 1,5-2 0,0 0-1,1 0 2,3 0-1,-5-2 0,0 1 0,2-1 0,-6 2-1,0-1 1,0 1 0,1 0 0,1-2 0,-1 2-1,1 0 1,-1 0 0,1 0 0,-1 0-1,1 0 1,-1 0 0,0 0 0,1 0 0,-1 0 0,1 0 0,-1 0 0,6 0-2,-1 0 1,-2 0 0,2 0-1,-6 0-1,4 0 1,3 0-3,-3 0-3,3 0-2,-7 0-5,3 0-1,1 2-4,-1-1-7,5 7-15,-6-4-31</inkml:trace>
  <inkml:trace contextRef="#ctx0" brushRef="#br0" timeOffset="25640.4665">14212 15790 45,'-3'-3'23,"3"3"-4,-4 0-3,4 0-5,0-3 1,-2 3 3,1-1-1,-1 0 0,1-1-1,0 0-2,-1 1 1,2-1-3,-1 2 1,1 0-2,-2 0-3,2-2-2,-1 2-3,1-3 0,0 3-2,0 0 3,0 0 4,0-2 4,11 0 5,9-1 0,9 1 0,8-1 1,7-2-3,6 1-1,7 0-1,3 0-2,2-1-2,0 0 0,-1 3-2,-2-3 0,-3 0-1,1 2-2,-3-1 2,0 1 0,3-2 0,0 1 3,1-3-2,0 0 0,1-1 0,-1-1-3,0 2 2,-5-1-1,-5 2 1,-2 0-2,-7 0 0,-2 1-1,-7 2 2,-4 0 0,-9 1 1,-7-1 1,-4 3 1,-6 0 2,0 0-2,0 0 2,2 0-4,-1-2 2,-1 0-3,2 1-1,-2 1 0,0-2-2,0 2 0,-3-2-2,-3-1-2,0 3-3,-5-3-4,0 3-4,-2 3-6,-7 4-10,3 1-16,2 2-29,-3 0-51</inkml:trace>
  <inkml:trace contextRef="#ctx0" brushRef="#br0" timeOffset="26481.5146">14322 15994 3,'0'0'14,"0"0"4,0 0 0,0 0-7,0 0 0,0 0-4,0 0-2,0 0 3,0 0 1,-46 9 0,45-9 1,1 0-1,0 1 1,-1 1-1,1 0 1,-2-1-1,2 1 0,0-1-1,0 0 1,0 1 2,0 3 0,6-1-2,8 1 3,7-1-4,4-2-1,2-2-1,5 0-2,3 0-1,0 0 1,5-4-2,6 0 0,1 0 1,2-3-2,4 2-1,0-2 1,0 1-1,-1 1 0,-1-2 0,0 2-2,-2 0 2,-4-2 0,-3 4 1,-3-2 0,-4 0 0,-2 3-2,-2-2 1,-2 1 0,-2 0 0,-1 1 0,-4 0 1,-3-1-2,-1 3 1,-6 0 0,2 0 0,-1 0 0,0 0-1,-1 0 0,-8 0 0,1 0-1,-5 0 2,0 0 2,0 0-1,4 0 0,-3 0 1,1 0-4,-1 0 4,0 0 1,1 0-3,-2 0 3,3 0-3,-2 0 1,1 0-1,-1 0 0,1 0 1,-1 0-1,1 0 0,-1 0 0,1 0-1,-1 0-1,1 0 2,-1 0-1,-1 0 1,4 0 1,-3 0 0,1 0-1,-1 3 0,1-3 1,-1 1-1,5 0 3,-2 1-2,2-1-1,6 1-1,-6-2-1,4 0 4,3 0-2,-2 0 0,0 0 0,0-2 0,-1-1-3,-5 2 4,0 1-1,-5 0 0,0-1 2,0 1-1,2 0-2,0 0 1,0 0 1,-1 0 0,1 0 1,-1 0 0,1 0-1,-1 0 0,1 0 0,-1 0-2,1 0 1,-1 0-1,-1 0-2,0 0-1,1 0-5,-1 0-5,0 0-19,-1 0-94</inkml:trace>
  <inkml:trace contextRef="#ctx0" brushRef="#br0" timeOffset="28988.658">16249 16540 59,'0'0'17,"0"0"2,0 0-3,0 0-5,0 0-5,0 0-4,0 0 0,0 0-2,0 0 0,-7-39 1,7 34-1,1 0 2,3-2 0,1 0-2,-1-1 1,1 1 0,0-2 2,2 1-3,-1 1 1,4-3 4,1-2-2,3 2 2,-1 0 0,3 1-1,-6 3 1,2 1 1,-3 2 1,1 0 2,1 2 1,1-1-1,-2 2 1,3 0 1,1 2-2,0 4 1,4 3-4,-5-3-4,-3 3-2,-1 1 0,-3 4 1,5 4-1,-7-4 4,-1 5 3,-3 1 1,0 4 4,0 7-2,-7 0-1,0 1 0,-6-3-2,1 3 0,-2-1-4,-2 1 1,-1 1-4,-2 2 0,-4 1 0,0 0-3,-2-3 3,-2-1-2,-1-3 1,1 0 1,-1-4 1,0 1 0,1-3 1,3-2 1,0-3 0,5-3 4,5-5 1,4 0 1,3-5-2,3-1 1,-2 2-3,4-2 10,-1 1-12,3 3 10,0-4-10,2 4-1,9 1 4,1-4-4,3 1 0,3-5 0,2-1-4,2 0 2,10-2 2,0-3-9,0-2 5,2-1-5,4 1 8,0 2-1,-1 1 1,0 1-2,-2 1-1,-3-1 2,-2 3-2,-1 0 1,-10 0-4,1 0-1,-8 0 4,-1 3 5,1 1-1,-7-3-2,0 1 2,-5-2 2,0 0 1,0 0 3,1 0 1,1 2-14,-1-2 8,1 0-1,-2 0-6,0 0 3,1 0-5,-1 0-12,0 0-11,-1-2-27,-4 0-41,-6-3-105</inkml:trace>
  <inkml:trace contextRef="#ctx0" brushRef="#br0" timeOffset="29868.7084">17129 16090 110,'0'0'20,"0"0"1,0 0-1,0 0-2,0 0-6,0 0-1,0 0-4,67-79 0,-54 68-4,0-1 1,-4 5-2,-1-5-3,-1-1 2,-2 4-1,-1-1 0,-4 0 0,0-1-1,-1-4 2,-5 0-2,-5 5 1,-1 2 0,-7 3-2,-4 1 3,-3 2 0,-2 2 2,-2 0 0,0 4 2,-2 3-2,2 2 2,0 0 1,2 0-1,2 2-2,-1-1 3,5 2-2,4 0-1,4-3 1,4-1-1,4-2-1,4-3 1,1 9-1,1-2-1,3 3 2,6 4-2,1-4 0,4 0-1,2-2 0,1 0 2,2 1 5,-1 2 0,2 1-1,-1 1 0,2-1-6,-1 0 3,1 0 0,-1 0-1,0 1 3,-4-1-2,0 1-1,-3 1 3,0 0-3,-1 0 1,-5-5 0,0 2 1,-3-4-4,-1 0 2,0 2-2,-3-2 0,0 3 1,-3 1-1,-8 3-1,-2-4 0,1 0-3,-4-3 4,-1-1 0,-3 1 0,-1-3 3,-2 0-3,7-4 1,-2-1-1,1-2 0,3-2 1,0-1-1,1-7 1,3-1 0,5 3 3,-2-5-3,4 4 1,0-1-1,1-7 0,2 2 3,0-3-1,9 1 2,0 0-2,1 0 2,3 0-3,2 0-1,0 1 3,3 0-2,2-3 0,2 1-1,0 0 1,-1-1-2,1 0 0,-3 2 0,-3 0-2,1 4 4,-7 2-4,-3 5 4,-4 4-4,-3 2 1,0-2-3,0 2-9,0 0-5,2-3-17,-2 3-23,0 0-61</inkml:trace>
  <inkml:trace contextRef="#ctx0" brushRef="#br0" timeOffset="30520.7456">17654 15925 69,'0'0'22,"0"0"1,0 0 0,0 0-4,0 0-5,0 0 0,-78-31 1,67 31-3,0 0-1,-4 2-1,5 3-2,-1 2 0,0 3-1,1 2 2,-3 3-2,3 1-1,-2 1-2,1-1-1,-1 3-1,0 3-1,1 1 0,2 2 0,1-1-1,2 2-1,1-3 0,4 1 1,1-2 1,0-1 0,0-7 1,3 1-1,1-1-2,3 3 3,-1-5-1,0 3 0,1-1 2,0-7-2,0 6-2,-1-5 1,2-1 1,-1 1-1,1-3 1,0 1 0,-1-3-1,4 0 1,-2-1 0,1-2 2,1 0-1,6 0 0,0-4 1,2-2-1,0 0 0,-8 3 0,5-3 0,-1 0-1,0-2 0,7 0 0,-3-2-1,-2 0 2,-5 3-1,-2-5 0,-1 0 4,-2-3-3,-2-6 1,-1-2 1,-4-3-1,0 0 0,0-3 1,0 0 1,-2-3 1,-1 3-3,0 1 2,0 2-1,-1 3 2,3 8 1,-4-2-1,-2 2 0,-2 4-2,-2-4 0,-5 2 1,1 2-3,3 6 4,-3 0-4,4 2-1,-1 0 2,-1 1-1,6 1-2,-5 1 0,6 0-4,-1 0 0,3 0-3,4 0-1,-2 0-4,1 3-11,1 8-24,0-2-65,0 4-94</inkml:trace>
  <inkml:trace contextRef="#ctx0" brushRef="#br0" timeOffset="35616.0369">17916 15717 160,'0'0'16,"0"0"7,0 0-1,0 0-3,0 0-6,0 0-5,0 0-2,0 0-2,0 0 0,-14-27 1,14 26 0,0-5-2,-2 1-2,-5-1 1,-6-1-5,-5 7 3,-8-2-2,-2 2 2,-6 0-1,-3 5 1,-4-3 1,-2 0 0,-1-2 1,-3 0 3,-1 0 0,2-4 1,0-2-1,2-2 0,2-1 0,0 1 1,3-1-2,1 1-3,0 1 1,0 2-2,2 1 0,-2 3-2,-1 1 4,2 0-4,-1 0 2,0 0 0,-1 1 0,3 3 3,0 3-3,0-2 2,1-2-1,2 1 2,2-1 0,4 0 2,3-3-2,1 0 2,8 0-2,-2 0-2,1-3 3,3 0-1,-3-1 1,6 1-1,0-2-1,-1 2 1,2-1-1,0 1 1,4 2 1,1 0 0,4 1 0,-2-2-3,2 2 0,-1 0-1,-1 0 1,0 0-1,-4 0 0,-1 0-1,-3 0 1,-2 0 0,3 0-1,1 4 2,-1 2-1,-2 1 0,3-2 2,-5 5 0,2 0 1,-1 1 2,-4 4-1,3 0 1,-1 2-2,4 2 0,2 5-1,-2-2 0,3 4 2,1 0-1,0 3-1,2 1-2,-1 1-2,2-2-1,-2 3 2,1 2 1,-2 1-1,-1 0-1,-3 1 2,0 3 0,-3-2-4,-2 0 4,2-2-1,-1-1 0,0 0 0,2-4 1,1 1-1,1-1 1,0-1 1,2 3-2,2-1 0,0-1 0,-2 0 1,3-3 0,-1-2 0,2 3-2,-2-1 1,1 0 2,-1 2-2,0 0 2,1 2-1,-2-2 0,3 3-1,-3-4 1,1 1-1,0-2 1,-1 0 1,4 0-1,-5-1-1,3-1 1,-2 2-3,-2 0 3,-2 1-1,-1-2 0,-2 4 8,-1 1-8,1-1 10,-2 0-1,-1-1-8,3 1 7,-2-4-7,3 0 1,2-3-1,1-1-1,4-1 1,1-5-1,4 2 3,1-1 0,0 2 0,0 5-1,0-9-6,1 1 5,4 0 0,-2-3 0,1 2 0,1-1 0,-1-6 0,0 6 0,2-1-1,-3-1 0,0-3 0,-2-4 1,-1-5-1,3 0 1,0 3-1,4 4 2,-1-2 4,2 0-4,0-1 3,5-3-5,4-1-3,3 0 4,8 0 1,1 0-2,3 0 0,2 0 0,3 0-5,0 0 8,2-1-1,0-3-2,-1 1 3,2-1-3,-1-1-2,2 0 3,1-2 0,1 2 2,-2 0-4,0 2 4,1 3-1,-1-2-2,4-3 1,-3 3 0,2-5-2,1 4 0,1 0 1,-2 3 1,0 0-2,-1 0 3,-1 0 0,2 0-3,0 0 3,-1 0-1,1 0 0,-3 0 0,1-2-1,-1 0 1,5-3 1,-4 0-2,0 0 1,-3 3 0,-1-1-5,-4 1 5,0 1 1,-5-1 1,-2 1-4,-1-2 1,-3 1-1,0 1 4,-1 1 1,-6 0-1,1 0-2,0 0 0,-5 0 0,8-1 0,-4-1 0,-3 2 0,6-2 0,-2 2 0,-5-1 1,5-2 0,-5 1 0,1 1-1,-2-1 0,1 1-1,-2-1 1,-6 1 1,2 1-1,-6 0 1,0 0 2,0 0-2,2 0 1,-1 0 0,5-3 2,-2-1-2,-2 1-2,5-4 1,-6 2 1,0 1-1,3-5 1,-3 4 0,1-5-1,1 1-1,-3-3 2,5-3-1,-4-2-2,2-2 0,-3 1 2,2-3 0,-2 0 0,0-6 1,3 0-4,-2-2-5,1 0 7,-1-1-4,-1-2-5,2 0 9,-2-2-9,0 2 7,0-1 2,0 1 0,3 0 1,-3-1 1,1-1-1,-1 0-2,2 1 1,1 1 0,-2 3 1,-1 0 0,5 0 1,-2 5-2,0 2 0,-1 7 1,1-3 0,0 0-1,0-1 1,-1-5-2,3 2 1,-1 2-1,-1 0 2,0 4-2,-2 0 1,2-3 0,-1 1 0,-1-1 1,0 1-2,1-1 0,-1 7-2,2-7 3,0 4 1,-1 5-1,2-7 2,0 7-2,-2-1 1,1-1 0,-3 0 0,2 2 0,-2-2 0,2 0 0,-1-3-2,1-2 2,-1 5-1,1-5 1,1 0 1,-3 6-2,3-7 0,0 1-2,1 1 2,-2-1 2,3 0-1,-1 0-2,1 0 1,-1 1 0,-1-2 0,0 1 4,-2 5-3,-1-6 0,0 1-1,0 5-1,0-6 2,0 5 0,0 1 0,0-1-1,0 0 0,0 1 0,0 7-1,0-8 1,0 6 0,0-5 0,0 2 0,0 4 0,0-5 0,3 7-1,-2 0-2,1-7 2,-1 7-3,1-1 4,-1 0 0,-1 5-1,0-1 1,0 1 0,0-6 0,0 0-1,0 2 0,0-1-1,0-2 0,0 1-1,0 0 2,-1-4 0,-1 5 0,1 0 2,-1-7-2,1 7 1,-2 0 1,-1-4-1,3 6-1,-2-2 1,-3-2 0,3 4-1,-2 1 1,-4-3 0,4 4 0,-5-2 1,0 2-2,-4-1 1,4 0 0,-1 1 0,0-1 2,0-1-2,-4 0 0,3 0 0,-2-3 1,-2 1-1,1 0 0,-4-3 1,1 1-1,-2 0 1,1 1-2,-2 2 1,-2 1 0,0 0 1,-2 1-1,-1 0 2,0 2-1,-1-3 0,4 3 0,0-2 0,-2 0 0,2 1-1,1-2 0,0-1 1,-2 0-2,-2-1 1,-1 2 0,-4-2 0,-1 1 0,1-1 0,-3 0-1,1 2 0,-2-1 1,2 3-1,-3 1 2,1-2-1,-2 1 0,3 1 1,0 0-2,-1 0 2,2 0 0,0 0-2,1 0 1,4 3 0,2-2 0,0 1 0,0 0 0,2-1 0,5-1 0,0 2 0,0-2-1,0 0 1,-5 0 1,5 0-3,1 0 2,0-3-1,-2 1-2,-6-3 5,5 3-2,0-5 0,-2 3 2,1-2-3,-1-1 1,0 2 1,0-1-1,6 2 1,-3 3-1,0 1 0,6 0 0,-8 0 1,9 0-1,-1 0 1,-1 0-1,11 0 0,-9 0 1,8 0-1,1 0 1,0 0 1,4 0-4,-2 0 2,2 0 0,-1 0-2,-1 0 1,1 0 1,-1 0 0,0 0 0,1 1 1,1-1-1,-2 2 0,2 0 0,-3 1-1,0 2 1,0 5 0,-1-3 0,0 0 1,0 1-1,3-4-1,-4 4 2,3-4-1,-2 1 0,-2 2 2,3-4 0,-3 4-2,0 0 1,-2 1-1,-1 3 1,0 3-2,-5 4 2,4 2 0,-3 3 0,1 1 1,0 1-1,0 4 3,0 3-5,0 0 4,1 3-3,1-1 0,2 5 1,-2-1-3,3 1 1,1 3-2,0 1 2,0 1-1,1-1 1,1-2 1,-1-2-1,2-2-1,-1-4 2,-2-1-1,2-1-1,-3 0 5,-2-1-3,2 1 1,-7-1 0,3 0-1,-1-3 0,-2 0-1,1 0 0,-1-1 0,1 1 2,0-1-1,1 1 0,0 2 0,0 0 1,1 2-2,1-1 2,2-2-2,0 3 1,1-1-1,3-1 2,-2 0-2,2-2-1,-2-1 4,3-2-6,-4-2 4,2 2 1,-3 0 6,1-2-5,-3 3 9,2-3-11,1 0 1,0-2 6,1-7-8,1 1 4,0-6-2,2 4-1,-1-2 2,2-6 0,-1 8-3,2-7 0,-1-2 1,2 2-2,0-5 2,-1 4 0,1 3 0,0-3 2,0 7-2,0-5-2,0 3 0,0 2 0,1-7 1,4 4 0,-2-4 1,3 4 0,2 0 0,-1-3 0,2 2 0,1-4-1,0-1-2,0 0 2,2-2-1,-2 0 2,0 0 2,3 0-2,-1 0 1,-1 0-1,2 0 0,-1 0-3,8 0 5,-1 0-4,4 3 2,3-1 2,2-1-1,-1 1-4,8-2 6,0 0-1,8 0-2,-3 0 4,4 0-5,2 0 0,1-3 1,0 1-1,0 0-2,-3 2 5,-3 0-2,-3 0 0,-3 0-3,-2 5-2,-2-1 3,-1 1-2,-3 0 3,1 0 0,-1 0-1,-3 0-2,5-1 3,-2-1 0,1 1 2,-1 1 3,0-2-4,1 2 0,-2 0-1,4-3 2,-2 0-2,0 3 1,-1-2-2,0 2 2,2-1 0,-3 2 0,2 0 2,-1 2-1,-1 0-2,-2-1 1,1-2-2,0-1 4,2-1-2,1 0 3,-2-1-2,6-2-1,-1 0 0,1 0-1,0 0 1,1 0 0,-2 0 0,-1 0 3,-1 0-2,-2 0-2,-1 0 1,0 0-2,-1 0 4,-9-3 0,1 0 0,-5 3-1,-2-2-2,3 2-3,-9-1 4,7 1-1,-6 0 1,7 0 7,-1 0-6,2 0 3,3 0-3,-1 0 1,4 0 1,1 0-1,1 0-1,2-2-1,-4-1 0,0 2-1,-1-1 2,-6 2-1,7 0-1,-5 0 0,-2 0 0,3 0 5,-10 0-3,7 0 2,-6 0-1,1-2-5,3 1 3,-5-1 0,-1 1-3,4-2 4,-3 2 1,-2-1-2,3-4 2,-2-1-2,0 0 1,0-1 0,-2-1 0,1 2 0,-3-6 0,1-8 1,-1 1-2,0-4 0,0 1-1,0-2-1,0 1 1,0-3-4,0-2 5,0 2-6,0-4 6,0 0-1,2 0-9,1-2 7,0-5-7,-2 4 8,2-2 2,-2-1 0,2-1 2,0-1-5,0-2 6,-1 2-5,2 0 2,-1 0 3,-2 3-2,0 4 0,-1 1 0,0 2 0,0 3 0,0 2-2,0-1 0,-1 2 0,0-1 1,-1-2 1,2 0-2,0 2 1,0-3-3,0 5 3,0-2-2,0 0 2,0 1 3,0-2-4,0 0 2,0-1-1,0 2 1,0-2-1,-5 3 0,5 0 0,-3 1 1,0 5 0,1 0 0,0 5-1,1-1 1,1 1-2,0-2 1,0 2 0,0-1-1,0 1 2,0-1 0,0-4-1,0 5 2,3-4-2,-1-1 0,-1 6 0,2-7 2,-1 1-1,-2 5 0,0-7 0,0 7-1,0 1 1,0-2-4,0 1 3,0 2-3,-3-1 3,-2 2 0,-1 2 0,1 0 0,-7 2 0,-2-2 0,-4 2 0,-5 0 0,-1 3 0,-1-1 0,-2 1-1,-2 0 2,-2-1-1,-2 1-1,-3-1 2,0-2-1,-5 2 0,1-1 2,-3-1-4,-1 0 4,-2-1-4,0 0 2,-2 2 0,0-2 0,1-1 0,0 2 0,0 0 0,3 2 0,-2 0 2,7 1-2,-2 1 0,1 1 1,-1 0-2,1 0-1,-2 0 2,1 0-1,2-2 1,-2 2 0,3-3 0,-1 0 0,0-2 0,1 0 0,2 0 0,1 2 0,3 0 0,1 1 0,3 1 0,2 1 0,6 0 0,1 0 0,0 0 0,6 0 1,1 0 1,1 0-2,5 0 2,0 0-1,0 0 0,6 0 0,0 0-2,0 0 0,0 0-1,-2 0-1,1 0 2,-4 0 1,1 1 0,-1 5 0,-2 6 0,3 5 0,0 5 0,1 3 0,0 6 3,-1 3 0,1 1-2,-2 7-1,1-2-1,-2 5 0,1-2 0,3 3 1,-2-2-1,0 0-1,2-2 1,-1 0 0,-1-5 0,-1 2-1,3-5 2,-3 0-1,-1-1 1,-3 1 4,-2 3-3,-2-1 3,-1 3-5,1-3 1,0 2 0,0 1 1,1 0 0,-2 1-3,-1 4 2,1 0-4,-1 3 4,1 0 0,1-3 1,2-1-2,3-4 2,2-1 0,3-4-1,2-2 10,1 2-7,0-5 4,0-1-7,1-3 0,1 0 5,1-1-5,-1-2 8,0-5-7,-1 2-4,-1 0 2,0 1 1,0 5-3,0-9 4,-1 1 1,-2-3-3,0-2 5,-1 8-2,1-8-3,0 0 0,0 0-3,1-7 3,1 7 1,1-8 2,-1 0-3,1 3 0,0-7-1,-3 0 1,3 0 2,0 1-2,0 1 0,0-1-4,0 0 1,0 7 5,0-2-3,0 0 3,3 2-1,-1-5 0,7 1 2,0 1-1,2-3-1,7-1-1,-1 1 1,5-2 0,0 0-1,-1 0 1,0 0 0,3 0-1,2 0 2,2 0-3,-1 0 0,1 3 2,-3-3-3,1 0 3,-2 1 0,-1 4 1,4 1 1,1-4 0,2 1-3,2-3 0,3 0 1,0-4-3,3-2 7,-2 1-4,1 0 0,-1 5-3,-1 0 0,-1 0-1,2 0 4,-1 5 0,-2-1-1,-1-1 1,0 1-3,-1 0 4,-1 1-1,3-3 2,-1-2 0,3 0-3,3 0 0,1 0 2,1 0-2,-3 0 2,1 0 0,-2 0-1,-3-2 0,-2 2-1,-1-3 2,-4 3-1,-9-2 1,2 2-1,0 0-3,0 0 5,-1-1-4,0 1 3,-1 0 0,-1 0-2,7 0 2,-7 0-2,2 0 1,0 0 0,4 0 1,-3-2-2,1 1 2,-4-3 0,-2 4-1,5-3 2,-7-1-2,-7 3-2,5 1 6,-2 0-6,-3 0 4,1 0 1,-6 0-6,0 0 4,0 0-2,1 0 2,1 0-2,0-1-2,-2-5-26,0 1-70,0-10-129</inkml:trace>
  <inkml:trace contextRef="#ctx0" brushRef="#br0" timeOffset="39780.2751">15104 13827 93,'0'0'24,"0"0"-4,0 0-5,0 0-2,0 0-3,0 0 1,0 0-2,0 0 2,0 0-2,-5-19 3,5 16-4,0 3 1,2 0 0,-1 0-2,1 0 2,2 0 3,1 0 0,2 5 0,-3 2 2,-1 1-3,0 1 0,-2 3-2,2 6-2,2-3 0,1 6 0,-1-3-2,4-3 1,-3-2 0,2-4-2,2 3 2,-1-2-1,1 0-1,0 2 1,-2-2-2,-3-3 1,3 5 0,-4-5 0,-2-4-1,2 6 1,-3-4-1,0-1 1,1 2 0,-2-1-1,1-1 1,1 1-1,-2-1-2,0-4 0,0 0 1,0 0-1,3 2 1,-3-1-2,1 1 3,-1 0-2,2-1 2,-2 1 0,1-2 2,1 0-2,-1 1 1,1-1-1,-1 0-1,3 0 1,2-1-2,3-7 1,2-3 0,2-1 1,5-4-3,3-1 0,4-1 0,4-3 1,3 1-2,2-4 2,4 1-1,1-3-4,4-2 4,-1-1-4,3 0 4,-1 2-1,0 0 1,-5 3 0,-1 0 0,-5 1 1,-2 5-1,-5 1 2,-3 5-2,-9 5 0,1-1 0,-7 4 0,-3 1 0,-1 1 2,-4 2-1,4 0 1,-1-3-2,3 3 0,-2-2-2,-4 2 4,0-2-2,0 2 1,2 0-1,-1 0 0,-1 0 1,2-1-1,-2 1 0,1 0 1,-1 0-2,2 0 2,-2 0 0,1-2 0,-1 2 0,2 0 0,-2 0-2,0 0 2,1 0-1,-1-2-2,0 2 0,2 0-4,-2 0-5,1 0-18,7-3-50,4-5-157</inkml:trace>
</inkml:ink>
</file>

<file path=ppt/ink/ink8.xml><?xml version="1.0" encoding="utf-8"?>
<inkml:ink xmlns:inkml="http://www.w3.org/2003/InkML">
  <inkml:definitions>
    <inkml:context xml:id="ctx0">
      <inkml:inkSource xml:id="inkSrc0">
        <inkml:traceFormat>
          <inkml:channel name="X" type="integer" max="1024" units="cm"/>
          <inkml:channel name="Y" type="integer" max="768" units="cm"/>
        </inkml:traceFormat>
        <inkml:channelProperties>
          <inkml:channelProperty channel="X" name="resolution" value="28.36565" units="1/cm"/>
          <inkml:channelProperty channel="Y" name="resolution" value="28.33948" units="1/cm"/>
        </inkml:channelProperties>
      </inkml:inkSource>
      <inkml:timestamp xml:id="ts0" timeString="2020-09-03T06:24:07.538"/>
    </inkml:context>
    <inkml:brush xml:id="br0">
      <inkml:brushProperty name="width" value="0.05292" units="cm"/>
      <inkml:brushProperty name="height" value="0.05292" units="cm"/>
      <inkml:brushProperty name="color" value="#FF0000"/>
    </inkml:brush>
    <inkml:context xml:id="ctx1">
      <inkml:inkSource xml:id="inkSrc3">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1" timeString="2020-09-03T06:24:41.242"/>
    </inkml:context>
  </inkml:definitions>
  <inkml:trace contextRef="#ctx0" brushRef="#br0">1588 3249,'0'0,"0"0,25 0,-25 0,24 25,-24-25,50 0,-25 0,0 0,-1 25,-24-25,50 0,-50 0,25 0,-25 0,25 0,0 0,-25 0,24 0,1 0,0 0,25 0,-1 0,-24 0,0 0,49 25,-49-25,0 25,0-25,-1 0,1 0,-25 0,25 0,49 0,-24 0,0 24,-1-24,1 25,-1-25,-24 0,25 25,-1-25,1 25,-25-25,24 0,51 0,-51 25,26-25,-26 0,1 24,0-24,24 0,-49 0,49 0,-24 0,-1 0,1 25,0-25,-26 25,51-25,-26 0,1 0,0 0,-1 0,1 0,-25 0,0 0,24 0,-24 0,25 0,-1 0,1 0,24-25,-49 25,49 0,1 0,-1 0,-49 0,49 0,1 0,-1-49,25 49,75 0,-50-25,-25 0,1 25,-1 0,25-25,-25 25,50 0,-50 0,50-25,-75 25,1 0,-1 0,25-24,-49 24,49 0,-24 0,-1-25,-24 25,-1 0,1-25,-1 25,1 0,-25-25,24 25,-24 0,0 0,0 0,-25 0,25 0,0 0,-1 0,26 0,-25 0,24 0,26 0,-50 0,49 0,-24 0,-1 0,1 0,-1 0,26 0,-1 0,-24 0,-1 0,26 0,-26 0,1 0,25 0,-1 0,75 25,-25-25,49 0,-73 25,48-25,-48 0,24 0,-50 0,25 0,-74 0,0 0,0 0,24 0,1 0,-25 0,24 0,1 0,-25 0,0 0,24 0,-49 0,50 0,-25 0,-1 0,26 0,0 0,49 0,-50 0,26 0,-1 0,1 0,-26 0,1 0,0 0,-1 0,-24 0,49 0,-24 0,24 0,1 0,-1 0,-24 0,-1 0,-24 0,0 0,-25 0,25 0,-25 0,25 0,-1 0,1 0,-25 0,25 0,-25 0,25 0,24 0,1 0,0 0,-1 0,26 0,-50 0,-1 0,-24 0,25 0,-25 0,50 0,-50 0,25 0,-25 0,24 0,-24 0,25 0,0 0,-25 0</inkml:trace>
  <inkml:trace contextRef="#ctx0" brushRef="#br0" timeOffset="16848.9637">3349 5854,'0'-25,"0"25,0 0,25 0,-25 0,25 0,-1 0,-24 0,25 0,0 0,0 0,-25 0,25 0,-25 0,0 0,49 0,-49 0,25 0,-25 0,25 0,-25 0,25 0,-1-25,-24 25,25 0,-25 0,25 0,0 0,-25-25,0 25,25 0,-25 0,24 0,-24 0,25 0,-25-24</inkml:trace>
  <inkml:trace contextRef="#ctx0" brushRef="#br0" timeOffset="19496.1151">7491 5904,'0'0,"25"0,0 0,-25 0,25 0,0 0,-25 0,24 0,-24 0,25 0,0 0,-25 0,25 0,-25 0,49 0,-24 0,-25 0,25 0,0 0,-25 0,25 0,-25 0,24 0,-24 0,0 0,25 0,0 0,-25 0,25 0,0 0,-1 0,-24 0,25 0,0 0,-25 0,25 0,0 0,-1 0,1 0,0 0,0 0,0 0,24 0,-24 0,0 0,-25 0,25 0,-25 24,25-24,-25 0,24 0,-24 0,25 0,-25 0,25 0,0 0,0 0,-1 0,1 0,0 0,0 0,0 0,-25 0,24 0,1 0,-25 0,25 0,-25 0,25 0,-25 0,25 0,-1 0,-24 0,25 0,-25 0,25 0,0 0,-25 0,25 0,-25 0,24 0</inkml:trace>
  <inkml:trace contextRef="#ctx1" brushRef="#br0">3439 6002 25,'0'0'12,"0"0"-4,0 0-2,0 0-2,0 0 0,0 0 0,0 0 1,0 0 1,0 0 0,0 0-1,64-27 1,-48 26-2,3-3 2,1 3 0,6-2-1,-1 1 2,4-2-1,1 1 1,3-4 0,3 2 2,0-3-3,2-1 0,3 1-4,3-4 3,3 2-4,2 0 2,3 1 0,-3 1-3,2 1 1,-1 0 0,-3 2 0,-1 2 2,0 1-1,-1 0-1,1 2 3,-3 0-2,1 0-1,0-3 2,1-2-1,3-2-1,1 2 3,3 0-3,-1-1 1,-2 2 0,0-1-4,-2 0 4,0 4 0,-3-1-2,-1 2 2,-2 0-2,-4 0 0,2 2 0,-4 1 2,4 1-2,-1 0 1,2-1 0,-1 0 0,0-1 0,-1 0-1,2 0 1,-2-1 1,-2-1-1,2 0 0,-1 0 0,2 0 2,-1 0-2,-4 0 0,4 0 0,-4 0 0,1 0 0,1 0 1,0 0-2,3 0 2,-1 2-1,1-2 0,2 3 2,1-2-2,-2-1 0,3 1 0,1-1 0,-1 0 2,3 0-3,1 0 1,0-2 0,1-3-1,-2 0 1,3 1 0,-1 0-1,1-1 0,0 2 0,-3 0 0,2 1 0,-3 1 0,0 1 2,-1 0-1,-1 0-1,-1 0 0,-2 0 0,0 1 0,-2-1 0,-1 2 1,0-2-1,2 0 0,0 0 0,-1 0 0,-1 0 1,0 0-1,-1 0 0,-3 0 0,0 0 0,-1 0 1,-2 1-2,-1 2 1,0 0-1,-3 2-4,-2 0 4,-3-3 0,1 2 2,1-1 1,-1-3 0,2 3-2,2-2 1,2-1 0,-1 0-1,3 0 4,-1 0-3,0 0-1,0 0 0,-3 0 0,1 0 0,0 0 0,-1 0 0,-2 0 1,1 0-2,-3 0 1,2 0 0,1 0-1,4 0 2,1 0-1,5 0 0,0 0 0,8 0 0,-3 0 0,1 0-1,2-1 2,-2-2-1,-1 0 0,1 1 0,-4-1 0,-2 2 0,-3-1 2,-2 1-2,-4 1 0,-7-2 0,0 2-2,1-1 2,1 1 1,8 0-2,2 0 2,1 0-2,4-2 0,3 2 1,3-2 0,0 1 0,-2-1 2,2 1-2,-4-1 0,-3 1 0,-1 1 0,-3-2 1,-10 2 0,-1 0 0,-8 0 1,-6 0-1,0 0-1,-6 0 1,0 0 0,0 0 0,0 0 0,3 0-1,-2 0-1,2 0 1,-2 0 0,0 0 0,1 0 1,-1 0-1,1 0 2,-1 0-2,1 0 0,-1 0 1,1 0 1,-2 0 1,3 0-1,-2 0-1,1 0 0,-1 0 2,1 0-2,-1 0 0,1 0 0,-2 0-1,1 0-2,-1 0-1,1 0 1,-1 0 0,0 0-2,3 2-3,-3 2-38,-8 1-129</inkml:trace>
  <inkml:trace contextRef="#ctx1" brushRef="#br0" timeOffset="7491.4285">15230 2066 35,'0'0'18,"0"0"-5,0 0-1,0 0-3,0 0-1,60-88-2,-44 78-1,0-2-1,2 5-1,2 0 0,2 1-2,-1 1 1,-5 1-1,3 2 2,1 2-1,-2 0 1,5 3-1,-5 5 0,-5 2 1,-1 5 0,-3 2 2,-4 7-1,-3 1 0,-2 5 0,-3 5-1,-6 4 1,-6 4 0,1 1-1,-4 0 1,-1-4-1,3-1 0,0-5 1,2-5-1,-2-4 1,4-4 2,2-2 0,0-7 0,4 0 5,2-4-8,1-6 7,-2 5-7,4-2 0,-2-2-2,2 2 0,1-5 1,-3 0 2,3 0-1,0 0 2,0 0-2,8-3-7,7-7 6,5-6-6,2-2 4,-2-2 1,3 1 0,2-6 0,-1 1 0,0-4-1,2-3 0,1-1 0,2 0 2,-1-1-1,3-1 0,-1 3 0,0 2-1,-5 1 1,0 4 0,-3 4-1,-4 3 2,-6 7-4,-3 2 2,-5 8 2,-1-4-1,-1 1 2,2 0 0,-1 1 0,-3 2 0,0-2-2,0 2 0,0 0 0,0 0-2,0 0 2,-2 0-1,-6 0 1,-5 10 0,-1 1-1,1 2 3,1 4-2,0 1 1,-1 2 2,0 2-2,1 2 1,-1 1 0,1-1-1,1 1 3,1-3-2,4-7 1,2 2-3,1-7 0,1-3-1,2 5 3,0-7 0,0 8 1,0-1-2,0 0 0,2-3-1,1 1 2,4 2-2,-3-5 1,4 6-2,-1-8 3,0 2-2,1-1 1,-1-2-1,1 1 1,1-2 0,0 2-1,0-4 0,-1 2 0,4-2 0,-2 1 0,3-2-1,4 2 0,-2-2 0,5 0 0,-3 0-1,-3 0 0,6 0 1,0-2-1,-9 0 2,8 1-2,-9-1-1,-4 2-1,1 0-1,-1 0-3,0 0-4,6 0-17,0 0-48,-1 2-123</inkml:trace>
  <inkml:trace contextRef="#ctx1" brushRef="#br0" timeOffset="7953.4549">16129 2314 72,'0'0'20,"0"0"1,0 0 2,0 0-2,0 0-3,0 0-4,0 0-2,0 0-4,0 0 2,0 0-1,29-52 0,-3 42-2,6 0 0,2 3-5,4 0 2,4 2-3,1-1-1,1 2 0,0 0 0,0 0 0,-2 0 0,-2-1-1,-2 3 2,1-3-2,-3 0 2,-4 2-1,-2 1 0,-9-1 1,-1 1-1,-7 0 0,0 2 0,-2-1 0,-5 1 0,1 0 0,-2-2 0,0 2-2,1 0 0,0 0 0,0 0-2,-1 0 1,5 0-8,0 0-4,1 0-15,-2 2-38,-4 1-54</inkml:trace>
  <inkml:trace contextRef="#ctx1" brushRef="#br0" timeOffset="8372.4787">16623 1828 62,'0'0'23,"0"0"-2,0 0-5,0 0-5,0 0 0,0 0 0,0 0 2,0 0 1,0 0 2,0 0 6,-13 51-3,13-21 0,0 0-4,0 4-9,0 2 0,0 1 0,0 5 0,0 1 0,0 3-1,0 2-1,0-3 0,-1-1 1,-3-5 0,1 0-1,0-7-1,-1 0 8,1-4-9,0-2 8,-1-10-7,0 0 1,1-4 5,-1-3-3,0 1 6,3-5-6,-4 4 0,4-5-1,-1-1-1,1 2-1,1-5 0,-2 0-1,2 0 0,0 2-1,-1-1 0,1 0 0,-2 1-2,2-2 0,0 1-1,0-1-5,0 2-2,0-2-12,0 5-21,5-1-45,-2-1-86</inkml:trace>
  <inkml:trace contextRef="#ctx1" brushRef="#br0" timeOffset="9427.5392">17345 1757 48,'0'0'8,"0"0"6,0 0 2,0 0-1,0 0 3,0 0 0,0 0 8,-87 103-3,74-69-1,-1-1-2,1 3-11,1 3-1,0-2 0,2 2-1,0 2 1,2 2 1,0-4-1,0 1 0,2-2-2,-1-5-2,2-2 1,1-4 1,1-9 0,-1 0 0,3-7-1,-2-1 0,0 1 0,1-7-1,1 1 2,1-5 1,-2 0 0,2 0 1,0 2-3,0-1 0,0-1-2,0 0-2,0 0-1,8-4 0,6-8 0,2-7-1,4-2-1,5-5 2,-2-1 0,-1-7 0,5-2 0,-1-5 0,0-1 0,1-3-1,1 3 2,-1 1 1,1 3 0,-6 4-1,2 2 0,-2 4-11,-3 2-2,-1 4 3,-3 2-4,1 3 13,-7 7 2,2 0-2,-4 5 0,0-2 0,2 2 1,-5 3-1,1 0 0,-1 1 0,0 1 1,1-2-2,1 2 2,-6 0 1,0-2-2,0 2 1,3 0 1,1 2-2,-1 1 1,-1 1 0,-2 1 0,0 0 0,-1 5 13,-3-1-13,0 1 13,-1 0-12,1-2-1,-1-1 12,2-3-11,-2 3 11,2-4-11,-4 2 0,-1 1-2,1 0 1,1-1 0,-4 1-1,-1 1 2,-2 1-2,3-1-2,-4 1 1,2-1 1,-2 0 0,0 1-1,1-3 2,6-1-2,1-1 1,-2-1 0,3 0 0,1-1 0,-1 1 1,1 0-2,0-2 1,-2 3 0,-3 2 0,6-1 0,-2 1 0,-2 3 0,1-1-1,0 7 0,3-4 1,-1 6-1,2 3 1,1-1 0,1 7-1,0-1 2,1 2-1,5 1 0,1 0 1,5 0-1,-2 2 1,3-2 0,0-2-1,0 4 1,3-5-1,-2-1-1,2 1 2,-1-2-2,0 1 1,0-3 9,1 2-8,-3-1 8,0-5-8,-4-4-2,-2-1 7,-3-4-6,2 2 5,-2-1-3,-2-4-1,0 1 1,-2-5-2,0 0 1,0 0 0,0 2 1,0-1-1,2 1 1,-1-1-1,-1 1 0,2-1-1,-2 0 0,1 1 0,-1 0-1,2-1 0,-2-1-2,1 2 0,-1-2 0,1 1-2,3 4-1,6 1-8,-4 0-25,8 0-48,3-2-133</inkml:trace>
  <inkml:trace contextRef="#ctx1" brushRef="#br0" timeOffset="14247.8149">17032 3116 7,'0'0'24,"0"0"-1,0 0-2,0 0-2,0 0-1,0 0-4,0 0 1,0 0-5,0 0-3,0 0 0,-47-59-4,45 57 2,2 2 1,-1 0-1,-1 0 4,1 0 1,-5 0 3,-1 0-1,1-3 4,2 3-3,4 0-1,-2-2 1,2 2-2,-1 0-3,1-2-3,0-4-3,3-2 0,9-3 1,7 0 0,6 0 1,4 1-3,3 0 1,1 1-1,1 0 1,0 0-1,1 0 0,1 1 1,-1 0-2,-2 0 1,0-1 1,1 2-2,-4-1 1,0-1 1,1 2-1,-4-1 0,0 3 1,-3-4-1,0 4 1,-2-3 1,0 1 0,-2 0-1,-4 2 0,-2 0-2,-2 2 0,-2-1 0,3 2-1,-1-1 0,4 0-2,-6 0-2,7 1-1,0 2-1,-6 0-6,6 0-4,-4 2-10,-3 2-12,1 2-14,-3-1-16,-5-2 0</inkml:trace>
  <inkml:trace contextRef="#ctx1" brushRef="#br0" timeOffset="14739.8431">16963 3185 59,'0'0'19,"0"0"2,0 0-3,0 0-3,0 0-8,0 0-1,0 0 0,0 0 0,0 0 2,0 0-2,-11 0 2,11 0-3,0 0 1,4 0 2,2-2-1,7 2 1,3-3 0,-5 1-1,7 1 0,-1-3-1,3 1-2,8-2-2,2-1 0,2 1-2,8-3 0,4 3 0,5-3-1,2 0 1,3 1 0,0-1-1,-1 2 1,-3 0 0,-4 0 0,-5 1 0,0-1 0,-6 4 0,-5-1 1,-3-1-1,-7 3 1,-3-3 1,-7 4-2,0 0 0,3-3 0,-9 2-2,2 1 2,-6 0 0,5 0 0,2 0 0,-3 0 0,2 0 2,-6 0 0,0 0 4,0 0 3,1 0 1,1 0-1,-2 0-3,0 0-1,0-1-2,0 1-1,0 0 2,0 0-3,0 0-2,0 0-7,0 0-7,-2 0-10,2 0-46,0 0-112</inkml:trace>
  <inkml:trace contextRef="#ctx1" brushRef="#br0" timeOffset="17660.0101">6010 7815 31,'0'0'19,"0"0"-2,0 0-2,0 0-2,0 0-3,0 0 1,0 0-1,0 0-1,0 0-1,-14-1-3,12 1-3,1 0 2,-1 0 0,1 0 1,-1 0 6,2 0-4,-1 0 1,1 0 1,0 1-1,3 5 2,7 2-1,6-1 1,2 0 0,7-2-1,3-3-1,4 1-1,3-3-1,6 0-1,5 0-1,3-4-2,2-1-3,3 2 3,-3 1-2,3-1 0,-3-1 1,1 3-2,0 1 1,-1-2 0,0 2 1,-1-1 0,-4 1-1,2 0 0,-5-1 0,3 1 2,-2 0-2,-3 0 1,-1 0 1,-4-3-1,-1 0 3,-3 1-1,4-2 1,-5 1-1,3 1 1,-1-1-1,-2-1 1,0 1-2,-2 2 0,-2-1 1,-3 0-3,-6 2 3,0 0-3,-4 0 0,-1 0 1,0 0 1,2 0 0,-1-2-1,-3 2 0,4 0 2,-3-3-2,1 3 0,-3 0-1,0 0 1,-4-2 0,5 0 0,-5 1-1,-2-1-1,7 1 1,-6 0-3,-1-2 0,0 3-1,-4 0-3,0 0-6,0 0-6,2 0-10,0 0-18,-2 0-40</inkml:trace>
  <inkml:trace contextRef="#ctx1" brushRef="#br0" timeOffset="18317.0477">5924 8269 10,'0'0'24,"0"0"4,0 0 1,0 0-8,0 0-7,0 0-4,0 0-3,0 0 1,0 0 1,0 0-2,35-11 1,-16 6 0,2-2-2,0 1 3,2 0-1,-2 0 2,5 0 3,-2-2-2,2-2-2,-1 1 2,5 0-4,0-2 0,4 1 1,2 2-3,3-1 1,0 0-2,4 1-3,-1 1 1,1 0-1,0 3 0,0 1 0,0 0-1,1 0-1,-1 3 1,0 0 0,1 0-1,-2 0 2,-1 0-1,3 0-1,-3 0 1,-1 0-2,-1 0 2,-2 0 0,-2 0-2,0 4 0,0-1 0,1 0 0,0-1 0,-2 1 0,3-1 1,-2-1 1,1 1-1,-3-2-2,1 0 3,-2 0-1,-1 0 1,-2 0 3,-1 0-2,-3-3 0,3-1-1,-5 1 0,-3 0 1,-4 0 0,-3 2 0,-2-2-1,2 3 0,-2-2-1,-1 1 1,-6-1 1,3 2 1,-2-2-2,-1 2 2,0-1-1,2 1 2,-6 0 1,0-1 1,0 1 3,2 0-1,-1-2-1,1 2 0,-1-1-3,2-1 1,-2 1-3,1-1-2,2-1-9,-1-2-12,7 1-75,6-4-96</inkml:trace>
  <inkml:trace contextRef="#ctx1" brushRef="#br0" timeOffset="26907.539">11128 11522 161,'0'0'16,"0"0"1,0 0 0,0 0-3,0 0 1,0 0-4,0 0-2,0 0-2,0 0-3,0 0-1,-26-42 0,26 42-2,-1-2 1,1 2-1,0-1 3,-2 1 0,2 0 1,0-2-1,0 2 0,0 0-1,0 0 1,0 0 0,0-2 0,10 1 1,9 0-1,6-2 0,3 0 0,4 0-1,6-1-2,1 0 1,6 0-1,1-1 0,0 2 1,1-2-2,-3 3 1,-2-2-2,-3 1 1,-3 0 0,-5 1 0,-1 1-1,-2 0 1,-11-1-2,0 2-1,-5-1 1,1 1-3,-1 0 1,-2 0-3,1 0-4,-6 0-1,3 0-7,-3 0-10,-3 1-11,4 2-24,-6-3-20</inkml:trace>
  <inkml:trace contextRef="#ctx1" brushRef="#br0" timeOffset="27372.5656">11131 11689 66,'0'0'33,"0"0"-8,0 0-6,0 0-8,0 0-5,0 0-1,0 0-1,0 0 3,0 0 0,0 0 0,-7-1-1,7 1 1,0 0-1,0 0 0,0 0 0,4 0 1,2 0-1,7 0 0,4 0 0,0 0 0,8 0-3,-4 0 0,3 1-1,0-1-1,4 0 0,1 0 2,1 0-2,1 0-1,0 0 0,0 0 1,1-3-1,-2 0 1,0 0 0,-2-1 2,-1 0-3,-1 0 1,-2 0 0,-7 1 0,-1 1 2,-5-1-2,-6 1 1,5 0-1,-5 1-1,1 0 2,0 1-1,-6 0 0,0-2 1,0 2 1,1 0 1,1 0 2,-1 0-1,1 0 1,-1 0-2,0 0 0,1 0-2,0 0-1,-1 0-2,-1 0-1,2 0-2,1 0-3,3 0-10,3 3-88,-1 3-82</inkml:trace>
  <inkml:trace contextRef="#ctx1" brushRef="#br0" timeOffset="29740.7011">11212 10236 63,'0'0'26,"0"0"-1,0 0-4,0 0-4,-19-84-2,15 71-3,-1 4-3,0-6 2,2 6-3,-3-3-1,0-3 1,2 5-1,-3-4-1,-2 2 0,-3 1-1,-2-1 1,-3 0-1,-2 3-1,-3 0 2,-2 1-2,-2 2 0,-2 2-2,1 0 1,-1 4-1,3 0 2,-1 0 1,2 0-2,-1 0 0,-1 5-1,3 2 0,-2 0 2,0 2 0,-1 2 0,3 1-1,-2 1 2,2 0-2,0 6 1,-2-1 1,1 6-1,-2 1 0,1 3-1,-1 2 2,0 2-3,1-2 2,1 4-2,2-5 1,0 2 0,2-2-1,2-2 0,3-1-2,2-1 1,0 1 1,0 1 2,2 1 0,3 1 0,-2-1 2,1 1-4,-1 0 4,1 0-5,1 1 1,-2 1 1,2-2 0,2 1-1,1 0 1,0-1-1,1 0-1,1 0 0,2 0 0,1-3 0,0 2 0,0 0 1,0-3-2,0 1 1,0 0 1,0-1 1,0 1 1,1 1-2,2 0 0,1-3-1,-1 0 2,2-3-3,0 1 1,3-5 0,-1 3 0,3-4 0,0 1-1,3-4 1,0 2-1,4-1 1,-1-1 1,5 0-2,-1-1 0,2-3 0,-1-1 1,1 2 0,-3 0 0,-2-3 0,1 1 1,-1-3-2,-2 4 1,-1-5 0,-1 0 2,1 0-1,-5 0-1,9-1 2,-7 0-3,0-3 1,8 2 1,-8-1-1,10-1 1,-2 0-1,-2 0-1,2 0 1,-2-1 0,1-2 0,-8 1 0,10 0 1,-10 1-1,-3 0 0,3-2-1,-4 3 1,-1 0-1,6-3 1,-7 2 0,1 0-1,5-1 0,-6 1 1,2 0-1,3-2 0,-4 0 0,3 1 0,5-3 0,-5 1 0,3 1 0,-3-4 1,1 2 0,-3 0-1,1 0 0,0-1 0,0 0 0,-2-2 1,1 3 2,-2-5-3,3 3 1,-4-3 0,3 3-1,-2-2 0,0 0 1,1-1-1,3-5 0,-1 3 0,4-2 0,-4 2 0,2 2 0,2 0 0,-3 5 0,3-7 1,1 4-1,-5 2 1,6-3-2,-5-2 1,-2 5 0,3-6 1,-2 0-1,-3 3 1,4-5-1,-4 0-2,1-1 2,0 1-3,-1-1 3,2-2 0,0 0-1,3-3 2,1-1-1,-1 0 0,1-1 0,0 1 0,0-1 0,-2-3 0,1 1 0,0-1 1,-3 0-1,0 0 0,1 1 0,-3 2 1,3 0-1,-2 2 0,-2 5 1,-1-1-1,3-1 0,-1-1 0,5-7 1,-4 4-1,3 0 0,1 0 0,-1-1 0,1 0 0,-2-1 0,0 0-4,2 2 4,-3-1-4,0-2 4,-4 2 0,1 0 0,0 5 0,-3-1 0,3 0 0,-3 6 0,0-8 2,0 4-2,0 3 0,0-4 0,-3 4 0,2 0 0,-1 1 0,1-3 0,-1 2 1,0 1-1,2 0 0,-2 1 0,2-1 1,-1 2-1,-1-1 0,1 5 1,-2-4-1,3 3 1,-2 1 0,1-5-1,-1 6 0,1 1 0,-1-1 0,2 5 0,0 0-1,0 0-1,0-3 0,0 3-5,0-2-1,0 2-5,0 0-16,0 5-51,5 7-141</inkml:trace>
  <inkml:trace contextRef="#ctx1" brushRef="#br0" timeOffset="30895.7671">10350 12072 23,'0'0'21,"0"0"1,0 0-1,0 0-4,0 0-7,0 0-1,0 0 1,0 0 1,0 0-3,-19-4 1,18 2-3,-1 2 0,1-2 1,-1 2-1,2-1 1,0 1 0,0-4 1,2 1 0,7-2 1,4 0 0,4 2-2,3-1 1,1 0-2,2 1 1,0 1-1,3 2 0,0 0-1,2 0-2,3 0 1,2 0-3,2 0 0,0 0 0,3 0 2,1 0-1,2 0 1,0 0-1,2 0-1,-2-1-1,-1 1 1,1 0-2,-2 0 1,-2 0 1,1 0 0,1 0 0,-2 0 1,0 0-2,-1 0 0,0 0 0,-1 0 1,-1 0-1,0 0 0,-4 0 0,0-2 0,-1 1 1,-3 0 0,-2-2-1,-6 3-1,1-3 2,-7 3-1,-1-1 0,3 0 1,-3-1-1,2 1 1,-9-1 1,2 2-2,-6 0 1,4-2 0,2 2 0,-1 0 1,1 0 1,-6 0-1,0 0 2,0 0-3,2 0 2,-1 0 1,1 0 0,-2 0 0,0 0 0,0 0-1,0 0 0,0 0 0,0 0-2,0 0 2,0 0-3,0 0-2,0 0-3,0 2-7,0 3-63,3 0-122</inkml:trace>
  <inkml:trace contextRef="#ctx1" brushRef="#br0" timeOffset="31674.8117">12766 11710 37,'0'0'23,"0"0"4,0 0 0,0 0-4,0 0-3,0 0-3,0 0-5,0 0-2,0 0-3,0 0 1,-56-5-3,56 5 3,0 0 0,0 0 1,11 0-2,7 0-1,8 0-1,3 0-2,4 3 1,2-3-2,2 0 1,3 0-1,1 0-1,0 0 0,2 0 2,-1 0-1,-2 0 0,-1 0 4,-2-3-3,0-1 0,-2 3 2,-3-2-3,1-1 3,-5 1-1,-3 2 0,0 0 1,-6-1-3,-2 2 0,2-2 2,-8 2-1,9 0-2,-1 0 2,-8 0-2,9 0-1,-10 0-1,-6 0 0,7 0-1,-6 0 1,-1 0-2,1 2-1,-5-2-2,1 3-2,1 1-6,-1 0-14,-1 7-33,-3-4-50</inkml:trace>
  <inkml:trace contextRef="#ctx1" brushRef="#br0" timeOffset="32099.836">12600 11988 28,'0'0'21,"0"0"0,0 0 1,0 0-1,0 0-1,0 0-1,0 0-2,0 0-2,0 0 0,0 0-1,100 3-1,-61-3 0,2 0-1,6-3-2,3 2 0,1-3-2,6 1-1,2 1-1,0-1-3,0-1 0,-1 1-1,-3 2 0,-4-1 1,-1 1-1,-4-1 0,-5 1-1,-3 0 3,-4-1-1,-6 0 1,1 1 2,-6-1-3,-6 0 2,-1 1 0,-4-1-1,1 1 1,-2 0 1,-6-1-2,2 2 1,-7 0-1,0-1 0,0 1 3,1 0-2,1 0 2,-1 0-1,0-2-1,1 2-3,-1 0 0,1-1-1,-1 1-1,1-2 1,-2 2-4,0 0-6,1 0-13,-1-2-190</inkml:trace>
  <inkml:trace contextRef="#ctx1" brushRef="#br0" timeOffset="34716.9857">13376 10393 35,'0'0'34,"0"0"1,0 0-14,0 0-7,0 0-5,17-83-3,-12 58 0,0 3 1,2-2-1,-2-2-4,-1 7-1,-2 1 2,-2 2-3,0 5 2,-6-3-1,-2 1-1,-3 4 2,-1-1 0,-2 3 0,-1 2 0,4 3 1,-7-1 0,2 1 1,-3 2-1,-1 0 1,1 2-2,2 5 3,2 1-3,-1 2 1,2 2-2,1 4 0,-2 0-1,2 3 3,-3 1-2,3 2 0,-4-2 1,2 2-1,-2 0 2,1-1 0,-3 2 1,2-2 1,-2 0-2,0-1 2,2-3 0,-2 3-1,1-3 1,0 2 0,0-2-1,1-3 3,0 3-2,3-2 0,-1 0 0,2-1-1,-2 2 2,3-3-3,-3 1 2,4 2-1,-3 0 0,0 3 1,1 0 1,0 1-3,2 0 1,-1 2-1,4-1-1,-1 0 2,3-1-1,-1-3 1,4 0-1,0 0 0,2-5-1,-1 8 0,2 0 1,0 0-1,0 4 1,2-4 0,-1-3-1,2 0 0,0 2 0,-2-1 1,3 6 0,-2-9 3,-1 2-4,1 1 0,-1 1 1,1 5 1,0-3-1,2 0 2,0-1-1,0-2-3,2-2 1,4-1 0,-1-3-1,1 0 1,3-1 0,3-2-2,0 3 0,-3-4 0,0 0 0,-3 1 1,2-1 0,0 0 0,3 2 0,1 1 0,-6-4 1,3 0-1,-1 0 0,0 3 0,7-2-1,-1 2 2,-1-3-2,2 0 0,-1-2 1,4 1-1,-1-1 1,-8-2-1,4 0 2,-1 0-2,-5-1 0,7-1 0,-5 1-2,-2-2 4,8 0-2,-9 3 0,9-3 2,-8 1-2,4-1 0,5 0 1,-5 0-1,4 0 0,1-1 1,-2-2-1,4 0 0,-6-1 1,-1 0-3,0-2 2,0 0 1,-1 0-1,-2-2 2,1-1-1,-3 0-2,0-1 2,2-1 0,-2-2 1,0 1 0,3-1-1,-1-1-1,-2 2-1,-2 2 1,1 0 1,-1-2 0,1-2-1,2-2 0,-1-1 0,0 0-1,-3-1-4,2 0 5,0 0-3,-1-1 3,-1-1 0,2 1 0,-2-2 0,3 1 0,-2-1 0,0 1 0,1-2 0,1 1 0,0-2 0,0 1 1,0 1-1,-1 0 1,1-2-1,0 0 0,1 3 1,-2-4-2,0 2 1,0-2 0,-2 2 0,2-3 0,-3 3 1,-1-2-1,-2 0 2,0-2 0,0 2 0,-3 1 1,0-2-5,0 1 2,0 1-3,0 1 4,0 1 1,-1-1 0,-2 0 1,0 2-2,0-2 0,0 2-1,0 1 2,0-1-2,0 5 3,-1-4-3,1 2 1,-1-2 1,2 1-2,-2 1 1,0 2 0,1 5 0,-3-5 0,-3 1 1,2 1-1,-2-4 1,0 2 1,-2 1-2,1-1 2,-3 1-2,0 3 2,6 2-3,-5-1 3,1-1-1,5 5 0,-5-4-1,3 6-1,-1 1-1,-2 0 0,-2 3 0,-10 2-1,-2 8-3,-11 5-4,-3 10-13,-7 2-107,-4 4-104</inkml:trace>
  <inkml:trace contextRef="#ctx1" brushRef="#br0" timeOffset="45127.581">14991 11612 6,'0'0'12,"0"0"1,0 0 0,0 0 0,0 0-1,0 0-1,0 0 1,0 0-1,0 0 0,0 0 3,-37-7-1,37 7 0,-2 0-1,2 0-2,-6 0 1,-1 0 0,0 0-3,3 0-1,-2 0-1,0 0-1,-5 0-1,-1 0 0,2 0-1,-3 0 2,1 0 1,0 0 1,-2 0 1,2 0 0,-2 0 1,1 0-1,0 0 1,1 0 1,7 0-2,0 0 1,5 0-1,-1 0 0,1 0-2,-2 0 0,0 0-3,0 0 0,1 0-1,-1 0-1,1 0 0,-1 0 2,2 0 0,0 0 1,0 0 0,3 0 0,12 2 0,5 0 1,3-2-2,9 0 3,0 0-2,1-2 2,6-2 0,1-1-1,7-1 0,3 0 0,4 0-2,1 1-1,0 1 0,0 0 0,1 0-2,-1 3 1,-3-1-1,-1 2 0,-2 0 0,-3 0 0,-4 0 0,0 2 0,-2 1 1,-1 0-1,-1-2 1,0 1-1,2-2 1,-1 0 1,3 0-1,3 0 2,1 0-2,3 0-1,-2-2 0,0 0 0,1-2 1,-5 1-1,2 1 0,-4-1 1,-2 1-1,-1 0 0,-1 1 0,-4 1 0,0 0 1,1-2 0,-1 2-1,3-1 1,1-3-1,3 4 1,2-5 1,4 2 0,4-2-1,4 1-1,2-3 1,2 2-1,0 1 1,0-1-1,-3 2-1,-3 1 1,-2-1-1,-3 3 1,-3 0 0,-4 0 0,0 0 1,-5 0-1,-2 0 0,0 0 0,0 0 0,1 0 0,2 0 1,0 0-1,3-3 0,-3 1 2,0-1-4,1-1 2,-4 2-1,-2-1 1,-1 3 1,-10-2-2,1 2 1,-8-1-1,2 1 1,-3 0 0,2-2 1,-3 2 0,-6 0 1,2 0-2,-1-2 0,-2 1 1,-1 0-1,3 1 2,-6 0-1,0-2 0,0 2 0,1 0 0,1-1 0,-1 1-1,-1 0 0,0 0-1,0-3 0,0 3 1,0 0-1,-12 0 1,-6 0 0,-4 0 0,-1 6-1,-3 0 1,-3 0-1,-3 1-1,-3 3 2,-5-3-1,-2 0-1,-4 1 0,-3 0-3,-3-2 4,-5 1 0,1 0 1,-3-2 2,-2 0-2,0 0-1,1 1 1,-1 0 0,-2 2-1,1-1 3,-4 2-2,-4 0 0,-3 0-1,0 2 1,-1-2-1,1 2 1,2-2 0,0 0 0,2-1 0,2 0 0,-1 1 0,2-2 0,0-2 0,3 2 2,6-2-2,2-3 3,5 4-3,4-4 0,6 1 0,0 1 1,3-1-2,-1 2 1,2-3 0,-1 2-1,0 2 1,-1-3 1,-2 2-1,1 0 0,0-1 0,-1 1-1,2-1 1,1 1 1,5-2-1,0 0-1,9-2 2,1-1 0,10 2 0,5-2-1,-6 0 1,8 0-1,-1 0 1,1 0 1,5 0-2,-1 0 0,1 0 0,-4 0-2,4 0 2,-2 0 0,1 0 0,0 0 2,-1 0-4,1 0 2,-1 0 0,1 0 0,-1 0-1,1 0 1,-5 0 0,0 0 0,-1 0 1,-3-2-2,3 2 2,-5-3-1,0 2 0,2-1 2,-1-1-2,5 2 1,-4-1-1,5 2 2,-1-1-2,-5-1 1,7 2-2,-2-1 1,2 1 0,-5-2 0,3 2 1,0 0-1,-6 0 0,6 0 0,0 0-1,0 0 1,0 0-2,0 0 2,-5 0 0,-1 0 0,0 2 0,-6 1-1,0 0-1,-3 1 2,-1 1-1,1-2 1,-1 1 0,0-1 0,1-1 1,3 1-1,1-3 2,4 2-2,-1-2 0,2 0 0,-3 0 1,4 0 1,4 0-2,2 0 1,5 0 0,-1 0-1,1 0-2,-2 0-1,1 0 3,1 0-2,0 0 4,1 0-1,15 0 1,9 0-2,8-4 1,2-2 0,4 2-1,3-2 1,4 0 0,2 1-1,4 1-1,3-1 0,1 1 1,2 1 0,0-1 0,2 1 1,1 0-1,3 0 0,-2-1 0,3 2 0,-1-1 0,-1-1 0,2-1 0,2 1-1,1-4 1,0 2-1,0-1 1,3 0 1,-2 2-1,-1-2 0,-1 2 0,-4 0-1,-2 1 1,-2 1 0,-5 1-1,0-1 1,-2-1 0,-4 1-3,-1 2 3,-1-3 1,0 0-1,-1 0 0,1 0 2,0 0-2,2 0 0,-1-1-2,-3 2 4,-2 0-4,-2 0 4,0 0-2,-3 0 0,-2 1 0,0 1 0,-2 1 0,-4 0 0,0 0 1,-3 0-2,0 0 2,-3-2-2,1 2 1,-2-2 0,2 0 0,1-1 0,0 0 1,2-2-2,-1 2 1,-2 0 0,-1 0 0,-2 2-2,-5-3 2,1 1 0,-2 0 0,-3 2 2,5-2-2,-7 2 1,-7-1-2,4 2 1,-7 0-2,0-2 1,0 2 1,2 0 0,-1 0 0,1 0 0,-1 0 0,0 0 0,1 0 0,-1 0 0,1 0 0,-1 0 0,2 0 1,-2 0-1,1 0 2,-1 0-1,1 0 0,-1 0-1,1 0 1,-1 0-2,1 0 1,-1 0-2,1 0-3,2-1-3,0-1-32,0 2-173</inkml:trace>
  <inkml:trace contextRef="#ctx1" brushRef="#br0" timeOffset="58797.363">6645 10239 47,'0'0'22,"0"0"0,0 0-2,0 0-2,-39-92-3,37 84 1,-2-3-3,-1 1-2,3 5 0,-4-5-3,5 8 1,-2-1-2,1-1-2,2 4-3,-1-1-3,1 1 0,0 0 1,-2 0 1,0 0 1,0 0 2,-2 8-1,-2 9 1,-1 2-2,1 3 2,1 0-1,1 1 1,1 2 0,0 4 2,0 2 1,0 1 3,-2 4-2,3 2 1,0 2 4,0 3-4,-1 3 4,-1 2-2,1 3-7,0 0 2,0 2-4,0 1 2,2 1-3,1 3 1,0-2 1,0 0-3,0-1 1,1-1 0,3 2 4,2 2 0,0-3 3,1 3-2,2 0-4,-2-3-3,0-1-1,1-3 1,-1-2 1,-2-6 0,0 1 0,-1-5 1,1 0 1,-2 1 0,0-1 2,-3-1-2,0-3-2,0-3 0,0-3 0,0-2 1,0-7-1,0-3-1,0-4 0,0-2 0,0 1 1,0-6 0,0 4 2,0-3-2,0-3 1,0 2 0,0-6 2,0 0 0,0 6 1,0-2 0,0 3-2,0-1 1,0-2-2,0 3 1,0-1 0,0 4 1,0-4-1,0-1-1,0 5 1,0-4 0,4 2 2,0 1-1,2-2 3,0-2-2,6-1 1,6-1 1,4-1-1,7-2-1,4 0 1,0 0-3,1 0-1,2 0-1,-2 0 2,4 0-1,-2 0 1,2 0 1,0 2-2,3 1 0,1 2-1,-1-3 0,0 3 0,1-2 0,2-1 0,2 1 1,3-3-1,2 0 1,2 0-1,5 0 1,0 0 0,3 0-1,-1-1 2,1-4-2,0 2 0,0-1 0,1 2 0,-2-1 2,3 1-1,-4 2-1,-1 0 0,-1 0 2,-2 3-2,1 1 0,0 1 0,2-2 0,1 1 1,2-4 0,4 0-1,4 0 0,3 0 1,2-7-2,0 2 2,0 0-1,-2-2 1,-3 2-1,-4 0 0,-4 1-1,-5 1 1,-2 3-1,-5 0 0,0 0 1,-2 4 0,3-3 1,4 1-1,3-2 1,8 0-1,5-2 0,6-3 0,6-2 0,1 1 1,3-1-1,0 0 0,-1 1 0,-2 0-1,-2 0 0,-3 2 1,-4 0 1,-6 3-1,-3-1-1,-7 1 1,0 1 0,-5 0-1,2 0 0,1 0 1,2 0-2,6 0 4,4 0 0,9 0-2,5 0 0,4-1 0,3-2-2,-1 0 2,0 1-2,-6 0 2,-1 2 0,-4-1 0,-5 1-1,-4 0-1,-1 0 2,-5 0 0,-1 0 2,-2 0-2,0 0 0,1 0-2,0 1 2,4-1 0,5 0 2,2 0-2,3 0 1,4 0-2,3 0-1,-1-1 2,0-1 0,0 2 0,-5 0 0,-2 0 0,-4 0 0,-6 0 0,-2 0 0,-2-1 0,-1-2-2,1 1 4,2 0-2,4 0 0,3-1 0,5 1 0,5-1 0,2 0 0,2 0 0,1 0 0,0 2 2,-5-3-2,1 1-2,-3 1 2,-1-3 0,-6 0 2,-1-1-2,-3 2 0,2-1 1,-1-2-1,1 1 0,4 2 0,5-1 2,3 1-1,6 1-1,6 2 1,4 0-1,1 1 0,3 0 0,-2 0-1,0 0-2,-3 1 2,-3 0 1,-1 2 0,-6-1 1,1-2 1,-4 0-4,-3 0 2,-2 0 0,0 0-1,2-5 2,3 3 1,4-1 0,5-1-1,2 3 0,4 1 0,3 0-1,4 0-1,4 2 1,1 4 0,5-1 0,0 2 0,-3 0 0,-2 0-1,-5 1 1,-5-3-1,-8-1 1,-8-1-1,-5-3 1,-9 0 1,-6 0-1,-1-7 1,-4 2 0,0-3 0,-1 3 1,-1-2 1,-3 2-4,-4 0 3,-6 2-2,-4-1 2,-5 0 2,-4 0-2,-3-2 2,-9 3 1,-5-4-3,-3 5 3,-3-1-1,-1-2 0,-1 2 0,-1-1 0,0 2 1,-3-3-3,0 0 1,3 1-2,-2 0-2,-1 4 2,0 0 0,0-7 1,0 3 0,0-2 0,0-5-2,0 7 1,0-3 0,0-4 0,0 4 0,0-10-1,0-3 1,0-1-5,2-8 4,1 2-5,1 0 5,-1 0 0,0 1 0,1-5 0,-1-1 2,0 3-1,-2-5-1,2 3 2,-1-3 0,1 3 0,-1-1 0,3 2 0,-3 0 0,3 1 0,1-3-1,0 0 2,-1 1-2,2-1 0,-1-1-1,-1-1-2,-2-3 1,0-1-3,-1-1 4,1-3-1,-1-3 0,5 1 2,-3-2-2,2-1 3,0 1-2,0 2 1,1 0-1,-3 3 3,2 2-3,-3-2 2,0 1-3,0-2-4,-2 0 3,1-4-3,-2 0 4,0-1 3,0-2-2,0 3 0,0 2 0,-5 3 0,1 2 0,-1 3 1,1 2 0,1 6 0,0 1 0,1 7 0,2 1-2,-2 0 2,1 6-1,1-8 0,-2 8 0,2-1-3,0 1 2,0 1-2,0 0 3,0 6 0,0-6 1,0 5-1,0 1 0,0 0-1,0-2 0,0 3 1,0-2 0,0-5 0,-1 7-1,-5-3-1,0-3 0,0 5 0,-7-3 1,-1 2-1,-7 0 1,-6 1 1,-2-1-2,-5 5 2,-6-1-1,-6 0 1,-3-1-1,-7 4 0,-2 0 0,-7 0 0,-3 0 0,-6 0 1,-2-2 0,0 2-1,0-1 1,-3-3-1,0 1 1,1-3 1,-1 0-1,-1 0 0,-2-1 0,1 0 0,1 1 0,-2 0 0,-1 0 0,1 1 0,-2-2 1,-1 2-1,-4-2 0,1 2 1,0 2-1,-3-1 1,-1-1-2,-4 2 2,1 1-1,-2-1 0,-1 3 1,2 0-1,3 0 0,6 0 0,1 3 1,7 4-1,2 0 1,5 1-1,2 1 0,3-1 0,1 1 0,1 0-1,1-2 1,-2 3-1,-1-3-1,-3 0 1,0 0 0,-1-1 0,1 1 1,2-1 0,1 1 0,4 0-1,-1-2 1,2 2-2,-3 0 1,4 1 0,-4-1 0,3-2-1,-1 2 0,2-2 1,-2-3 0,0 1 0,-1 1 2,0-3-2,-2-1 1,-1 0 0,-3 0-1,0 0 1,1 0 0,-3 0 0,1 0 0,-2 0 0,-2 0 0,-2-1 1,-3-1-1,-1 0 0,-3 1 0,1 1 0,-2-2 0,1 0 0,2 2 0,2-3 0,-1 1 1,5-1-1,-1-1 1,6 1-1,1 1-1,4 0 1,1 1 1,3 1-1,0-2 0,-3 2 1,1 0-2,-2 0 2,-5 0-1,-1 0 0,-3 3 1,1 1-1,0-1 0,-3 1 0,1-1 1,-4-1 0,1 1-1,3-1 1,4 0-1,6-1 1,5 1-1,5 1 1,6-1-1,3 0 0,0 1 1,0-1-1,-1 1-1,-1 0 2,-3 1-1,-1 1 0,-1-2 2,-4 2-2,-1 1 0,-3 0-2,-2 0 1,-1 0 1,-6-1 1,0 1 1,-4-2-1,3 1 3,1 1-4,2-2 4,4 3-4,3-1 0,7-2 0,2 1 0,1-2 2,3-1-4,3 0 2,0-1 0,1-1-1,-3 0 2,1 0-1,0-1 0,-2-1 2,-2 1-4,-1 0 2,3-2 0,-2 3 0,0-2 0,-2 2 0,0 0 0,-1 0 2,-2 0-2,1 0-2,-1 0 2,0 2-1,0 2 0,0 2 1,0 0 0,-1 0 0,0-1 0,-3 0-1,0 0 0,-3-3 1,3 0 0,-1-2 1,2 0-1,4 0 0,1-2 0,4-1 1,2 1 0,3 0-2,3-1 2,0-1-2,3 3 1,0 1 0,-3 0 0,2 0 0,-5 0 0,1 0 0,-1 0-1,-2 1 0,-1 3 1,2 3-1,0-2 0,4 0 0,3 0 1,0-2 0,4 2-1,0-3 2,4 3-2,0-3 2,1 1-1,-1 1 0,1-1-1,0-1 1,1 3-1,0 0-1,0-3 2,0 1-1,2 0 0,3-3 2,4 0 0,0 0 1,2 0-2,6 0 0,-7-5 1,7 4-1,1-3 1,0 1 0,6 1 0,-4-3-1,5 5 0,-2-3-1,3 3 1,-2-2 0,0 0 1,1 1-1,-1-1 0,5 2-2,-6-2 2,2 2-1,0-3 1,-2 3 1,6 0-2,-4-2 1,-1 2 1,1-2-1,-1 2 0,5 0 1,-1-1-1,1 1 0,-1 0 0,-1-2-1,1 2 1,-1 0 0,0-2 0,0 2-1,1 0 0,-1 0-2,1 0 1,-1 0 1,-3 0 0,-3 4 0,-3 6 1,2 7-1,2 4 1,1 3-1,2 6 0,0 6 2,1 5-3,0 4 2,0 2-2,1 2 1,1-3-1,1-3 2,0 0-1,0-6 2,0 0 4,0-1-4,0-1 3,1 0-3,2-1-3,-1 4 1,1-1-2,-2 6-3,-1 3-6,0 8-16,0 5-31,-6 5-43,-1 4-126</inkml:trace>
  <inkml:trace contextRef="#ctx1" brushRef="#br0" timeOffset="69379.9681">4846 10631 94,'0'0'32,"0"0"-3,0 0-8,0 0 1,0 0-6,0 0 2,0 0-6,0 0-5,0 0-1,-29-45-1,26 45 4,-2 8-1,2 9 2,-2 8-2,2 1-2,1 4-1,2-1-1,0 1-2,2 4 0,4-2 1,4 0-2,2-2 2,4-3 0,1-1-1,1-5 0,0-2-1,1-6 2,1-2-1,1-4-1,-7-2 4,3-5-1,1 0 0,-2-2 2,5-8-2,-3-4 0,-1-4 0,-1-6 0,2-4-2,0-2-1,-1-1 2,2-2-2,-4 1 2,0 0-2,-3 4 2,-2-1-1,-1 4 0,-5 6 2,-2 1 0,1 7 0,-3 5 1,1-1 1,-1 7 2,0-5 0,0 0-6,0-2 0,0 3-2,0 4 4,-4 9-1,-4 11 4,-3 9-2,0 9 1,0 8 1,3 8-1,-1 9 0,0 6 0,-1 5-1,3 3 2,0 0 2,1 2-3,-3 0 1,4 1-1,-3-1-3,1-2 3,-3-2-1,1-6 0,-3-6 4,-2-6-3,1-8 2,-4-8 0,4-9-3,-4-7 3,3-5-3,-1-4 1,4-7-1,-1-2 2,3-5-2,-1-2-1,-6 0 0,1-8-4,-4-9 3,6-7-1,-1-6-4,5-7 6,1-9-6,3-3 4,1-3 2,4-7-4,0 0 2,6 0-1,4 1 0,5 2-1,5 3 1,3 2-2,4 2-3,5 3 3,3 3-4,1 2 5,0 4 0,-2 3 0,-4 6 0,-1 3 0,-8 7 0,-7 5 0,-7 6 1,-3 4-2,-4 3 1,0-2-3,0 2 1,1 0-3,1 0-2,-1-2-4,5 2-10,5 2-27,3 7-48,6 3-139</inkml:trace>
  <inkml:trace contextRef="#ctx1" brushRef="#br0" timeOffset="69690.9861">5707 10729 249,'0'0'30,"0"0"-3,0 0 3,0 0-3,0 0-7,0 0-5,0 0-7,0 0-4,0 0-3,-57-29 0,79 23-1,11-1 1,4 4-2,4-2 1,1 0 1,6 0-2,1 3 0,0 0-4,3 1-5,-1 1-4,-4 0-12,-3 0-37,-5 5-76</inkml:trace>
  <inkml:trace contextRef="#ctx1" brushRef="#br0" timeOffset="69952.001">5627 11043 173,'0'0'28,"0"0"4,0 0 0,0 0 2,0 0-3,0 0-2,0 0-5,0 0-4,0 0-7,0 0 0,-39-28-4,43 23 1,9-4-2,10-3-1,8 2 0,6 0-1,8 1-4,1-1-1,5 3 0,0 0-3,3 4-3,0 3-2,-1 2-4,-3 11-10,-4 8-37,-4 7-141</inkml:trace>
  <inkml:trace contextRef="#ctx1" brushRef="#br0" timeOffset="71856.1099">5497 11855 198,'0'0'22,"0"0"-4,0 0-1,0 0-1,0 0-3,0 0-4,0 0-3,0 0-2,0 0 1,-57 0 3,53 36 0,-1 6-1,5 4-2,0 7-1,0 2-1,6 4 2,3 3-1,0 1 1,5-3 1,-1 1-3,5-2 4,1 0-1,2 0-2,1 1 1,7-2-2,0 1 2,2-4-4,3 0 0,2-1 0,0-1 0,2-5 1,3-1-2,3-1 1,2-3 3,4-1-1,0-2 2,3-3-3,2-3 0,1 0 1,1-4-3,1-1 2,2-4 1,2 0 0,-2-6 0,4 0 0,1-2-3,4 0 0,1-2 1,1 0-1,1-2 0,2 1 1,0-2 1,2-3 3,3-5-2,1-1 0,1-3-1,4 0 0,0 0-1,-1 0 0,5 0 0,-1-3 1,3-1 0,0 1 1,3 0-2,-1 1 1,4 0 0,2-3 3,1-2-2,5-2 1,1-3-2,4 1 1,0-3-3,1 2 0,0-1 1,-1-1-1,-2 2 1,-3 0 0,-3 0-1,-3-3 1,-4 3-1,-2-3 0,-2 0 1,-6-2-1,-1-1 1,-7 1 1,-1-2-4,-4-3 2,-2 2 2,-4-6-2,-1 1-2,-4-4 4,0-1-5,-2-2 3,-1-5 1,-2-2-1,-1-3 2,-1-5-2,-2-1 2,-4 1-1,-1 1 1,-4 3-1,-2 4 0,-2 1 0,-4 1 1,-3 2-2,-1 0 2,-2 1 1,-4-2-3,2 1 2,-4 0-2,-3-1 1,-1 0-1,-1-1 1,1 0-1,-2-3 0,-3-1 2,-1 4-1,0-2 1,-2 5-1,-2 2 2,-3 4-2,0-1 1,-1 4 0,-2 7-1,-2 1 1,0 8 0,-1 3 2,2-5-1,-2 5 0,0 0-1,0-6 1,0-1 1,0 2-3,0-9-4,0-2 1,0 2-3,3-8 5,4 2 0,-3 4 1,-1 6 0,0 0 0,0 6-1,-3-3 1,0 1 0,0 5-1,3 3 2,-3-2-2,0-1 1,0 2-1,1 1 0,-1 4 0,0-3 0,0 3 0,0 0-1,0-3-1,0 3 1,0-1 0,-4 1 1,-3 4 0,-9 5 1,-5 11-1,-5 4-1,-4 3 2,-5 5 3,-6 3-3,-1 2 2,-4 2-3,0-1-1,3-3 0,7-7 1,4-4-1,12-9 2,6-3-1,6-7 0,5-2 1,0 1-1,3-4 0,-2 0 1,2 0 0,0 0 2,-1 0 0,1 0 2,0 0-2,0 0-1,8-12-2,9-5 0,8-9-1,4-3 2,0 0-2,2-3-2,1 2 4,-2 0-6,2 1 5,-3 0 1,1 3-2,-2 3 1,0-1 0,-2 6 0,-3 2 1,-4 4-1,-5 4 0,-5 4-1,-1 1 1,-3 3 0,0-2 0,6 2 0,-7 0 0,3 0 0,5 9 0,-4 2 0,4 6 1,-1-1-1,0 5 2,6 1-4,-1 1 4,3 2 2,2 0-4,1 2 4,3 0-3,-1-1-2,-1-2 2,0-3-2,-1-2 1,-3-2-1,-2-2 1,-5-4 0,-2-1 0,-4-3 0,-2-2 0,3 4 0,-4-7 0,0 1 0,-3-3 0,0 0 1,0 0 0,0 2-1,2-1 1,-2-1-1,0 1-2,0-1-3,-2 7-7,-9 1-51,-7 2-184,-12 2-1</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cm"/>
        </inkml:traceFormat>
        <inkml:channelProperties>
          <inkml:channelProperty channel="X" name="resolution" value="1468.05542" units="1/cm"/>
          <inkml:channelProperty channel="Y" name="resolution" value="2609.87646" units="1/cm"/>
          <inkml:channelProperty channel="F" name="resolution" value="2.84167" units="1/cm"/>
        </inkml:channelProperties>
      </inkml:inkSource>
      <inkml:timestamp xml:id="ts0" timeString="2020-09-04T03:36:29.583"/>
    </inkml:context>
    <inkml:brush xml:id="br0">
      <inkml:brushProperty name="width" value="0.05292" units="cm"/>
      <inkml:brushProperty name="height" value="0.05292" units="cm"/>
      <inkml:brushProperty name="color" value="#FF0000"/>
    </inkml:brush>
  </inkml:definitions>
  <inkml:trace contextRef="#ctx0" brushRef="#br0">9464 4092 44,'0'0'20,"0"0"-6,0 0-4,0 0-4,0 0-3,0 0-1,0 0-2,0 0 0,0 0 0,0-36 0,3 32 0,0 3 0,-3 1 1,0-2 2,0 2 1,0 0 1,0 0 2,0 0-1,-7 10 1,-7 2-2,-8 8 1,-2-1-1,-5 8 1,-2 2-2,-5 3 3,-2 5-3,-5 2 0,1 0 0,-5 1-1,1-4 0,0-4 1,1-2-2,4-6 4,4 0-1,7-6 0,2-3-1,12-5-1,0 0 0,8-6-2,-1 1 2,1 0-2,3-4-2,2 2 2,-1-2 0,1 2 0,0-1 2,-1 1-2,4-3 1,-1 0 3,1 0 1,-1 0 0,1 2 0,-2-2-4,2 0-3,3-10 1,8-6-3,6-4 1,0-3 1,5 0-1,-2 1-1,-1 1 1,0 1-2,-7 8 3,-1 0 2,-5 4-1,-5 3 2,2 2-1,-3 3 0,0-3-1,0 0 0,-3 0 0,-1 0 2,-1 2-1,0-1 2,1 1-1,-2 1 0,6 0 2,0-2 0,0 2-2,-2-1 0,1-1 1,-1 1-3,1-1 3,-1 0 1,0 1-1,1-1 1,0 1-1,-1 0-2,1 1 1,0-2-1,-1 2-1,-5 0 1,0 0-1,-3 0 1,-2 0 0,8 0-1,-1 0 0,5 0 3,-1 0-2,1 0 0,-1 0 0,-1 2-3,1-2 2,-1 0 0,1 0 0,-1 0 2,1 1-1,-1-1-1,-5 1 2,-3 6-2,-5 2 1,-5 7 1,0 4 1,1 3 0,-4 4 0,0 2-2,0 3 2,3-2-1,1-3-2,6-3 1,3-7-1,4-5 0,3-5 0,2-2 1,-2-1 1,3 0-2,0-4 0,-2 0 0,2 0 0,0 2 1,-1 0-1,1-1 1,0 1 0,0 0-1,0-2-1,0 2 1,0-1 0,0 1 1,0 2 1,0-1 1,10 2-2,7-2-1,2-3 0,7 0 0,0 0 2,-1-4-2,-1 0 0,-8 1 0,3 2 0,-7 1 0,0 0 0,2 0 0,-3 0 0,2 0 0,-4 1 0,1 2 0,-4 0 0,2-1 0,-3 0 0,-1-1 0,8 1 0,-8 0 0,0-2 0,1 1 0,-2-1 1,4 0-1,-4 0 0,5 0 0,-8 0 0,0 0 0,0 0 0,6 2-1,-1-2 1,0 2 0,4 3-2,-6 0 1,3 2-4,2 5-2,2 0-11,8 4-53,2-5-121</inkml:trace>
  <inkml:trace contextRef="#ctx0" brushRef="#br0" timeOffset="30856.7649">5954 7952 4,'0'0'2,"0"0"-1,0 0-2,0 0 1,0 0 0,0 0 1,0 0 1,0 0 0,0 0 1,0 0 3,-25 15 4,15-3-1,3 2 3,-2 3-1,0 1-1,2 1-1,3 4 1,1 2-2,3 1-1,0 2 0,0 1 0,3 1 2,3 0-3,2-4-2,1-2 1,0-4-2,-2-6 0,0-1 2,-3-6-2,-2-4 0,2 4 1,-1-2-2,-2-1 0,3 0 3,-4-4-2,0 0 2,0 6 0,1-1-2,-1 0 2,2 2-2,-2-7 0,0 0 1,0 0 0,0 2 2,0-2 0,0 3-1,0-3-2,0 0 0,2 0-2,-1 0 0,4 0 0,-2 0-1,0-3 2,1 1-2,-4 2 1,5-3 0,4-1-1,6 1 0,7-2 0,2 0 1,6-2 1,7 2 1,5-4-2,7-2 0,5-2 0,3 0-1,1-1 1,1 1 1,-2 4-1,-2-1-1,-3 3 0,-3 4-3,0 2 3,-4 1 0,-2 0 0,-1 0 2,1 3-2,-1-3 1,6 0-1,1 0 1,5-3 1,-1-4 0,3 3 0,-2 0-1,3-1-1,-1 3 0,-3 0 0,-2 2 1,-2 0 0,-5 0-1,-4 5 2,-1 0-2,-4-1 0,-2 1 1,0 0 0,2-2 0,-3-1 0,1-2 0,2 0-1,-1 0 3,3-1-2,-2-3 1,2-1 0,-4 2-2,-3-2 0,-11 3 0,2 0 0,-10 0 0,-4 1 0,-1 1 1,-6 0-1,0-2 2,0 2 3,1 0-2,1 0 3,-1 0-2,1 0-2,-1-2-1,1 2 0,-2 0 0,0-1 2,1 1-2,-1 0-1,0-2 1,2 2-1,-2 0 1,0 0 0,0 0-1,1-2 2,-1 0-2,0-6 0,0 1 0,2-8 0,-2-5 0,0 1 0,0-1 0,0 3 0,0-2 0,-5 1 0,2 0-2,-1 2 4,2 3-1,1 1-1,0-2 1,1-1-1,0 2 0,0-1 0,0 0-1,0 2 1,2 2-1,1-1 1,0 2 0,-1 4 0,2-2 0,-2 2-2,-1 1 2,2 0 0,0-1 0,-2 0-2,0 0 2,1 1-1,-2 4 1,0-1 0,0-4 0,0 0 0,0 0-1,-4-3 1,-2 4 0,2 1 0,-5 1 1,5 2-1,-2-2 0,-7 2 0,7 0 1,-1 0 0,-6 0-1,6 0 0,-5 0 0,-7 0 0,1 0 0,-6 0 0,0 0 0,-1 0 0,-1 0 0,-3 0 0,-3 0 0,-2 0 0,-4 0 0,-4 0 0,-1 0 1,-5 0-1,2 0 0,-3 3 0,1 1 0,-1-1 4,3 1-4,2-1 0,4 0 1,-1 1-1,2-1 1,2-3 2,-4 4-3,1-3 0,-2 1-2,-1 0 4,0 1-2,0 1 0,1-1 0,0 1-2,1 0 2,1 3-1,1-1 2,1 1-2,-1 1 1,5-1-1,2 0 0,2-1 1,1 0 0,3-3 0,10 0 0,-3-1-1,7-2 1,-3 0 0,-3 0 0,4 2 0,-5-2 0,2 2-1,3-2 1,-4 1-2,6-1 2,-2 2-1,2-2 2,6 0-1,1 1 0,5-1 0,-2 0-1,2 0 1,-1 0-1,-1 0 0,1 0-1,0 0 0,-1 0 1,1 0 1,-1 0 0,1 0 0,1 0 0,-2 0-1,2 0 0,0 0-2,0 1-2,0-1-8,2 7-27,9 1-137</inkml:trace>
  <inkml:trace contextRef="#ctx0" brushRef="#br0" timeOffset="34432.9695">9545 8141 4,'0'0'12,"0"0"0,0 0-3,0 0-2,0 0 0,0 0 1,0 0-3,0 0 4,0 0-3,-3-15 0,3 11-3,0-2 0,0 1-2,3-2 1,0 7 3,6-3-1,2-1-1,-1 3 1,-1 1-3,5 0 0,-1 0 0,1-1 0,6 1 1,-6 0-1,5 0 0,-6 0 0,-1 0-1,0 0 0,-2 0 0,2 0 1,-3 0-1,2 0 0,-3 0 0,3 2 0,-1 2-1,-1-1 1,1-3 1,-1 4 1,2-2 2,8-2-1,-1 0 0,9 0 2,0 0-4,2-2 2,5 1 0,0-2-2,4 3 1,-2 0-1,0 0-1,-2 0 0,0 0 0,-2 0 1,-2-2-1,1-1 1,-2 1-1,0 1 1,-1-2-1,0 0 1,4-1 1,-2-3-1,0 3 1,1-2 2,-1 0-3,1 3 2,-1 0 0,-1 0-2,-2 3 0,-2 0 0,-2 0-2,-7 0 2,0 3-1,0 0 0,-1 0 2,0 0-1,4-2 0,4-1 1,2 0 1,12 0 0,2-3 3,3-3-3,4 0 0,1 1 0,2-2-1,0 2 0,-1-2-1,-1 2 2,-2 2-1,0-2-1,-5 5 2,0 0-2,-4 0 0,-5 0 1,2 0 1,-2-2-2,-1 2 1,3-2 2,5-1-2,3 2 2,6-3-1,1 0 0,4-1-1,3 1 0,1 0-2,3-1 3,-2 1-2,-3 1 0,-5-1 0,-2 1 0,-6 1 1,-3 2-1,-4-1 1,-2-1 1,0 1-2,-2 0 1,2-2-1,3-1 0,2 1 2,4-2-1,2 2-1,6-2 0,0 2 1,-2 0-2,-1 1 1,-5 1 0,-4-2 0,-2 3 2,-4 0-2,-2 0 1,-4 0-1,-6 0-1,0 0 1,-2 0-1,-6 0 0,9 0 2,0 3-2,1-2 2,7 2-1,2-3 1,3 2 1,1-2-3,-1 0 0,0 1 0,0 1-1,-1-1 1,-3-1 0,0 0 1,-3 0-1,-9 0 0,2 0 1,-6 0 0,2 0-1,-2 0 0,1 0 1,5 0-1,1 0 2,5-1-2,1 1 1,-3-2-1,3 1 0,0-1-1,-1 2 2,-5 0-1,-1 0 0,-5 0 0,-1 0-1,3 0 1,-10 0 0,1 0 0,-7 0 1,0 0-2,0 0 2,2 0 0,-2 0-1,2 0 1,-2 0-3,2 0 1,-2 0-8,-4 5-20,-7 3-158</inkml:trace>
</inkml:ink>
</file>

<file path=ppt/media/image33.png>
</file>

<file path=ppt/media/image34.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677447D-865A-B141-A34C-547C64FA5893}" type="datetimeFigureOut">
              <a:rPr lang="en-US" smtClean="0"/>
              <a:pPr/>
              <a:t>9/4/2020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B62939B-DECB-1845-9338-B38A35EC5D1C}" type="slidenum">
              <a:rPr lang="en-US" smtClean="0"/>
              <a:pPr/>
              <a:t>‹#›</a:t>
            </a:fld>
            <a:endParaRPr lang="en-US"/>
          </a:p>
        </p:txBody>
      </p:sp>
    </p:spTree>
    <p:extLst>
      <p:ext uri="{BB962C8B-B14F-4D97-AF65-F5344CB8AC3E}">
        <p14:creationId xmlns:p14="http://schemas.microsoft.com/office/powerpoint/2010/main" val="1380881210"/>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B62939B-DECB-1845-9338-B38A35EC5D1C}" type="slidenum">
              <a:rPr lang="en-US" smtClean="0"/>
              <a:pPr/>
              <a:t>1</a:t>
            </a:fld>
            <a:endParaRPr lang="en-US"/>
          </a:p>
        </p:txBody>
      </p:sp>
    </p:spTree>
    <p:extLst>
      <p:ext uri="{BB962C8B-B14F-4D97-AF65-F5344CB8AC3E}">
        <p14:creationId xmlns:p14="http://schemas.microsoft.com/office/powerpoint/2010/main" val="1017958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Grp="1" noChangeArrowheads="1"/>
          </p:cNvSpPr>
          <p:nvPr>
            <p:ph type="ftr" sz="quarter" idx="4"/>
          </p:nvPr>
        </p:nvSpPr>
        <p:spPr>
          <a:ln/>
        </p:spPr>
        <p:txBody>
          <a:bodyPr/>
          <a:lstStyle/>
          <a:p>
            <a:r>
              <a:rPr lang="en-US" altLang="en-US"/>
              <a:t>Low Power   Ajit Pal   IIT Kharagpur</a:t>
            </a:r>
          </a:p>
        </p:txBody>
      </p:sp>
      <p:sp>
        <p:nvSpPr>
          <p:cNvPr id="7" name="Rectangle 7"/>
          <p:cNvSpPr>
            <a:spLocks noGrp="1" noChangeArrowheads="1"/>
          </p:cNvSpPr>
          <p:nvPr>
            <p:ph type="sldNum" sz="quarter" idx="5"/>
          </p:nvPr>
        </p:nvSpPr>
        <p:spPr>
          <a:ln/>
        </p:spPr>
        <p:txBody>
          <a:bodyPr/>
          <a:lstStyle/>
          <a:p>
            <a:fld id="{2930CD28-C46F-CB4D-9532-27C120D5AB2F}" type="slidenum">
              <a:rPr lang="en-US" altLang="en-US"/>
              <a:pPr/>
              <a:t>33</a:t>
            </a:fld>
            <a:endParaRPr lang="en-US" altLang="en-US"/>
          </a:p>
        </p:txBody>
      </p:sp>
      <p:sp>
        <p:nvSpPr>
          <p:cNvPr id="1339394" name="Rectangle 2"/>
          <p:cNvSpPr>
            <a:spLocks noGrp="1" noRot="1" noChangeAspect="1" noTextEdit="1"/>
          </p:cNvSpPr>
          <p:nvPr>
            <p:ph type="sldImg"/>
          </p:nvPr>
        </p:nvSpPr>
        <p:spPr>
          <a:xfrm>
            <a:off x="1201738" y="669925"/>
            <a:ext cx="4454525" cy="3341688"/>
          </a:xfrm>
          <a:ln/>
          <a:extLst>
            <a:ext uri="{909E8E84-426E-40DD-AFC4-6F175D3DCCD1}">
              <a14:hiddenFill xmlns:a14="http://schemas.microsoft.com/office/drawing/2010/main">
                <a:noFill/>
              </a14:hiddenFill>
            </a:ext>
            <a:ext uri="{FAA26D3D-D897-4be2-8F04-BA451C77F1D7}">
              <ma14:placeholderFlag xmlns:ma14="http://schemas.microsoft.com/office/mac/drawingml/2011/main" xmlns="" val="1"/>
            </a:ext>
          </a:extLst>
        </p:spPr>
      </p:sp>
      <p:sp>
        <p:nvSpPr>
          <p:cNvPr id="1339395" name="Rectangle 3"/>
          <p:cNvSpPr>
            <a:spLocks noGrp="1"/>
          </p:cNvSpPr>
          <p:nvPr>
            <p:ph type="body" idx="1"/>
          </p:nvPr>
        </p:nvSpPr>
        <p:spPr>
          <a:xfrm>
            <a:off x="685800" y="4233863"/>
            <a:ext cx="5486400" cy="4008437"/>
          </a:xfrm>
        </p:spPr>
        <p:txBody>
          <a:bodyPr lIns="90097" tIns="45049" rIns="90097" bIns="45049"/>
          <a:lstStyle/>
          <a:p>
            <a:r>
              <a:rPr lang="en-US" altLang="ja-JP"/>
              <a:t>With side channel attacks it is possible to break implementations of cryptosystems even though no mathematical attack is known to solve the underlying problem. With SPA, one power trace is sufficient to reveal the secret.</a:t>
            </a:r>
          </a:p>
          <a:p>
            <a:endParaRPr lang="en-US" altLang="ja-JP"/>
          </a:p>
        </p:txBody>
      </p:sp>
    </p:spTree>
    <p:extLst>
      <p:ext uri="{BB962C8B-B14F-4D97-AF65-F5344CB8AC3E}">
        <p14:creationId xmlns:p14="http://schemas.microsoft.com/office/powerpoint/2010/main" val="863867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l">
              <a:defRPr/>
            </a:lvl1pPr>
          </a:lstStyle>
          <a:p>
            <a:r>
              <a:rPr lang="en-US"/>
              <a:t>Click to edit Master title style</a:t>
            </a:r>
            <a:endParaRPr lang="en-US" dirty="0"/>
          </a:p>
        </p:txBody>
      </p:sp>
      <p:sp>
        <p:nvSpPr>
          <p:cNvPr id="3" name="Subtitle 2"/>
          <p:cNvSpPr>
            <a:spLocks noGrp="1"/>
          </p:cNvSpPr>
          <p:nvPr>
            <p:ph type="subTitle" idx="1"/>
          </p:nvPr>
        </p:nvSpPr>
        <p:spPr>
          <a:xfrm>
            <a:off x="685800" y="3886200"/>
            <a:ext cx="6400800" cy="1752600"/>
          </a:xfrm>
        </p:spPr>
        <p:txBody>
          <a:bodyPr/>
          <a:lstStyle>
            <a:lvl1pPr marL="0" indent="0" algn="l">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5334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816100"/>
            <a:ext cx="7772400" cy="4343400"/>
          </a:xfrm>
        </p:spPr>
        <p:txBody>
          <a:bodyPr/>
          <a:lstStyle/>
          <a:p>
            <a:r>
              <a:rPr lang="en-US"/>
              <a:t>Click icon to add table</a:t>
            </a:r>
          </a:p>
        </p:txBody>
      </p:sp>
      <p:sp>
        <p:nvSpPr>
          <p:cNvPr id="4" name="Date Placeholder 3"/>
          <p:cNvSpPr>
            <a:spLocks noGrp="1"/>
          </p:cNvSpPr>
          <p:nvPr>
            <p:ph type="dt" sz="half" idx="10"/>
          </p:nvPr>
        </p:nvSpPr>
        <p:spPr>
          <a:xfrm>
            <a:off x="685800" y="6096000"/>
            <a:ext cx="1905000" cy="304800"/>
          </a:xfrm>
          <a:prstGeom prst="rect">
            <a:avLst/>
          </a:prstGeom>
        </p:spPr>
        <p:txBody>
          <a:bodyPr/>
          <a:lstStyle>
            <a:lvl1pPr>
              <a:defRPr/>
            </a:lvl1pPr>
          </a:lstStyle>
          <a:p>
            <a:endParaRPr lang="en-US"/>
          </a:p>
        </p:txBody>
      </p:sp>
      <p:sp>
        <p:nvSpPr>
          <p:cNvPr id="5" name="Footer Placeholder 4"/>
          <p:cNvSpPr>
            <a:spLocks noGrp="1"/>
          </p:cNvSpPr>
          <p:nvPr>
            <p:ph type="ftr" sz="quarter" idx="11"/>
          </p:nvPr>
        </p:nvSpPr>
        <p:spPr>
          <a:xfrm>
            <a:off x="3124200" y="6096000"/>
            <a:ext cx="2895600" cy="304800"/>
          </a:xfrm>
          <a:prstGeom prst="rect">
            <a:avLst/>
          </a:prstGeom>
        </p:spPr>
        <p:txBody>
          <a:bodyPr/>
          <a:lstStyle>
            <a:lvl1pPr>
              <a:defRPr/>
            </a:lvl1pPr>
          </a:lstStyle>
          <a:p>
            <a:endParaRPr lang="en-US"/>
          </a:p>
        </p:txBody>
      </p:sp>
      <p:sp>
        <p:nvSpPr>
          <p:cNvPr id="6" name="Slide Number Placeholder 5"/>
          <p:cNvSpPr>
            <a:spLocks noGrp="1"/>
          </p:cNvSpPr>
          <p:nvPr>
            <p:ph type="sldNum" sz="quarter" idx="12"/>
          </p:nvPr>
        </p:nvSpPr>
        <p:spPr>
          <a:xfrm>
            <a:off x="8686800" y="6553200"/>
            <a:ext cx="381000" cy="304800"/>
          </a:xfrm>
          <a:prstGeom prst="rect">
            <a:avLst/>
          </a:prstGeom>
        </p:spPr>
        <p:txBody>
          <a:bodyPr/>
          <a:lstStyle>
            <a:lvl1pPr>
              <a:defRPr smtClean="0"/>
            </a:lvl1pPr>
          </a:lstStyle>
          <a:p>
            <a:fld id="{6BC6B115-5A56-3E43-9D20-482847D3A6AF}" type="slidenum">
              <a:rPr lang="en-US"/>
              <a:pPr/>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0" y="5728515"/>
            <a:ext cx="9144000" cy="1129484"/>
          </a:xfrm>
          <a:prstGeom prst="rect">
            <a:avLst/>
          </a:prstGeom>
          <a:solidFill>
            <a:schemeClr val="tx2">
              <a:lumMod val="10000"/>
              <a:lumOff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userDrawn="1"/>
        </p:nvGrpSpPr>
        <p:grpSpPr>
          <a:xfrm>
            <a:off x="4162564" y="5913737"/>
            <a:ext cx="1889379" cy="687705"/>
            <a:chOff x="3616824" y="5924233"/>
            <a:chExt cx="1889379" cy="687705"/>
          </a:xfrm>
        </p:grpSpPr>
        <p:sp>
          <p:nvSpPr>
            <p:cNvPr id="5" name="Rectangle 4"/>
            <p:cNvSpPr/>
            <p:nvPr/>
          </p:nvSpPr>
          <p:spPr>
            <a:xfrm>
              <a:off x="3654858" y="6103105"/>
              <a:ext cx="740109" cy="476662"/>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pic>
          <p:nvPicPr>
            <p:cNvPr id="6" name="Picture 5" descr="isr_logo_308_r2.eps"/>
            <p:cNvPicPr>
              <a:picLocks noChangeAspect="1"/>
            </p:cNvPicPr>
            <p:nvPr/>
          </p:nvPicPr>
          <p:blipFill>
            <a:blip r:embed="rId2"/>
            <a:stretch>
              <a:fillRect/>
            </a:stretch>
          </p:blipFill>
          <p:spPr>
            <a:xfrm>
              <a:off x="3616824" y="5924233"/>
              <a:ext cx="1889379" cy="687705"/>
            </a:xfrm>
            <a:prstGeom prst="rect">
              <a:avLst/>
            </a:prstGeom>
          </p:spPr>
        </p:pic>
      </p:grpSp>
      <p:pic>
        <p:nvPicPr>
          <p:cNvPr id="7" name="Picture 6" descr="cups-round-text-cylab.pdf"/>
          <p:cNvPicPr>
            <a:picLocks noChangeAspect="1"/>
          </p:cNvPicPr>
          <p:nvPr userDrawn="1"/>
        </p:nvPicPr>
        <p:blipFill>
          <a:blip r:embed="rId3"/>
          <a:stretch>
            <a:fillRect/>
          </a:stretch>
        </p:blipFill>
        <p:spPr>
          <a:xfrm>
            <a:off x="2282825" y="994193"/>
            <a:ext cx="4572000" cy="4572000"/>
          </a:xfrm>
          <a:prstGeom prst="rect">
            <a:avLst/>
          </a:prstGeom>
        </p:spPr>
      </p:pic>
      <p:sp>
        <p:nvSpPr>
          <p:cNvPr id="8" name="TextBox 7"/>
          <p:cNvSpPr txBox="1"/>
          <p:nvPr userDrawn="1"/>
        </p:nvSpPr>
        <p:spPr>
          <a:xfrm>
            <a:off x="6761428" y="5910495"/>
            <a:ext cx="1764174" cy="738664"/>
          </a:xfrm>
          <a:prstGeom prst="rect">
            <a:avLst/>
          </a:prstGeom>
          <a:noFill/>
        </p:spPr>
        <p:txBody>
          <a:bodyPr wrap="none" lIns="0" tIns="0" rIns="0" bIns="0" rtlCol="0">
            <a:spAutoFit/>
          </a:bodyPr>
          <a:lstStyle/>
          <a:p>
            <a:r>
              <a:rPr lang="en-US" sz="2400" dirty="0">
                <a:solidFill>
                  <a:schemeClr val="accent3"/>
                </a:solidFill>
                <a:latin typeface="Whitney-Light"/>
                <a:cs typeface="Whitney-Light"/>
              </a:rPr>
              <a:t>Engineering &amp; </a:t>
            </a:r>
            <a:br>
              <a:rPr lang="en-US" sz="2400" dirty="0">
                <a:solidFill>
                  <a:schemeClr val="accent3"/>
                </a:solidFill>
                <a:latin typeface="Whitney-Light"/>
                <a:cs typeface="Whitney-Light"/>
              </a:rPr>
            </a:br>
            <a:r>
              <a:rPr lang="en-US" sz="2400" dirty="0">
                <a:solidFill>
                  <a:schemeClr val="accent3"/>
                </a:solidFill>
                <a:latin typeface="Whitney-Light"/>
                <a:cs typeface="Whitney-Light"/>
              </a:rPr>
              <a:t>Public Policy</a:t>
            </a:r>
          </a:p>
        </p:txBody>
      </p:sp>
      <p:pic>
        <p:nvPicPr>
          <p:cNvPr id="9" name="Picture 8" descr="CyLab_Unitmark.ai"/>
          <p:cNvPicPr>
            <a:picLocks noChangeAspect="1"/>
          </p:cNvPicPr>
          <p:nvPr userDrawn="1"/>
        </p:nvPicPr>
        <p:blipFill>
          <a:blip r:embed="rId4"/>
          <a:stretch>
            <a:fillRect/>
          </a:stretch>
        </p:blipFill>
        <p:spPr>
          <a:xfrm>
            <a:off x="380454" y="5817646"/>
            <a:ext cx="4114800" cy="1371600"/>
          </a:xfrm>
          <a:prstGeom prst="rect">
            <a:avLst/>
          </a:prstGeom>
        </p:spPr>
      </p:pic>
    </p:spTree>
    <p:extLst>
      <p:ext uri="{BB962C8B-B14F-4D97-AF65-F5344CB8AC3E}">
        <p14:creationId xmlns:p14="http://schemas.microsoft.com/office/powerpoint/2010/main" val="5093444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3" name="Rectangle 2"/>
          <p:cNvSpPr/>
          <p:nvPr userDrawn="1"/>
        </p:nvSpPr>
        <p:spPr>
          <a:xfrm>
            <a:off x="6581914" y="1"/>
            <a:ext cx="2562086" cy="6858000"/>
          </a:xfrm>
          <a:prstGeom prst="rect">
            <a:avLst/>
          </a:prstGeom>
          <a:solidFill>
            <a:schemeClr val="tx2">
              <a:lumMod val="10000"/>
              <a:lumOff val="9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Subtitle 10"/>
          <p:cNvSpPr>
            <a:spLocks noGrp="1"/>
          </p:cNvSpPr>
          <p:nvPr>
            <p:ph type="subTitle" idx="1" hasCustomPrompt="1"/>
          </p:nvPr>
        </p:nvSpPr>
        <p:spPr>
          <a:xfrm>
            <a:off x="685800" y="3886200"/>
            <a:ext cx="5646284" cy="1752600"/>
          </a:xfrm>
        </p:spPr>
        <p:txBody>
          <a:bodyPr/>
          <a:lstStyle>
            <a:lvl1pPr marL="0" indent="0">
              <a:buNone/>
              <a:defRPr b="0" i="0">
                <a:latin typeface="Helvetica Neue"/>
                <a:cs typeface="Helvetica Neue"/>
              </a:defRPr>
            </a:lvl1pPr>
          </a:lstStyle>
          <a:p>
            <a:r>
              <a:rPr lang="en-US" dirty="0">
                <a:solidFill>
                  <a:schemeClr val="tx1"/>
                </a:solidFill>
              </a:rPr>
              <a:t>Author</a:t>
            </a:r>
            <a:br>
              <a:rPr lang="en-US" dirty="0">
                <a:solidFill>
                  <a:schemeClr val="tx1"/>
                </a:solidFill>
              </a:rPr>
            </a:br>
            <a:r>
              <a:rPr lang="en-US" sz="2000" dirty="0">
                <a:solidFill>
                  <a:schemeClr val="tx1"/>
                </a:solidFill>
              </a:rPr>
              <a:t>DATE, 2014</a:t>
            </a:r>
          </a:p>
        </p:txBody>
      </p:sp>
      <p:sp>
        <p:nvSpPr>
          <p:cNvPr id="14" name="Text Placeholder 13"/>
          <p:cNvSpPr>
            <a:spLocks noGrp="1"/>
          </p:cNvSpPr>
          <p:nvPr>
            <p:ph type="body" sz="quarter" idx="10"/>
          </p:nvPr>
        </p:nvSpPr>
        <p:spPr>
          <a:xfrm>
            <a:off x="684122" y="497186"/>
            <a:ext cx="5647962" cy="2912943"/>
          </a:xfrm>
        </p:spPr>
        <p:txBody>
          <a:bodyPr anchor="b"/>
          <a:lstStyle>
            <a:lvl1pPr marL="0" indent="0">
              <a:buNone/>
              <a:defRPr sz="4800" b="1"/>
            </a:lvl1pPr>
          </a:lstStyle>
          <a:p>
            <a:pPr lvl="0"/>
            <a:r>
              <a:rPr lang="en-US" dirty="0"/>
              <a:t>Click to edit Master text styles</a:t>
            </a:r>
          </a:p>
        </p:txBody>
      </p:sp>
      <p:sp>
        <p:nvSpPr>
          <p:cNvPr id="15" name="Rectangle 14"/>
          <p:cNvSpPr/>
          <p:nvPr userDrawn="1"/>
        </p:nvSpPr>
        <p:spPr>
          <a:xfrm>
            <a:off x="687438" y="5672313"/>
            <a:ext cx="5631976" cy="646331"/>
          </a:xfrm>
          <a:prstGeom prst="rect">
            <a:avLst/>
          </a:prstGeom>
        </p:spPr>
        <p:txBody>
          <a:bodyPr wrap="square">
            <a:spAutoFit/>
          </a:bodyPr>
          <a:lstStyle/>
          <a:p>
            <a:r>
              <a:rPr lang="en-US" sz="1800" b="0" i="1" dirty="0">
                <a:solidFill>
                  <a:schemeClr val="tx1"/>
                </a:solidFill>
                <a:latin typeface="Helvetica Neue Light"/>
                <a:cs typeface="Helvetica Neue Light"/>
              </a:rPr>
              <a:t>05-436 / 05-836 / 08-534 / 08-734 / 19-534 / 19-734 </a:t>
            </a:r>
            <a:br>
              <a:rPr lang="en-US" sz="1800" b="0" i="1" dirty="0">
                <a:solidFill>
                  <a:schemeClr val="tx1"/>
                </a:solidFill>
                <a:latin typeface="Helvetica Neue Light"/>
                <a:cs typeface="Helvetica Neue Light"/>
              </a:rPr>
            </a:br>
            <a:r>
              <a:rPr lang="en-US" sz="1800" b="0" i="1" dirty="0">
                <a:solidFill>
                  <a:schemeClr val="tx1"/>
                </a:solidFill>
                <a:latin typeface="Helvetica Neue Light"/>
                <a:cs typeface="Helvetica Neue Light"/>
              </a:rPr>
              <a:t>Usable Privacy and Security</a:t>
            </a:r>
          </a:p>
        </p:txBody>
      </p:sp>
    </p:spTree>
    <p:extLst>
      <p:ext uri="{BB962C8B-B14F-4D97-AF65-F5344CB8AC3E}">
        <p14:creationId xmlns:p14="http://schemas.microsoft.com/office/powerpoint/2010/main" val="4257292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Lst>
  <p:hf hdr="0" dt="0"/>
  <p:txStyles>
    <p:titleStyle>
      <a:lvl1pPr algn="l" defTabSz="457200" rtl="0" eaLnBrk="1" latinLnBrk="0" hangingPunct="1">
        <a:spcBef>
          <a:spcPct val="0"/>
        </a:spcBef>
        <a:buNone/>
        <a:defRPr sz="3800" b="0" i="0" kern="1200">
          <a:solidFill>
            <a:schemeClr val="accent3"/>
          </a:solidFill>
          <a:latin typeface="Helvetica Neue"/>
          <a:ea typeface="+mj-ea"/>
          <a:cs typeface="Helvetica Neue"/>
        </a:defRPr>
      </a:lvl1pPr>
    </p:titleStyle>
    <p:bodyStyle>
      <a:lvl1pPr marL="342900" indent="-342900" algn="l" defTabSz="457200" rtl="0" eaLnBrk="1" latinLnBrk="0" hangingPunct="1">
        <a:spcBef>
          <a:spcPts val="600"/>
        </a:spcBef>
        <a:spcAft>
          <a:spcPts val="1200"/>
        </a:spcAft>
        <a:buFont typeface="Arial"/>
        <a:buChar char="•"/>
        <a:defRPr sz="3200" b="0" i="0" kern="1200">
          <a:solidFill>
            <a:schemeClr val="tx1"/>
          </a:solidFill>
          <a:latin typeface="Helvetica Neue Light"/>
          <a:ea typeface="+mn-ea"/>
          <a:cs typeface="Helvetica Neue Light"/>
        </a:defRPr>
      </a:lvl1pPr>
      <a:lvl2pPr marL="742950" indent="-285750" algn="l" defTabSz="457200" rtl="0" eaLnBrk="1" latinLnBrk="0" hangingPunct="1">
        <a:spcBef>
          <a:spcPts val="0"/>
        </a:spcBef>
        <a:spcAft>
          <a:spcPts val="600"/>
        </a:spcAft>
        <a:buFont typeface="Arial"/>
        <a:buChar char="–"/>
        <a:defRPr sz="2800" b="0" i="0" kern="1200">
          <a:solidFill>
            <a:schemeClr val="tx1"/>
          </a:solidFill>
          <a:latin typeface="Helvetica Neue Light"/>
          <a:ea typeface="+mn-ea"/>
          <a:cs typeface="Helvetica Neue Light"/>
        </a:defRPr>
      </a:lvl2pPr>
      <a:lvl3pPr marL="1143000" indent="-228600" algn="l" defTabSz="457200" rtl="0" eaLnBrk="1" latinLnBrk="0" hangingPunct="1">
        <a:spcBef>
          <a:spcPct val="20000"/>
        </a:spcBef>
        <a:buFont typeface="Arial"/>
        <a:buChar char="•"/>
        <a:defRPr sz="2400" b="0" i="0" kern="1200">
          <a:solidFill>
            <a:schemeClr val="tx1"/>
          </a:solidFill>
          <a:latin typeface="Helvetica Neue Light"/>
          <a:ea typeface="+mn-ea"/>
          <a:cs typeface="Helvetica Neue Light"/>
        </a:defRPr>
      </a:lvl3pPr>
      <a:lvl4pPr marL="1600200" indent="-228600" algn="l" defTabSz="457200" rtl="0" eaLnBrk="1" latinLnBrk="0" hangingPunct="1">
        <a:spcBef>
          <a:spcPct val="20000"/>
        </a:spcBef>
        <a:buFont typeface="Arial"/>
        <a:buChar char="–"/>
        <a:defRPr sz="2000" b="0" i="0" kern="1200">
          <a:solidFill>
            <a:schemeClr val="tx1"/>
          </a:solidFill>
          <a:latin typeface="Helvetica Neue Light"/>
          <a:ea typeface="+mn-ea"/>
          <a:cs typeface="Helvetica Neue Light"/>
        </a:defRPr>
      </a:lvl4pPr>
      <a:lvl5pPr marL="2057400" indent="-228600" algn="l" defTabSz="457200" rtl="0" eaLnBrk="1" latinLnBrk="0" hangingPunct="1">
        <a:spcBef>
          <a:spcPct val="20000"/>
        </a:spcBef>
        <a:buFont typeface="Arial"/>
        <a:buChar char="»"/>
        <a:defRPr sz="2000" b="0" i="0" kern="1200">
          <a:solidFill>
            <a:schemeClr val="tx1"/>
          </a:solidFill>
          <a:latin typeface="Helvetica Neue Light"/>
          <a:ea typeface="+mn-ea"/>
          <a:cs typeface="Helvetica Neue Light"/>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8.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customXml" Target="../ink/ink9.xml"/></Relationships>
</file>

<file path=ppt/slides/_rels/slide17.xml.rels><?xml version="1.0" encoding="UTF-8" standalone="yes"?>
<Relationships xmlns="http://schemas.openxmlformats.org/package/2006/relationships"><Relationship Id="rId3" Type="http://schemas.openxmlformats.org/officeDocument/2006/relationships/image" Target="../media/image170.emf"/><Relationship Id="rId2" Type="http://schemas.openxmlformats.org/officeDocument/2006/relationships/customXml" Target="../ink/ink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2.xml"/><Relationship Id="rId1" Type="http://schemas.openxmlformats.org/officeDocument/2006/relationships/slideLayout" Target="../slideLayouts/slideLayout2.xml"/><Relationship Id="rId5" Type="http://schemas.openxmlformats.org/officeDocument/2006/relationships/image" Target="../media/image20.emf"/><Relationship Id="rId4" Type="http://schemas.openxmlformats.org/officeDocument/2006/relationships/customXml" Target="../ink/ink13.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4.xml"/><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customXml" Target="../ink/ink15.xml"/></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customXml" Target="../ink/ink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www.youtube.com/watch?v=SCvtxjpVQms&amp;list=PL71FE85723FD414D7&amp;index=3"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9177"/>
            <a:ext cx="8229600" cy="2858024"/>
          </a:xfrm>
        </p:spPr>
        <p:txBody>
          <a:bodyPr/>
          <a:lstStyle/>
          <a:p>
            <a:pPr algn="ctr"/>
            <a:r>
              <a:rPr lang="en-US" sz="5400" dirty="0">
                <a:solidFill>
                  <a:schemeClr val="accent1">
                    <a:lumMod val="75000"/>
                  </a:schemeClr>
                </a:solidFill>
              </a:rPr>
              <a:t>Essentials of Cryptography</a:t>
            </a:r>
          </a:p>
        </p:txBody>
      </p:sp>
      <p:sp>
        <p:nvSpPr>
          <p:cNvPr id="3" name="Content Placeholder 2"/>
          <p:cNvSpPr>
            <a:spLocks noGrp="1"/>
          </p:cNvSpPr>
          <p:nvPr>
            <p:ph idx="1"/>
          </p:nvPr>
        </p:nvSpPr>
        <p:spPr>
          <a:xfrm>
            <a:off x="326568" y="3328609"/>
            <a:ext cx="8229600" cy="2805621"/>
          </a:xfrm>
        </p:spPr>
        <p:txBody>
          <a:bodyPr/>
          <a:lstStyle/>
          <a:p>
            <a:pPr marL="0" indent="0">
              <a:spcBef>
                <a:spcPts val="0"/>
              </a:spcBef>
              <a:spcAft>
                <a:spcPts val="0"/>
              </a:spcAft>
              <a:buNone/>
            </a:pPr>
            <a:endParaRPr lang="en-US" sz="3000" dirty="0"/>
          </a:p>
          <a:p>
            <a:pPr marL="0" indent="0">
              <a:spcBef>
                <a:spcPts val="0"/>
              </a:spcBef>
              <a:spcAft>
                <a:spcPts val="0"/>
              </a:spcAft>
              <a:buNone/>
            </a:pPr>
            <a:r>
              <a:rPr lang="en-US" dirty="0" err="1"/>
              <a:t>Debdeep</a:t>
            </a:r>
            <a:r>
              <a:rPr lang="en-US" dirty="0"/>
              <a:t> Mukhopadhyay </a:t>
            </a:r>
          </a:p>
          <a:p>
            <a:pPr marL="0" indent="0">
              <a:spcBef>
                <a:spcPts val="0"/>
              </a:spcBef>
              <a:spcAft>
                <a:spcPts val="0"/>
              </a:spcAft>
              <a:buNone/>
            </a:pPr>
            <a:r>
              <a:rPr lang="en-US" dirty="0"/>
              <a:t>and </a:t>
            </a:r>
            <a:r>
              <a:rPr lang="en-US" dirty="0" err="1"/>
              <a:t>Mainack</a:t>
            </a:r>
            <a:r>
              <a:rPr lang="en-US" dirty="0"/>
              <a:t> Mondal</a:t>
            </a:r>
          </a:p>
          <a:p>
            <a:pPr marL="0" indent="0">
              <a:spcBef>
                <a:spcPts val="0"/>
              </a:spcBef>
              <a:spcAft>
                <a:spcPts val="0"/>
              </a:spcAft>
              <a:buNone/>
            </a:pPr>
            <a:endParaRPr lang="en-US" sz="2700" dirty="0"/>
          </a:p>
          <a:p>
            <a:pPr marL="0" indent="0">
              <a:spcBef>
                <a:spcPts val="0"/>
              </a:spcBef>
              <a:spcAft>
                <a:spcPts val="0"/>
              </a:spcAft>
              <a:buNone/>
            </a:pPr>
            <a:r>
              <a:rPr lang="en-US" sz="2700" dirty="0"/>
              <a:t>CS 60065</a:t>
            </a:r>
          </a:p>
          <a:p>
            <a:pPr marL="0" indent="0">
              <a:spcBef>
                <a:spcPts val="0"/>
              </a:spcBef>
              <a:spcAft>
                <a:spcPts val="0"/>
              </a:spcAft>
              <a:buNone/>
            </a:pPr>
            <a:r>
              <a:rPr lang="en-US" sz="2700" dirty="0"/>
              <a:t>Autumn 2019</a:t>
            </a:r>
          </a:p>
        </p:txBody>
      </p:sp>
      <p:pic>
        <p:nvPicPr>
          <p:cNvPr id="7" name="Picture 6">
            <a:extLst>
              <a:ext uri="{FF2B5EF4-FFF2-40B4-BE49-F238E27FC236}">
                <a16:creationId xmlns:a16="http://schemas.microsoft.com/office/drawing/2014/main" xmlns="" id="{7786D42E-202D-194F-B49D-A664AA74FD4D}"/>
              </a:ext>
            </a:extLst>
          </p:cNvPr>
          <p:cNvPicPr>
            <a:picLocks noChangeAspect="1"/>
          </p:cNvPicPr>
          <p:nvPr/>
        </p:nvPicPr>
        <p:blipFill>
          <a:blip r:embed="rId3">
            <a:duotone>
              <a:schemeClr val="accent1">
                <a:shade val="45000"/>
                <a:satMod val="135000"/>
              </a:schemeClr>
              <a:prstClr val="white"/>
            </a:duotone>
          </a:blip>
          <a:stretch>
            <a:fillRect/>
          </a:stretch>
        </p:blipFill>
        <p:spPr>
          <a:xfrm>
            <a:off x="7176123" y="4250267"/>
            <a:ext cx="1684845" cy="1883963"/>
          </a:xfrm>
          <a:prstGeom prst="rect">
            <a:avLst/>
          </a:prstGeom>
        </p:spPr>
      </p:pic>
    </p:spTree>
    <p:extLst>
      <p:ext uri="{BB962C8B-B14F-4D97-AF65-F5344CB8AC3E}">
        <p14:creationId xmlns:p14="http://schemas.microsoft.com/office/powerpoint/2010/main" val="16276485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6450" name="Rectangle 2"/>
          <p:cNvSpPr>
            <a:spLocks noGrp="1" noChangeArrowheads="1"/>
          </p:cNvSpPr>
          <p:nvPr>
            <p:ph type="title"/>
          </p:nvPr>
        </p:nvSpPr>
        <p:spPr/>
        <p:txBody>
          <a:bodyPr/>
          <a:lstStyle/>
          <a:p>
            <a:r>
              <a:rPr lang="en-US" altLang="en-US" dirty="0">
                <a:solidFill>
                  <a:schemeClr val="accent1">
                    <a:lumMod val="75000"/>
                  </a:schemeClr>
                </a:solidFill>
              </a:rPr>
              <a:t>Cryptographic Communication</a:t>
            </a:r>
          </a:p>
        </p:txBody>
      </p:sp>
      <p:sp>
        <p:nvSpPr>
          <p:cNvPr id="1256451" name="Rectangle 3"/>
          <p:cNvSpPr>
            <a:spLocks noChangeArrowheads="1"/>
          </p:cNvSpPr>
          <p:nvPr/>
        </p:nvSpPr>
        <p:spPr bwMode="auto">
          <a:xfrm>
            <a:off x="2286000" y="3581400"/>
            <a:ext cx="1143000" cy="609600"/>
          </a:xfrm>
          <a:prstGeom prst="rect">
            <a:avLst/>
          </a:prstGeom>
          <a:solidFill>
            <a:schemeClr val="tx2">
              <a:alpha val="0"/>
            </a:schemeClr>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52" name="Rectangle 4"/>
          <p:cNvSpPr>
            <a:spLocks noChangeArrowheads="1"/>
          </p:cNvSpPr>
          <p:nvPr/>
        </p:nvSpPr>
        <p:spPr bwMode="auto">
          <a:xfrm>
            <a:off x="5410200" y="3581400"/>
            <a:ext cx="1219200" cy="609600"/>
          </a:xfrm>
          <a:prstGeom prst="rect">
            <a:avLst/>
          </a:prstGeom>
          <a:solidFill>
            <a:schemeClr val="tx2">
              <a:alpha val="0"/>
            </a:schemeClr>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53" name="Rectangle 5"/>
          <p:cNvSpPr>
            <a:spLocks noChangeArrowheads="1"/>
          </p:cNvSpPr>
          <p:nvPr/>
        </p:nvSpPr>
        <p:spPr bwMode="auto">
          <a:xfrm>
            <a:off x="228600" y="3668713"/>
            <a:ext cx="1295400"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2000">
                <a:latin typeface="Comic Sans MS" charset="0"/>
              </a:rPr>
              <a:t>plaintext</a:t>
            </a:r>
          </a:p>
        </p:txBody>
      </p:sp>
      <p:sp>
        <p:nvSpPr>
          <p:cNvPr id="1256454" name="Rectangle 6"/>
          <p:cNvSpPr>
            <a:spLocks noChangeArrowheads="1"/>
          </p:cNvSpPr>
          <p:nvPr/>
        </p:nvSpPr>
        <p:spPr bwMode="auto">
          <a:xfrm>
            <a:off x="5715000" y="2286000"/>
            <a:ext cx="83820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2400">
                <a:latin typeface="Comic Sans MS" charset="0"/>
              </a:rPr>
              <a:t>key</a:t>
            </a:r>
          </a:p>
        </p:txBody>
      </p:sp>
      <p:sp>
        <p:nvSpPr>
          <p:cNvPr id="1256455" name="Rectangle 7"/>
          <p:cNvSpPr>
            <a:spLocks noChangeArrowheads="1"/>
          </p:cNvSpPr>
          <p:nvPr/>
        </p:nvSpPr>
        <p:spPr bwMode="auto">
          <a:xfrm>
            <a:off x="2609850" y="2301875"/>
            <a:ext cx="81915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2400">
                <a:latin typeface="Comic Sans MS" charset="0"/>
              </a:rPr>
              <a:t>key</a:t>
            </a:r>
          </a:p>
        </p:txBody>
      </p:sp>
      <p:sp>
        <p:nvSpPr>
          <p:cNvPr id="1256456" name="Rectangle 8"/>
          <p:cNvSpPr>
            <a:spLocks noChangeArrowheads="1"/>
          </p:cNvSpPr>
          <p:nvPr/>
        </p:nvSpPr>
        <p:spPr bwMode="auto">
          <a:xfrm>
            <a:off x="7467600" y="3657600"/>
            <a:ext cx="1295400" cy="44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2000">
                <a:latin typeface="Comic Sans MS" charset="0"/>
              </a:rPr>
              <a:t>plaintext</a:t>
            </a:r>
          </a:p>
        </p:txBody>
      </p:sp>
      <p:sp>
        <p:nvSpPr>
          <p:cNvPr id="1256457" name="Rectangle 9"/>
          <p:cNvSpPr>
            <a:spLocks noChangeArrowheads="1"/>
          </p:cNvSpPr>
          <p:nvPr/>
        </p:nvSpPr>
        <p:spPr bwMode="auto">
          <a:xfrm>
            <a:off x="3657600" y="4114800"/>
            <a:ext cx="1524000" cy="44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r>
              <a:rPr lang="en-US" altLang="en-US" sz="2000">
                <a:latin typeface="Comic Sans MS" charset="0"/>
              </a:rPr>
              <a:t>ciphertext</a:t>
            </a:r>
          </a:p>
        </p:txBody>
      </p:sp>
      <p:sp>
        <p:nvSpPr>
          <p:cNvPr id="1256458" name="Line 10"/>
          <p:cNvSpPr>
            <a:spLocks noChangeShapeType="1"/>
          </p:cNvSpPr>
          <p:nvPr/>
        </p:nvSpPr>
        <p:spPr bwMode="auto">
          <a:xfrm>
            <a:off x="1447800" y="3886200"/>
            <a:ext cx="8382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59" name="Line 11"/>
          <p:cNvSpPr>
            <a:spLocks noChangeShapeType="1"/>
          </p:cNvSpPr>
          <p:nvPr/>
        </p:nvSpPr>
        <p:spPr bwMode="auto">
          <a:xfrm flipV="1">
            <a:off x="3429000" y="3733800"/>
            <a:ext cx="3048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0" name="Line 12"/>
          <p:cNvSpPr>
            <a:spLocks noChangeShapeType="1"/>
          </p:cNvSpPr>
          <p:nvPr/>
        </p:nvSpPr>
        <p:spPr bwMode="auto">
          <a:xfrm flipV="1">
            <a:off x="3962400" y="3810000"/>
            <a:ext cx="3048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1" name="Line 13"/>
          <p:cNvSpPr>
            <a:spLocks noChangeShapeType="1"/>
          </p:cNvSpPr>
          <p:nvPr/>
        </p:nvSpPr>
        <p:spPr bwMode="auto">
          <a:xfrm flipV="1">
            <a:off x="4495800" y="3810000"/>
            <a:ext cx="304800" cy="152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2" name="Line 14"/>
          <p:cNvSpPr>
            <a:spLocks noChangeShapeType="1"/>
          </p:cNvSpPr>
          <p:nvPr/>
        </p:nvSpPr>
        <p:spPr bwMode="auto">
          <a:xfrm flipV="1">
            <a:off x="5029200" y="3810000"/>
            <a:ext cx="381000" cy="3048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3" name="Line 15"/>
          <p:cNvSpPr>
            <a:spLocks noChangeShapeType="1"/>
          </p:cNvSpPr>
          <p:nvPr/>
        </p:nvSpPr>
        <p:spPr bwMode="auto">
          <a:xfrm>
            <a:off x="3733800" y="3733800"/>
            <a:ext cx="228600" cy="228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4" name="Rectangle 16"/>
          <p:cNvSpPr>
            <a:spLocks noChangeArrowheads="1"/>
          </p:cNvSpPr>
          <p:nvPr/>
        </p:nvSpPr>
        <p:spPr bwMode="auto">
          <a:xfrm>
            <a:off x="2589213" y="5284788"/>
            <a:ext cx="184150" cy="517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endParaRPr lang="en-US" altLang="en-US" sz="2400">
              <a:latin typeface="Comic Sans MS" charset="0"/>
            </a:endParaRPr>
          </a:p>
        </p:txBody>
      </p:sp>
      <p:sp>
        <p:nvSpPr>
          <p:cNvPr id="1256465" name="Line 17"/>
          <p:cNvSpPr>
            <a:spLocks noChangeShapeType="1"/>
          </p:cNvSpPr>
          <p:nvPr/>
        </p:nvSpPr>
        <p:spPr bwMode="auto">
          <a:xfrm>
            <a:off x="4800600" y="3886200"/>
            <a:ext cx="228600" cy="228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6" name="Line 18"/>
          <p:cNvSpPr>
            <a:spLocks noChangeShapeType="1"/>
          </p:cNvSpPr>
          <p:nvPr/>
        </p:nvSpPr>
        <p:spPr bwMode="auto">
          <a:xfrm>
            <a:off x="4267200" y="3810000"/>
            <a:ext cx="228600" cy="228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7" name="Line 19"/>
          <p:cNvSpPr>
            <a:spLocks noChangeShapeType="1"/>
          </p:cNvSpPr>
          <p:nvPr/>
        </p:nvSpPr>
        <p:spPr bwMode="auto">
          <a:xfrm>
            <a:off x="6629400" y="3886200"/>
            <a:ext cx="838200" cy="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8" name="Line 20"/>
          <p:cNvSpPr>
            <a:spLocks noChangeShapeType="1"/>
          </p:cNvSpPr>
          <p:nvPr/>
        </p:nvSpPr>
        <p:spPr bwMode="auto">
          <a:xfrm>
            <a:off x="2895600" y="2743200"/>
            <a:ext cx="0" cy="838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69" name="Line 21"/>
          <p:cNvSpPr>
            <a:spLocks noChangeShapeType="1"/>
          </p:cNvSpPr>
          <p:nvPr/>
        </p:nvSpPr>
        <p:spPr bwMode="auto">
          <a:xfrm>
            <a:off x="6019800" y="2743200"/>
            <a:ext cx="0" cy="838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256470" name="Rectangle 22"/>
          <p:cNvSpPr>
            <a:spLocks noChangeArrowheads="1"/>
          </p:cNvSpPr>
          <p:nvPr/>
        </p:nvSpPr>
        <p:spPr bwMode="auto">
          <a:xfrm>
            <a:off x="2209800" y="5208588"/>
            <a:ext cx="4649788" cy="658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3200">
                <a:latin typeface="Comic Sans MS" charset="0"/>
              </a:rPr>
              <a:t>A generic use of crypto</a:t>
            </a:r>
          </a:p>
        </p:txBody>
      </p:sp>
      <p:sp>
        <p:nvSpPr>
          <p:cNvPr id="1256471" name="Rectangle 23"/>
          <p:cNvSpPr>
            <a:spLocks noChangeArrowheads="1"/>
          </p:cNvSpPr>
          <p:nvPr/>
        </p:nvSpPr>
        <p:spPr bwMode="auto">
          <a:xfrm>
            <a:off x="2332038" y="3657600"/>
            <a:ext cx="1096962" cy="446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a:latin typeface="Comic Sans MS" charset="0"/>
              </a:rPr>
              <a:t>encrypt</a:t>
            </a:r>
          </a:p>
        </p:txBody>
      </p:sp>
      <p:sp>
        <p:nvSpPr>
          <p:cNvPr id="1256472" name="Rectangle 24"/>
          <p:cNvSpPr>
            <a:spLocks noChangeArrowheads="1"/>
          </p:cNvSpPr>
          <p:nvPr/>
        </p:nvSpPr>
        <p:spPr bwMode="auto">
          <a:xfrm>
            <a:off x="5486400" y="3668713"/>
            <a:ext cx="1112838"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a:latin typeface="Comic Sans MS" charset="0"/>
              </a:rPr>
              <a:t>decrypt</a:t>
            </a:r>
          </a:p>
        </p:txBody>
      </p:sp>
    </p:spTree>
    <p:extLst>
      <p:ext uri="{BB962C8B-B14F-4D97-AF65-F5344CB8AC3E}">
        <p14:creationId xmlns:p14="http://schemas.microsoft.com/office/powerpoint/2010/main" val="8761910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3618" name="Rectangle 2"/>
          <p:cNvSpPr>
            <a:spLocks noGrp="1" noChangeArrowheads="1"/>
          </p:cNvSpPr>
          <p:nvPr>
            <p:ph type="title"/>
          </p:nvPr>
        </p:nvSpPr>
        <p:spPr/>
        <p:txBody>
          <a:bodyPr/>
          <a:lstStyle/>
          <a:p>
            <a:r>
              <a:rPr lang="en-US" altLang="en-US" dirty="0">
                <a:solidFill>
                  <a:schemeClr val="accent1">
                    <a:lumMod val="75000"/>
                  </a:schemeClr>
                </a:solidFill>
              </a:rPr>
              <a:t>Shift cipher</a:t>
            </a:r>
          </a:p>
        </p:txBody>
      </p:sp>
      <p:sp>
        <p:nvSpPr>
          <p:cNvPr id="1263619" name="Rectangle 3"/>
          <p:cNvSpPr>
            <a:spLocks noGrp="1" noChangeArrowheads="1"/>
          </p:cNvSpPr>
          <p:nvPr>
            <p:ph type="body" idx="1"/>
          </p:nvPr>
        </p:nvSpPr>
        <p:spPr/>
        <p:txBody>
          <a:bodyPr/>
          <a:lstStyle/>
          <a:p>
            <a:r>
              <a:rPr lang="en-US" altLang="en-US"/>
              <a:t>Consider, </a:t>
            </a:r>
          </a:p>
          <a:p>
            <a:pPr lvl="1"/>
            <a:r>
              <a:rPr lang="en-US" altLang="en-US"/>
              <a:t>P=C=K=Z</a:t>
            </a:r>
            <a:r>
              <a:rPr lang="en-US" altLang="en-US" baseline="-25000"/>
              <a:t>26</a:t>
            </a:r>
            <a:r>
              <a:rPr lang="en-US" altLang="en-US"/>
              <a:t>. </a:t>
            </a:r>
          </a:p>
          <a:p>
            <a:pPr lvl="1"/>
            <a:r>
              <a:rPr lang="en-US" altLang="en-US"/>
              <a:t>For 0</a:t>
            </a:r>
            <a:r>
              <a:rPr lang="en-US" altLang="en-US">
                <a:ea typeface="Arial" charset="0"/>
                <a:cs typeface="Arial" charset="0"/>
              </a:rPr>
              <a:t>≤K≤25, define </a:t>
            </a:r>
          </a:p>
          <a:p>
            <a:pPr lvl="4"/>
            <a:r>
              <a:rPr lang="en-US" altLang="en-US">
                <a:ea typeface="Arial" charset="0"/>
                <a:cs typeface="Arial" charset="0"/>
              </a:rPr>
              <a:t>e</a:t>
            </a:r>
            <a:r>
              <a:rPr lang="en-US" altLang="en-US" baseline="-25000">
                <a:ea typeface="Arial" charset="0"/>
                <a:cs typeface="Arial" charset="0"/>
              </a:rPr>
              <a:t>K</a:t>
            </a:r>
            <a:r>
              <a:rPr lang="en-US" altLang="en-US">
                <a:ea typeface="Arial" charset="0"/>
                <a:cs typeface="Arial" charset="0"/>
              </a:rPr>
              <a:t>(x)=x+K mod 26</a:t>
            </a:r>
          </a:p>
          <a:p>
            <a:pPr lvl="4"/>
            <a:r>
              <a:rPr lang="en-US" altLang="en-US">
                <a:ea typeface="Arial" charset="0"/>
                <a:cs typeface="Arial" charset="0"/>
              </a:rPr>
              <a:t>d</a:t>
            </a:r>
            <a:r>
              <a:rPr lang="en-US" altLang="en-US" baseline="-25000">
                <a:ea typeface="Arial" charset="0"/>
                <a:cs typeface="Arial" charset="0"/>
              </a:rPr>
              <a:t>k</a:t>
            </a:r>
            <a:r>
              <a:rPr lang="en-US" altLang="en-US">
                <a:ea typeface="Arial" charset="0"/>
                <a:cs typeface="Arial" charset="0"/>
              </a:rPr>
              <a:t>(x) = y-K mod 26</a:t>
            </a:r>
          </a:p>
          <a:p>
            <a:pPr lvl="3"/>
            <a:r>
              <a:rPr lang="en-US" altLang="en-US">
                <a:ea typeface="Arial" charset="0"/>
                <a:cs typeface="Arial" charset="0"/>
              </a:rPr>
              <a:t>(x,y </a:t>
            </a:r>
            <a:r>
              <a:rPr lang="ru-RU" altLang="en-US">
                <a:ea typeface="Arial" charset="0"/>
                <a:cs typeface="Arial" charset="0"/>
              </a:rPr>
              <a:t>Є</a:t>
            </a:r>
            <a:r>
              <a:rPr lang="en-US" altLang="en-US">
                <a:ea typeface="Arial" charset="0"/>
                <a:cs typeface="Arial" charset="0"/>
              </a:rPr>
              <a:t> Z</a:t>
            </a:r>
            <a:r>
              <a:rPr lang="en-US" altLang="en-US" baseline="-25000">
                <a:ea typeface="Arial" charset="0"/>
                <a:cs typeface="Arial" charset="0"/>
              </a:rPr>
              <a:t>26</a:t>
            </a:r>
            <a:r>
              <a:rPr lang="en-US" altLang="en-US">
                <a:ea typeface="Arial" charset="0"/>
                <a:cs typeface="Arial" charset="0"/>
              </a:rPr>
              <a:t>)</a:t>
            </a:r>
          </a:p>
          <a:p>
            <a:pPr lvl="2"/>
            <a:r>
              <a:rPr lang="en-US" altLang="en-US">
                <a:ea typeface="Arial" charset="0"/>
                <a:cs typeface="Arial" charset="0"/>
              </a:rPr>
              <a:t>It is easy to see that, x=d</a:t>
            </a:r>
            <a:r>
              <a:rPr lang="en-US" altLang="en-US" baseline="-25000">
                <a:ea typeface="Arial" charset="0"/>
                <a:cs typeface="Arial" charset="0"/>
              </a:rPr>
              <a:t>K</a:t>
            </a:r>
            <a:r>
              <a:rPr lang="en-US" altLang="en-US">
                <a:ea typeface="Arial" charset="0"/>
                <a:cs typeface="Arial" charset="0"/>
              </a:rPr>
              <a:t>(e</a:t>
            </a:r>
            <a:r>
              <a:rPr lang="en-US" altLang="en-US" baseline="-25000">
                <a:ea typeface="Arial" charset="0"/>
                <a:cs typeface="Arial" charset="0"/>
              </a:rPr>
              <a:t>k</a:t>
            </a:r>
            <a:r>
              <a:rPr lang="en-US" altLang="en-US">
                <a:ea typeface="Arial" charset="0"/>
                <a:cs typeface="Arial" charset="0"/>
              </a:rPr>
              <a:t>(x)). </a:t>
            </a:r>
            <a:endParaRPr lang="ru-RU" altLang="en-US">
              <a:ea typeface="Arial" charset="0"/>
              <a:cs typeface="Arial" charset="0"/>
            </a:endParaRP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220680" y="305280"/>
              <a:ext cx="8121960" cy="6331320"/>
            </p14:xfrm>
          </p:contentPart>
        </mc:Choice>
        <mc:Fallback xmlns="">
          <p:pic>
            <p:nvPicPr>
              <p:cNvPr id="2" name="Ink 1"/>
              <p:cNvPicPr/>
              <p:nvPr/>
            </p:nvPicPr>
            <p:blipFill>
              <a:blip r:embed="rId3"/>
              <a:stretch>
                <a:fillRect/>
              </a:stretch>
            </p:blipFill>
            <p:spPr>
              <a:xfrm>
                <a:off x="211680" y="296280"/>
                <a:ext cx="8141760" cy="6350040"/>
              </a:xfrm>
              <a:prstGeom prst="rect">
                <a:avLst/>
              </a:prstGeom>
            </p:spPr>
          </p:pic>
        </mc:Fallback>
      </mc:AlternateContent>
    </p:spTree>
    <p:extLst>
      <p:ext uri="{BB962C8B-B14F-4D97-AF65-F5344CB8AC3E}">
        <p14:creationId xmlns:p14="http://schemas.microsoft.com/office/powerpoint/2010/main" val="7702825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4642" name="Rectangle 2"/>
          <p:cNvSpPr>
            <a:spLocks noGrp="1" noChangeArrowheads="1"/>
          </p:cNvSpPr>
          <p:nvPr>
            <p:ph type="title"/>
          </p:nvPr>
        </p:nvSpPr>
        <p:spPr>
          <a:xfrm>
            <a:off x="533400" y="609600"/>
            <a:ext cx="7924800" cy="1143000"/>
          </a:xfrm>
        </p:spPr>
        <p:txBody>
          <a:bodyPr/>
          <a:lstStyle/>
          <a:p>
            <a:r>
              <a:rPr lang="en-US" altLang="en-US" dirty="0">
                <a:solidFill>
                  <a:schemeClr val="accent1">
                    <a:lumMod val="75000"/>
                  </a:schemeClr>
                </a:solidFill>
              </a:rPr>
              <a:t>Simple Substitution</a:t>
            </a:r>
          </a:p>
        </p:txBody>
      </p:sp>
      <p:sp>
        <p:nvSpPr>
          <p:cNvPr id="1264643" name="Rectangle 3"/>
          <p:cNvSpPr>
            <a:spLocks noGrp="1" noChangeArrowheads="1"/>
          </p:cNvSpPr>
          <p:nvPr>
            <p:ph type="body" idx="1"/>
          </p:nvPr>
        </p:nvSpPr>
        <p:spPr>
          <a:xfrm>
            <a:off x="381000" y="1752600"/>
            <a:ext cx="7412038" cy="1177925"/>
          </a:xfrm>
        </p:spPr>
        <p:txBody>
          <a:bodyPr/>
          <a:lstStyle/>
          <a:p>
            <a:pPr>
              <a:lnSpc>
                <a:spcPct val="90000"/>
              </a:lnSpc>
            </a:pPr>
            <a:r>
              <a:rPr lang="en-US" altLang="en-US" dirty="0"/>
              <a:t>Plaintext: </a:t>
            </a:r>
            <a:r>
              <a:rPr lang="en-US" altLang="en-US" dirty="0" err="1">
                <a:solidFill>
                  <a:srgbClr val="C00000"/>
                </a:solidFill>
                <a:latin typeface="Times-Roman" charset="0"/>
              </a:rPr>
              <a:t>fourscoreandsevenyearsago</a:t>
            </a:r>
            <a:r>
              <a:rPr lang="en-US" altLang="en-US" dirty="0">
                <a:solidFill>
                  <a:srgbClr val="C00000"/>
                </a:solidFill>
                <a:latin typeface="Times-Roman" charset="0"/>
              </a:rPr>
              <a:t> </a:t>
            </a:r>
          </a:p>
        </p:txBody>
      </p:sp>
      <p:graphicFrame>
        <p:nvGraphicFramePr>
          <p:cNvPr id="1264644" name="Group 4"/>
          <p:cNvGraphicFramePr>
            <a:graphicFrameLocks noGrp="1"/>
          </p:cNvGraphicFramePr>
          <p:nvPr/>
        </p:nvGraphicFramePr>
        <p:xfrm>
          <a:off x="1795463" y="3149600"/>
          <a:ext cx="6572568" cy="792480"/>
        </p:xfrm>
        <a:graphic>
          <a:graphicData uri="http://schemas.openxmlformats.org/drawingml/2006/table">
            <a:tbl>
              <a:tblPr/>
              <a:tblGrid>
                <a:gridCol w="208280">
                  <a:extLst>
                    <a:ext uri="{9D8B030D-6E8A-4147-A177-3AD203B41FA5}">
                      <a16:colId xmlns:a16="http://schemas.microsoft.com/office/drawing/2014/main" xmlns="" val="20000"/>
                    </a:ext>
                  </a:extLst>
                </a:gridCol>
                <a:gridCol w="265113">
                  <a:extLst>
                    <a:ext uri="{9D8B030D-6E8A-4147-A177-3AD203B41FA5}">
                      <a16:colId xmlns:a16="http://schemas.microsoft.com/office/drawing/2014/main" xmlns="" val="20001"/>
                    </a:ext>
                  </a:extLst>
                </a:gridCol>
                <a:gridCol w="265112">
                  <a:extLst>
                    <a:ext uri="{9D8B030D-6E8A-4147-A177-3AD203B41FA5}">
                      <a16:colId xmlns:a16="http://schemas.microsoft.com/office/drawing/2014/main" xmlns="" val="20002"/>
                    </a:ext>
                  </a:extLst>
                </a:gridCol>
                <a:gridCol w="263525">
                  <a:extLst>
                    <a:ext uri="{9D8B030D-6E8A-4147-A177-3AD203B41FA5}">
                      <a16:colId xmlns:a16="http://schemas.microsoft.com/office/drawing/2014/main" xmlns="" val="20003"/>
                    </a:ext>
                  </a:extLst>
                </a:gridCol>
                <a:gridCol w="266700">
                  <a:extLst>
                    <a:ext uri="{9D8B030D-6E8A-4147-A177-3AD203B41FA5}">
                      <a16:colId xmlns:a16="http://schemas.microsoft.com/office/drawing/2014/main" xmlns="" val="20004"/>
                    </a:ext>
                  </a:extLst>
                </a:gridCol>
                <a:gridCol w="265113">
                  <a:extLst>
                    <a:ext uri="{9D8B030D-6E8A-4147-A177-3AD203B41FA5}">
                      <a16:colId xmlns:a16="http://schemas.microsoft.com/office/drawing/2014/main" xmlns="" val="20005"/>
                    </a:ext>
                  </a:extLst>
                </a:gridCol>
                <a:gridCol w="266700">
                  <a:extLst>
                    <a:ext uri="{9D8B030D-6E8A-4147-A177-3AD203B41FA5}">
                      <a16:colId xmlns:a16="http://schemas.microsoft.com/office/drawing/2014/main" xmlns="" val="20006"/>
                    </a:ext>
                  </a:extLst>
                </a:gridCol>
                <a:gridCol w="265112">
                  <a:extLst>
                    <a:ext uri="{9D8B030D-6E8A-4147-A177-3AD203B41FA5}">
                      <a16:colId xmlns:a16="http://schemas.microsoft.com/office/drawing/2014/main" xmlns="" val="20007"/>
                    </a:ext>
                  </a:extLst>
                </a:gridCol>
                <a:gridCol w="263525">
                  <a:extLst>
                    <a:ext uri="{9D8B030D-6E8A-4147-A177-3AD203B41FA5}">
                      <a16:colId xmlns:a16="http://schemas.microsoft.com/office/drawing/2014/main" xmlns="" val="20008"/>
                    </a:ext>
                  </a:extLst>
                </a:gridCol>
                <a:gridCol w="266700">
                  <a:extLst>
                    <a:ext uri="{9D8B030D-6E8A-4147-A177-3AD203B41FA5}">
                      <a16:colId xmlns:a16="http://schemas.microsoft.com/office/drawing/2014/main" xmlns="" val="20009"/>
                    </a:ext>
                  </a:extLst>
                </a:gridCol>
                <a:gridCol w="265113">
                  <a:extLst>
                    <a:ext uri="{9D8B030D-6E8A-4147-A177-3AD203B41FA5}">
                      <a16:colId xmlns:a16="http://schemas.microsoft.com/office/drawing/2014/main" xmlns="" val="20010"/>
                    </a:ext>
                  </a:extLst>
                </a:gridCol>
                <a:gridCol w="263525">
                  <a:extLst>
                    <a:ext uri="{9D8B030D-6E8A-4147-A177-3AD203B41FA5}">
                      <a16:colId xmlns:a16="http://schemas.microsoft.com/office/drawing/2014/main" xmlns="" val="20011"/>
                    </a:ext>
                  </a:extLst>
                </a:gridCol>
                <a:gridCol w="266700">
                  <a:extLst>
                    <a:ext uri="{9D8B030D-6E8A-4147-A177-3AD203B41FA5}">
                      <a16:colId xmlns:a16="http://schemas.microsoft.com/office/drawing/2014/main" xmlns="" val="20012"/>
                    </a:ext>
                  </a:extLst>
                </a:gridCol>
                <a:gridCol w="263525">
                  <a:extLst>
                    <a:ext uri="{9D8B030D-6E8A-4147-A177-3AD203B41FA5}">
                      <a16:colId xmlns:a16="http://schemas.microsoft.com/office/drawing/2014/main" xmlns="" val="20013"/>
                    </a:ext>
                  </a:extLst>
                </a:gridCol>
                <a:gridCol w="265112">
                  <a:extLst>
                    <a:ext uri="{9D8B030D-6E8A-4147-A177-3AD203B41FA5}">
                      <a16:colId xmlns:a16="http://schemas.microsoft.com/office/drawing/2014/main" xmlns="" val="20014"/>
                    </a:ext>
                  </a:extLst>
                </a:gridCol>
                <a:gridCol w="266700">
                  <a:extLst>
                    <a:ext uri="{9D8B030D-6E8A-4147-A177-3AD203B41FA5}">
                      <a16:colId xmlns:a16="http://schemas.microsoft.com/office/drawing/2014/main" xmlns="" val="20015"/>
                    </a:ext>
                  </a:extLst>
                </a:gridCol>
                <a:gridCol w="263525">
                  <a:extLst>
                    <a:ext uri="{9D8B030D-6E8A-4147-A177-3AD203B41FA5}">
                      <a16:colId xmlns:a16="http://schemas.microsoft.com/office/drawing/2014/main" xmlns="" val="20016"/>
                    </a:ext>
                  </a:extLst>
                </a:gridCol>
                <a:gridCol w="265113">
                  <a:extLst>
                    <a:ext uri="{9D8B030D-6E8A-4147-A177-3AD203B41FA5}">
                      <a16:colId xmlns:a16="http://schemas.microsoft.com/office/drawing/2014/main" xmlns="" val="20017"/>
                    </a:ext>
                  </a:extLst>
                </a:gridCol>
                <a:gridCol w="266700">
                  <a:extLst>
                    <a:ext uri="{9D8B030D-6E8A-4147-A177-3AD203B41FA5}">
                      <a16:colId xmlns:a16="http://schemas.microsoft.com/office/drawing/2014/main" xmlns="" val="20018"/>
                    </a:ext>
                  </a:extLst>
                </a:gridCol>
                <a:gridCol w="265112">
                  <a:extLst>
                    <a:ext uri="{9D8B030D-6E8A-4147-A177-3AD203B41FA5}">
                      <a16:colId xmlns:a16="http://schemas.microsoft.com/office/drawing/2014/main" xmlns="" val="20019"/>
                    </a:ext>
                  </a:extLst>
                </a:gridCol>
                <a:gridCol w="266700">
                  <a:extLst>
                    <a:ext uri="{9D8B030D-6E8A-4147-A177-3AD203B41FA5}">
                      <a16:colId xmlns:a16="http://schemas.microsoft.com/office/drawing/2014/main" xmlns="" val="20020"/>
                    </a:ext>
                  </a:extLst>
                </a:gridCol>
                <a:gridCol w="263525">
                  <a:extLst>
                    <a:ext uri="{9D8B030D-6E8A-4147-A177-3AD203B41FA5}">
                      <a16:colId xmlns:a16="http://schemas.microsoft.com/office/drawing/2014/main" xmlns="" val="20021"/>
                    </a:ext>
                  </a:extLst>
                </a:gridCol>
                <a:gridCol w="265113">
                  <a:extLst>
                    <a:ext uri="{9D8B030D-6E8A-4147-A177-3AD203B41FA5}">
                      <a16:colId xmlns:a16="http://schemas.microsoft.com/office/drawing/2014/main" xmlns="" val="20022"/>
                    </a:ext>
                  </a:extLst>
                </a:gridCol>
                <a:gridCol w="265112">
                  <a:extLst>
                    <a:ext uri="{9D8B030D-6E8A-4147-A177-3AD203B41FA5}">
                      <a16:colId xmlns:a16="http://schemas.microsoft.com/office/drawing/2014/main" xmlns="" val="20023"/>
                    </a:ext>
                  </a:extLst>
                </a:gridCol>
                <a:gridCol w="265113">
                  <a:extLst>
                    <a:ext uri="{9D8B030D-6E8A-4147-A177-3AD203B41FA5}">
                      <a16:colId xmlns:a16="http://schemas.microsoft.com/office/drawing/2014/main" xmlns="" val="20024"/>
                    </a:ext>
                  </a:extLst>
                </a:gridCol>
              </a:tblGrid>
              <a:tr h="3302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a</a:t>
                      </a:r>
                    </a:p>
                  </a:txBody>
                  <a:tcPr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b</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c</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d</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e</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f</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g</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h</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i</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j</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k</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l</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m</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n</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o</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p</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q</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r</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s</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t</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u</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v</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w</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x</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y</a:t>
                      </a:r>
                    </a:p>
                  </a:txBody>
                  <a:tcPr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3302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D</a:t>
                      </a:r>
                    </a:p>
                  </a:txBody>
                  <a:tcPr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E</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F</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G</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H</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I</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J</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K</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L</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M</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N</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O</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P</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Q</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R</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S</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T</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U</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V</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W</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X</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Y</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Z</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A</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B</a:t>
                      </a:r>
                    </a:p>
                  </a:txBody>
                  <a:tcPr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graphicFrame>
        <p:nvGraphicFramePr>
          <p:cNvPr id="1264724" name="Group 84"/>
          <p:cNvGraphicFramePr>
            <a:graphicFrameLocks noGrp="1"/>
          </p:cNvGraphicFramePr>
          <p:nvPr/>
        </p:nvGraphicFramePr>
        <p:xfrm>
          <a:off x="8348663" y="3149600"/>
          <a:ext cx="261937" cy="792480"/>
        </p:xfrm>
        <a:graphic>
          <a:graphicData uri="http://schemas.openxmlformats.org/drawingml/2006/table">
            <a:tbl>
              <a:tblPr/>
              <a:tblGrid>
                <a:gridCol w="261937">
                  <a:extLst>
                    <a:ext uri="{9D8B030D-6E8A-4147-A177-3AD203B41FA5}">
                      <a16:colId xmlns:a16="http://schemas.microsoft.com/office/drawing/2014/main" xmlns="" val="20000"/>
                    </a:ext>
                  </a:extLst>
                </a:gridCol>
              </a:tblGrid>
              <a:tr h="3429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z</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3429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C</a:t>
                      </a:r>
                    </a:p>
                  </a:txBody>
                  <a:tcP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sp>
        <p:nvSpPr>
          <p:cNvPr id="1264732" name="Rectangle 92"/>
          <p:cNvSpPr>
            <a:spLocks noChangeArrowheads="1"/>
          </p:cNvSpPr>
          <p:nvPr/>
        </p:nvSpPr>
        <p:spPr bwMode="auto">
          <a:xfrm>
            <a:off x="685800" y="4191000"/>
            <a:ext cx="7772400" cy="1676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har char="•"/>
              <a:defRPr sz="3200" b="1">
                <a:solidFill>
                  <a:schemeClr val="tx1"/>
                </a:solidFill>
                <a:latin typeface="Arial" charset="0"/>
              </a:defRPr>
            </a:lvl1pPr>
            <a:lvl2pPr marL="742950" indent="-285750">
              <a:spcBef>
                <a:spcPct val="20000"/>
              </a:spcBef>
              <a:buChar char="–"/>
              <a:defRPr sz="2800" b="1">
                <a:solidFill>
                  <a:schemeClr val="tx1"/>
                </a:solidFill>
                <a:latin typeface="Arial" charset="0"/>
              </a:defRPr>
            </a:lvl2pPr>
            <a:lvl3pPr marL="1143000" indent="-228600">
              <a:spcBef>
                <a:spcPct val="20000"/>
              </a:spcBef>
              <a:buChar char="•"/>
              <a:defRPr sz="2400" b="1">
                <a:solidFill>
                  <a:schemeClr val="tx1"/>
                </a:solidFill>
                <a:latin typeface="Arial" charset="0"/>
              </a:defRPr>
            </a:lvl3pPr>
            <a:lvl4pPr marL="1600200" indent="-228600">
              <a:spcBef>
                <a:spcPct val="20000"/>
              </a:spcBef>
              <a:buChar char="–"/>
              <a:defRPr sz="2000" b="1">
                <a:solidFill>
                  <a:schemeClr val="tx1"/>
                </a:solidFill>
                <a:latin typeface="Arial" charset="0"/>
              </a:defRPr>
            </a:lvl4pPr>
            <a:lvl5pPr marL="2057400" indent="-228600">
              <a:spcBef>
                <a:spcPct val="20000"/>
              </a:spcBef>
              <a:buChar char="»"/>
              <a:defRPr sz="2000" b="1">
                <a:solidFill>
                  <a:schemeClr val="tx1"/>
                </a:solidFill>
                <a:latin typeface="Arial" charset="0"/>
              </a:defRPr>
            </a:lvl5pPr>
            <a:lvl6pPr marL="2514600" indent="-228600" fontAlgn="base">
              <a:spcBef>
                <a:spcPct val="20000"/>
              </a:spcBef>
              <a:spcAft>
                <a:spcPct val="0"/>
              </a:spcAft>
              <a:buChar char="»"/>
              <a:defRPr sz="2000" b="1">
                <a:solidFill>
                  <a:schemeClr val="tx1"/>
                </a:solidFill>
                <a:latin typeface="Arial" charset="0"/>
              </a:defRPr>
            </a:lvl6pPr>
            <a:lvl7pPr marL="2971800" indent="-228600" fontAlgn="base">
              <a:spcBef>
                <a:spcPct val="20000"/>
              </a:spcBef>
              <a:spcAft>
                <a:spcPct val="0"/>
              </a:spcAft>
              <a:buChar char="»"/>
              <a:defRPr sz="2000" b="1">
                <a:solidFill>
                  <a:schemeClr val="tx1"/>
                </a:solidFill>
                <a:latin typeface="Arial" charset="0"/>
              </a:defRPr>
            </a:lvl7pPr>
            <a:lvl8pPr marL="3429000" indent="-228600" fontAlgn="base">
              <a:spcBef>
                <a:spcPct val="20000"/>
              </a:spcBef>
              <a:spcAft>
                <a:spcPct val="0"/>
              </a:spcAft>
              <a:buChar char="»"/>
              <a:defRPr sz="2000" b="1">
                <a:solidFill>
                  <a:schemeClr val="tx1"/>
                </a:solidFill>
                <a:latin typeface="Arial" charset="0"/>
              </a:defRPr>
            </a:lvl8pPr>
            <a:lvl9pPr marL="3886200" indent="-228600" fontAlgn="base">
              <a:spcBef>
                <a:spcPct val="20000"/>
              </a:spcBef>
              <a:spcAft>
                <a:spcPct val="0"/>
              </a:spcAft>
              <a:buChar char="»"/>
              <a:defRPr sz="2000" b="1">
                <a:solidFill>
                  <a:schemeClr val="tx1"/>
                </a:solidFill>
                <a:latin typeface="Arial" charset="0"/>
              </a:defRPr>
            </a:lvl9pPr>
          </a:lstStyle>
          <a:p>
            <a:pPr>
              <a:lnSpc>
                <a:spcPct val="90000"/>
              </a:lnSpc>
            </a:pPr>
            <a:r>
              <a:rPr lang="en-US" altLang="en-US" dirty="0" err="1"/>
              <a:t>Ciphertext</a:t>
            </a:r>
            <a:r>
              <a:rPr lang="en-US" altLang="en-US" dirty="0"/>
              <a:t>: </a:t>
            </a:r>
          </a:p>
          <a:p>
            <a:pPr>
              <a:lnSpc>
                <a:spcPct val="90000"/>
              </a:lnSpc>
              <a:buFontTx/>
              <a:buNone/>
            </a:pPr>
            <a:r>
              <a:rPr lang="en-US" altLang="en-US" dirty="0">
                <a:solidFill>
                  <a:srgbClr val="FF0000"/>
                </a:solidFill>
                <a:latin typeface="Times-Roman" charset="0"/>
              </a:rPr>
              <a:t>	</a:t>
            </a:r>
            <a:r>
              <a:rPr lang="en-US" altLang="en-US" dirty="0">
                <a:solidFill>
                  <a:srgbClr val="C00000"/>
                </a:solidFill>
                <a:latin typeface="Times-Roman" charset="0"/>
              </a:rPr>
              <a:t>IRXUVFRUHDAGVHYHABHDUVDIR</a:t>
            </a:r>
          </a:p>
          <a:p>
            <a:pPr>
              <a:lnSpc>
                <a:spcPct val="90000"/>
              </a:lnSpc>
            </a:pPr>
            <a:r>
              <a:rPr lang="en-US" altLang="en-US" dirty="0"/>
              <a:t>Shift by 3 is “Caesar’s cipher”</a:t>
            </a:r>
            <a:endParaRPr lang="en-US" altLang="en-US" dirty="0">
              <a:solidFill>
                <a:srgbClr val="FF0000"/>
              </a:solidFill>
              <a:latin typeface="Times-Roman" charset="0"/>
            </a:endParaRPr>
          </a:p>
        </p:txBody>
      </p:sp>
      <p:sp>
        <p:nvSpPr>
          <p:cNvPr id="1264733" name="Rectangle 93"/>
          <p:cNvSpPr>
            <a:spLocks noChangeArrowheads="1"/>
          </p:cNvSpPr>
          <p:nvPr/>
        </p:nvSpPr>
        <p:spPr bwMode="auto">
          <a:xfrm>
            <a:off x="533400" y="3211513"/>
            <a:ext cx="1247775"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a:latin typeface="Comic Sans MS" charset="0"/>
              </a:rPr>
              <a:t>Plaintext</a:t>
            </a:r>
          </a:p>
        </p:txBody>
      </p:sp>
      <p:sp>
        <p:nvSpPr>
          <p:cNvPr id="1264734" name="Rectangle 94"/>
          <p:cNvSpPr>
            <a:spLocks noChangeArrowheads="1"/>
          </p:cNvSpPr>
          <p:nvPr/>
        </p:nvSpPr>
        <p:spPr bwMode="auto">
          <a:xfrm>
            <a:off x="304800" y="3592513"/>
            <a:ext cx="1481138"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a:latin typeface="Comic Sans MS" charset="0"/>
              </a:rPr>
              <a:t>Ciphertext</a:t>
            </a:r>
            <a:endParaRPr lang="en-US" altLang="en-US" sz="2400">
              <a:latin typeface="Comic Sans MS" charset="0"/>
            </a:endParaRPr>
          </a:p>
        </p:txBody>
      </p:sp>
      <p:sp>
        <p:nvSpPr>
          <p:cNvPr id="1264735" name="Text Box 95"/>
          <p:cNvSpPr txBox="1">
            <a:spLocks noChangeArrowheads="1"/>
          </p:cNvSpPr>
          <p:nvPr/>
        </p:nvSpPr>
        <p:spPr bwMode="auto">
          <a:xfrm>
            <a:off x="533400" y="5791200"/>
            <a:ext cx="7924800" cy="641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800" b="1" i="1">
                <a:solidFill>
                  <a:schemeClr val="tx2"/>
                </a:solidFill>
              </a:rPr>
              <a:t>Note that the use of smaller letter for plaintext and capital letters for ciphertext is only to improve readibility</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274680" y="417240"/>
              <a:ext cx="7724520" cy="6127200"/>
            </p14:xfrm>
          </p:contentPart>
        </mc:Choice>
        <mc:Fallback xmlns="">
          <p:pic>
            <p:nvPicPr>
              <p:cNvPr id="2" name="Ink 1"/>
              <p:cNvPicPr/>
              <p:nvPr/>
            </p:nvPicPr>
            <p:blipFill>
              <a:blip r:embed="rId3"/>
              <a:stretch>
                <a:fillRect/>
              </a:stretch>
            </p:blipFill>
            <p:spPr>
              <a:xfrm>
                <a:off x="267120" y="407880"/>
                <a:ext cx="7740360" cy="6145560"/>
              </a:xfrm>
              <a:prstGeom prst="rect">
                <a:avLst/>
              </a:prstGeom>
            </p:spPr>
          </p:pic>
        </mc:Fallback>
      </mc:AlternateContent>
    </p:spTree>
    <p:extLst>
      <p:ext uri="{BB962C8B-B14F-4D97-AF65-F5344CB8AC3E}">
        <p14:creationId xmlns:p14="http://schemas.microsoft.com/office/powerpoint/2010/main" val="11080492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7714" name="Rectangle 2"/>
          <p:cNvSpPr>
            <a:spLocks noGrp="1" noChangeArrowheads="1"/>
          </p:cNvSpPr>
          <p:nvPr>
            <p:ph type="title"/>
          </p:nvPr>
        </p:nvSpPr>
        <p:spPr/>
        <p:txBody>
          <a:bodyPr/>
          <a:lstStyle/>
          <a:p>
            <a:r>
              <a:rPr lang="en-US" altLang="en-US" sz="4000" dirty="0">
                <a:solidFill>
                  <a:schemeClr val="accent1">
                    <a:lumMod val="75000"/>
                  </a:schemeClr>
                </a:solidFill>
              </a:rPr>
              <a:t>Properties required of the encryption</a:t>
            </a:r>
          </a:p>
        </p:txBody>
      </p:sp>
      <p:sp>
        <p:nvSpPr>
          <p:cNvPr id="1267715" name="Rectangle 3"/>
          <p:cNvSpPr>
            <a:spLocks noGrp="1" noChangeArrowheads="1"/>
          </p:cNvSpPr>
          <p:nvPr>
            <p:ph type="body" idx="1"/>
          </p:nvPr>
        </p:nvSpPr>
        <p:spPr/>
        <p:txBody>
          <a:bodyPr/>
          <a:lstStyle/>
          <a:p>
            <a:r>
              <a:rPr lang="en-US" altLang="en-US" sz="2400"/>
              <a:t>Each of encryption and decryption function should be easily computable.</a:t>
            </a:r>
          </a:p>
          <a:p>
            <a:endParaRPr lang="en-US" altLang="en-US" sz="2400"/>
          </a:p>
          <a:p>
            <a:r>
              <a:rPr lang="en-US" altLang="en-US" sz="2400"/>
              <a:t>An opponent, on seeing a ciphertext string y, should be unable to determine the key K, that was used, or the plaintext string x.</a:t>
            </a:r>
          </a:p>
          <a:p>
            <a:endParaRPr lang="en-US" altLang="en-US" sz="2400"/>
          </a:p>
          <a:p>
            <a:r>
              <a:rPr lang="en-US" altLang="en-US" sz="2400"/>
              <a:t>“Cryptanalysis” is the process of attempting to know the key from given information.</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786960" y="1919880"/>
              <a:ext cx="7562880" cy="3633480"/>
            </p14:xfrm>
          </p:contentPart>
        </mc:Choice>
        <mc:Fallback xmlns="">
          <p:pic>
            <p:nvPicPr>
              <p:cNvPr id="2" name="Ink 1"/>
              <p:cNvPicPr/>
              <p:nvPr/>
            </p:nvPicPr>
            <p:blipFill>
              <a:blip r:embed="rId3"/>
              <a:stretch>
                <a:fillRect/>
              </a:stretch>
            </p:blipFill>
            <p:spPr>
              <a:xfrm>
                <a:off x="777960" y="1910520"/>
                <a:ext cx="7581240" cy="3647160"/>
              </a:xfrm>
              <a:prstGeom prst="rect">
                <a:avLst/>
              </a:prstGeom>
            </p:spPr>
          </p:pic>
        </mc:Fallback>
      </mc:AlternateContent>
    </p:spTree>
    <p:extLst>
      <p:ext uri="{BB962C8B-B14F-4D97-AF65-F5344CB8AC3E}">
        <p14:creationId xmlns:p14="http://schemas.microsoft.com/office/powerpoint/2010/main" val="3999051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8738" name="Rectangle 2"/>
          <p:cNvSpPr>
            <a:spLocks noGrp="1" noChangeArrowheads="1"/>
          </p:cNvSpPr>
          <p:nvPr>
            <p:ph type="title"/>
          </p:nvPr>
        </p:nvSpPr>
        <p:spPr/>
        <p:txBody>
          <a:bodyPr/>
          <a:lstStyle/>
          <a:p>
            <a:r>
              <a:rPr lang="en-US" altLang="en-US" sz="4000" dirty="0">
                <a:solidFill>
                  <a:schemeClr val="accent1">
                    <a:lumMod val="75000"/>
                  </a:schemeClr>
                </a:solidFill>
              </a:rPr>
              <a:t>Cryptanalysis: Try all possibilities</a:t>
            </a:r>
          </a:p>
        </p:txBody>
      </p:sp>
      <p:sp>
        <p:nvSpPr>
          <p:cNvPr id="1268739" name="Rectangle 3"/>
          <p:cNvSpPr>
            <a:spLocks noGrp="1" noChangeArrowheads="1"/>
          </p:cNvSpPr>
          <p:nvPr>
            <p:ph type="body" idx="1"/>
          </p:nvPr>
        </p:nvSpPr>
        <p:spPr/>
        <p:txBody>
          <a:bodyPr/>
          <a:lstStyle/>
          <a:p>
            <a:r>
              <a:rPr lang="en-US" altLang="en-US" sz="2800"/>
              <a:t>Ciphertext: JBCRCLQRWCRVNBJENBWRWN</a:t>
            </a:r>
          </a:p>
          <a:p>
            <a:r>
              <a:rPr lang="en-US" altLang="en-US" sz="2800"/>
              <a:t>Try all the 26 possible keys (Exhaustive or brute force search)</a:t>
            </a:r>
          </a:p>
          <a:p>
            <a:r>
              <a:rPr lang="en-US" altLang="en-US" sz="2800"/>
              <a:t>jbcrclqrwcrvnbjenbwrwn</a:t>
            </a:r>
          </a:p>
          <a:p>
            <a:pPr>
              <a:buFontTx/>
              <a:buNone/>
            </a:pPr>
            <a:r>
              <a:rPr lang="en-US" altLang="en-US" sz="2800"/>
              <a:t>   iabqbkpqvbqumaidmavqvm</a:t>
            </a:r>
          </a:p>
          <a:p>
            <a:pPr>
              <a:buFontTx/>
              <a:buNone/>
            </a:pPr>
            <a:r>
              <a:rPr lang="en-US" altLang="en-US" sz="2800"/>
              <a:t>   hzapajopuaptlzhclzupul</a:t>
            </a:r>
          </a:p>
          <a:p>
            <a:pPr>
              <a:buFontTx/>
              <a:buNone/>
            </a:pPr>
            <a:r>
              <a:rPr lang="en-US" altLang="en-US" sz="2800"/>
              <a:t>   …</a:t>
            </a:r>
          </a:p>
          <a:p>
            <a:pPr>
              <a:buFontTx/>
              <a:buNone/>
            </a:pPr>
            <a:r>
              <a:rPr lang="en-US" altLang="en-US" sz="2800"/>
              <a:t>   astitchintimessavesnine: key = 9</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741240" y="3786120"/>
              <a:ext cx="5367240" cy="2670480"/>
            </p14:xfrm>
          </p:contentPart>
        </mc:Choice>
        <mc:Fallback xmlns="">
          <p:pic>
            <p:nvPicPr>
              <p:cNvPr id="2" name="Ink 1"/>
              <p:cNvPicPr/>
              <p:nvPr/>
            </p:nvPicPr>
            <p:blipFill>
              <a:blip r:embed="rId3"/>
              <a:stretch>
                <a:fillRect/>
              </a:stretch>
            </p:blipFill>
            <p:spPr>
              <a:xfrm>
                <a:off x="731880" y="3776760"/>
                <a:ext cx="5385960" cy="2689200"/>
              </a:xfrm>
              <a:prstGeom prst="rect">
                <a:avLst/>
              </a:prstGeom>
            </p:spPr>
          </p:pic>
        </mc:Fallback>
      </mc:AlternateContent>
    </p:spTree>
    <p:extLst>
      <p:ext uri="{BB962C8B-B14F-4D97-AF65-F5344CB8AC3E}">
        <p14:creationId xmlns:p14="http://schemas.microsoft.com/office/powerpoint/2010/main" val="17291716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62" name="Rectangle 2"/>
          <p:cNvSpPr>
            <a:spLocks noGrp="1" noChangeArrowheads="1"/>
          </p:cNvSpPr>
          <p:nvPr>
            <p:ph type="title"/>
          </p:nvPr>
        </p:nvSpPr>
        <p:spPr>
          <a:xfrm>
            <a:off x="533400" y="609600"/>
            <a:ext cx="8153400" cy="1143000"/>
          </a:xfrm>
        </p:spPr>
        <p:txBody>
          <a:bodyPr/>
          <a:lstStyle/>
          <a:p>
            <a:r>
              <a:rPr lang="en-US" altLang="en-US" dirty="0">
                <a:solidFill>
                  <a:schemeClr val="accent1">
                    <a:lumMod val="75000"/>
                  </a:schemeClr>
                </a:solidFill>
              </a:rPr>
              <a:t>Substitution Cipher</a:t>
            </a:r>
          </a:p>
        </p:txBody>
      </p:sp>
      <p:sp>
        <p:nvSpPr>
          <p:cNvPr id="1269763" name="Rectangle 3"/>
          <p:cNvSpPr>
            <a:spLocks noGrp="1" noChangeArrowheads="1"/>
          </p:cNvSpPr>
          <p:nvPr>
            <p:ph type="body" idx="1"/>
          </p:nvPr>
        </p:nvSpPr>
        <p:spPr>
          <a:xfrm>
            <a:off x="685800" y="1538287"/>
            <a:ext cx="7485063" cy="1800225"/>
          </a:xfrm>
        </p:spPr>
        <p:txBody>
          <a:bodyPr/>
          <a:lstStyle/>
          <a:p>
            <a:pPr>
              <a:lnSpc>
                <a:spcPct val="90000"/>
              </a:lnSpc>
            </a:pPr>
            <a:r>
              <a:rPr lang="en-US" altLang="en-US"/>
              <a:t>Key is some permutation of letters</a:t>
            </a:r>
          </a:p>
          <a:p>
            <a:pPr>
              <a:lnSpc>
                <a:spcPct val="90000"/>
              </a:lnSpc>
            </a:pPr>
            <a:r>
              <a:rPr lang="en-US" altLang="en-US" dirty="0"/>
              <a:t>Need not be a shift</a:t>
            </a:r>
          </a:p>
          <a:p>
            <a:pPr>
              <a:lnSpc>
                <a:spcPct val="90000"/>
              </a:lnSpc>
            </a:pPr>
            <a:r>
              <a:rPr lang="en-US" altLang="en-US" dirty="0"/>
              <a:t>For example</a:t>
            </a:r>
            <a:endParaRPr lang="en-US" altLang="en-US" dirty="0">
              <a:solidFill>
                <a:srgbClr val="FF0000"/>
              </a:solidFill>
              <a:latin typeface="Times-Roman" charset="0"/>
            </a:endParaRPr>
          </a:p>
        </p:txBody>
      </p:sp>
      <p:graphicFrame>
        <p:nvGraphicFramePr>
          <p:cNvPr id="1269764" name="Group 4"/>
          <p:cNvGraphicFramePr>
            <a:graphicFrameLocks noGrp="1"/>
          </p:cNvGraphicFramePr>
          <p:nvPr/>
        </p:nvGraphicFramePr>
        <p:xfrm>
          <a:off x="1795463" y="3911600"/>
          <a:ext cx="6572568" cy="792480"/>
        </p:xfrm>
        <a:graphic>
          <a:graphicData uri="http://schemas.openxmlformats.org/drawingml/2006/table">
            <a:tbl>
              <a:tblPr/>
              <a:tblGrid>
                <a:gridCol w="208280">
                  <a:extLst>
                    <a:ext uri="{9D8B030D-6E8A-4147-A177-3AD203B41FA5}">
                      <a16:colId xmlns:a16="http://schemas.microsoft.com/office/drawing/2014/main" xmlns="" val="20000"/>
                    </a:ext>
                  </a:extLst>
                </a:gridCol>
                <a:gridCol w="265113">
                  <a:extLst>
                    <a:ext uri="{9D8B030D-6E8A-4147-A177-3AD203B41FA5}">
                      <a16:colId xmlns:a16="http://schemas.microsoft.com/office/drawing/2014/main" xmlns="" val="20001"/>
                    </a:ext>
                  </a:extLst>
                </a:gridCol>
                <a:gridCol w="265112">
                  <a:extLst>
                    <a:ext uri="{9D8B030D-6E8A-4147-A177-3AD203B41FA5}">
                      <a16:colId xmlns:a16="http://schemas.microsoft.com/office/drawing/2014/main" xmlns="" val="20002"/>
                    </a:ext>
                  </a:extLst>
                </a:gridCol>
                <a:gridCol w="263525">
                  <a:extLst>
                    <a:ext uri="{9D8B030D-6E8A-4147-A177-3AD203B41FA5}">
                      <a16:colId xmlns:a16="http://schemas.microsoft.com/office/drawing/2014/main" xmlns="" val="20003"/>
                    </a:ext>
                  </a:extLst>
                </a:gridCol>
                <a:gridCol w="266700">
                  <a:extLst>
                    <a:ext uri="{9D8B030D-6E8A-4147-A177-3AD203B41FA5}">
                      <a16:colId xmlns:a16="http://schemas.microsoft.com/office/drawing/2014/main" xmlns="" val="20004"/>
                    </a:ext>
                  </a:extLst>
                </a:gridCol>
                <a:gridCol w="265113">
                  <a:extLst>
                    <a:ext uri="{9D8B030D-6E8A-4147-A177-3AD203B41FA5}">
                      <a16:colId xmlns:a16="http://schemas.microsoft.com/office/drawing/2014/main" xmlns="" val="20005"/>
                    </a:ext>
                  </a:extLst>
                </a:gridCol>
                <a:gridCol w="266700">
                  <a:extLst>
                    <a:ext uri="{9D8B030D-6E8A-4147-A177-3AD203B41FA5}">
                      <a16:colId xmlns:a16="http://schemas.microsoft.com/office/drawing/2014/main" xmlns="" val="20006"/>
                    </a:ext>
                  </a:extLst>
                </a:gridCol>
                <a:gridCol w="265112">
                  <a:extLst>
                    <a:ext uri="{9D8B030D-6E8A-4147-A177-3AD203B41FA5}">
                      <a16:colId xmlns:a16="http://schemas.microsoft.com/office/drawing/2014/main" xmlns="" val="20007"/>
                    </a:ext>
                  </a:extLst>
                </a:gridCol>
                <a:gridCol w="263525">
                  <a:extLst>
                    <a:ext uri="{9D8B030D-6E8A-4147-A177-3AD203B41FA5}">
                      <a16:colId xmlns:a16="http://schemas.microsoft.com/office/drawing/2014/main" xmlns="" val="20008"/>
                    </a:ext>
                  </a:extLst>
                </a:gridCol>
                <a:gridCol w="266700">
                  <a:extLst>
                    <a:ext uri="{9D8B030D-6E8A-4147-A177-3AD203B41FA5}">
                      <a16:colId xmlns:a16="http://schemas.microsoft.com/office/drawing/2014/main" xmlns="" val="20009"/>
                    </a:ext>
                  </a:extLst>
                </a:gridCol>
                <a:gridCol w="265113">
                  <a:extLst>
                    <a:ext uri="{9D8B030D-6E8A-4147-A177-3AD203B41FA5}">
                      <a16:colId xmlns:a16="http://schemas.microsoft.com/office/drawing/2014/main" xmlns="" val="20010"/>
                    </a:ext>
                  </a:extLst>
                </a:gridCol>
                <a:gridCol w="263525">
                  <a:extLst>
                    <a:ext uri="{9D8B030D-6E8A-4147-A177-3AD203B41FA5}">
                      <a16:colId xmlns:a16="http://schemas.microsoft.com/office/drawing/2014/main" xmlns="" val="20011"/>
                    </a:ext>
                  </a:extLst>
                </a:gridCol>
                <a:gridCol w="266700">
                  <a:extLst>
                    <a:ext uri="{9D8B030D-6E8A-4147-A177-3AD203B41FA5}">
                      <a16:colId xmlns:a16="http://schemas.microsoft.com/office/drawing/2014/main" xmlns="" val="20012"/>
                    </a:ext>
                  </a:extLst>
                </a:gridCol>
                <a:gridCol w="263525">
                  <a:extLst>
                    <a:ext uri="{9D8B030D-6E8A-4147-A177-3AD203B41FA5}">
                      <a16:colId xmlns:a16="http://schemas.microsoft.com/office/drawing/2014/main" xmlns="" val="20013"/>
                    </a:ext>
                  </a:extLst>
                </a:gridCol>
                <a:gridCol w="265112">
                  <a:extLst>
                    <a:ext uri="{9D8B030D-6E8A-4147-A177-3AD203B41FA5}">
                      <a16:colId xmlns:a16="http://schemas.microsoft.com/office/drawing/2014/main" xmlns="" val="20014"/>
                    </a:ext>
                  </a:extLst>
                </a:gridCol>
                <a:gridCol w="266700">
                  <a:extLst>
                    <a:ext uri="{9D8B030D-6E8A-4147-A177-3AD203B41FA5}">
                      <a16:colId xmlns:a16="http://schemas.microsoft.com/office/drawing/2014/main" xmlns="" val="20015"/>
                    </a:ext>
                  </a:extLst>
                </a:gridCol>
                <a:gridCol w="263525">
                  <a:extLst>
                    <a:ext uri="{9D8B030D-6E8A-4147-A177-3AD203B41FA5}">
                      <a16:colId xmlns:a16="http://schemas.microsoft.com/office/drawing/2014/main" xmlns="" val="20016"/>
                    </a:ext>
                  </a:extLst>
                </a:gridCol>
                <a:gridCol w="265113">
                  <a:extLst>
                    <a:ext uri="{9D8B030D-6E8A-4147-A177-3AD203B41FA5}">
                      <a16:colId xmlns:a16="http://schemas.microsoft.com/office/drawing/2014/main" xmlns="" val="20017"/>
                    </a:ext>
                  </a:extLst>
                </a:gridCol>
                <a:gridCol w="266700">
                  <a:extLst>
                    <a:ext uri="{9D8B030D-6E8A-4147-A177-3AD203B41FA5}">
                      <a16:colId xmlns:a16="http://schemas.microsoft.com/office/drawing/2014/main" xmlns="" val="20018"/>
                    </a:ext>
                  </a:extLst>
                </a:gridCol>
                <a:gridCol w="265112">
                  <a:extLst>
                    <a:ext uri="{9D8B030D-6E8A-4147-A177-3AD203B41FA5}">
                      <a16:colId xmlns:a16="http://schemas.microsoft.com/office/drawing/2014/main" xmlns="" val="20019"/>
                    </a:ext>
                  </a:extLst>
                </a:gridCol>
                <a:gridCol w="266700">
                  <a:extLst>
                    <a:ext uri="{9D8B030D-6E8A-4147-A177-3AD203B41FA5}">
                      <a16:colId xmlns:a16="http://schemas.microsoft.com/office/drawing/2014/main" xmlns="" val="20020"/>
                    </a:ext>
                  </a:extLst>
                </a:gridCol>
                <a:gridCol w="263525">
                  <a:extLst>
                    <a:ext uri="{9D8B030D-6E8A-4147-A177-3AD203B41FA5}">
                      <a16:colId xmlns:a16="http://schemas.microsoft.com/office/drawing/2014/main" xmlns="" val="20021"/>
                    </a:ext>
                  </a:extLst>
                </a:gridCol>
                <a:gridCol w="265113">
                  <a:extLst>
                    <a:ext uri="{9D8B030D-6E8A-4147-A177-3AD203B41FA5}">
                      <a16:colId xmlns:a16="http://schemas.microsoft.com/office/drawing/2014/main" xmlns="" val="20022"/>
                    </a:ext>
                  </a:extLst>
                </a:gridCol>
                <a:gridCol w="265112">
                  <a:extLst>
                    <a:ext uri="{9D8B030D-6E8A-4147-A177-3AD203B41FA5}">
                      <a16:colId xmlns:a16="http://schemas.microsoft.com/office/drawing/2014/main" xmlns="" val="20023"/>
                    </a:ext>
                  </a:extLst>
                </a:gridCol>
                <a:gridCol w="265113">
                  <a:extLst>
                    <a:ext uri="{9D8B030D-6E8A-4147-A177-3AD203B41FA5}">
                      <a16:colId xmlns:a16="http://schemas.microsoft.com/office/drawing/2014/main" xmlns="" val="20024"/>
                    </a:ext>
                  </a:extLst>
                </a:gridCol>
              </a:tblGrid>
              <a:tr h="3302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a</a:t>
                      </a:r>
                    </a:p>
                  </a:txBody>
                  <a:tcPr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b</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c</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d</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e</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f</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g</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h</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i</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j</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k</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l</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m</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n</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o</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p</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q</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r</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s</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t</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u</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v</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w</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x</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y</a:t>
                      </a:r>
                    </a:p>
                  </a:txBody>
                  <a:tcPr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3302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J</a:t>
                      </a:r>
                    </a:p>
                  </a:txBody>
                  <a:tcPr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I</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C</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A</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X</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S</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E</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Y</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V</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D</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K</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W</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B</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Q</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T</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Z</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R</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H</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F</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M</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P</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N</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U</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L</a:t>
                      </a:r>
                    </a:p>
                  </a:txBody>
                  <a:tcPr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G</a:t>
                      </a:r>
                    </a:p>
                  </a:txBody>
                  <a:tcPr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graphicFrame>
        <p:nvGraphicFramePr>
          <p:cNvPr id="1269844" name="Group 84"/>
          <p:cNvGraphicFramePr>
            <a:graphicFrameLocks noGrp="1"/>
          </p:cNvGraphicFramePr>
          <p:nvPr/>
        </p:nvGraphicFramePr>
        <p:xfrm>
          <a:off x="8348663" y="3911600"/>
          <a:ext cx="261937" cy="792480"/>
        </p:xfrm>
        <a:graphic>
          <a:graphicData uri="http://schemas.openxmlformats.org/drawingml/2006/table">
            <a:tbl>
              <a:tblPr/>
              <a:tblGrid>
                <a:gridCol w="261937">
                  <a:extLst>
                    <a:ext uri="{9D8B030D-6E8A-4147-A177-3AD203B41FA5}">
                      <a16:colId xmlns:a16="http://schemas.microsoft.com/office/drawing/2014/main" xmlns="" val="20000"/>
                    </a:ext>
                  </a:extLst>
                </a:gridCol>
              </a:tblGrid>
              <a:tr h="3429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z</a:t>
                      </a:r>
                    </a:p>
                  </a:txBody>
                  <a:tcPr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0"/>
                  </a:ext>
                </a:extLst>
              </a:tr>
              <a:tr h="342900">
                <a:tc>
                  <a:txBody>
                    <a:bodyPr/>
                    <a:lstStyle>
                      <a:lvl1pPr>
                        <a:spcBef>
                          <a:spcPct val="20000"/>
                        </a:spcBef>
                        <a:defRPr sz="2800" b="1">
                          <a:solidFill>
                            <a:schemeClr val="tx1"/>
                          </a:solidFill>
                          <a:latin typeface="Arial" charset="0"/>
                        </a:defRPr>
                      </a:lvl1pPr>
                      <a:lvl2pPr>
                        <a:spcBef>
                          <a:spcPct val="20000"/>
                        </a:spcBef>
                        <a:defRPr sz="2400" b="1">
                          <a:solidFill>
                            <a:schemeClr val="tx1"/>
                          </a:solidFill>
                          <a:latin typeface="Arial" charset="0"/>
                        </a:defRPr>
                      </a:lvl2pPr>
                      <a:lvl3pPr>
                        <a:spcBef>
                          <a:spcPct val="20000"/>
                        </a:spcBef>
                        <a:defRPr sz="2000" b="1">
                          <a:solidFill>
                            <a:schemeClr val="tx1"/>
                          </a:solidFill>
                          <a:latin typeface="Arial" charset="0"/>
                        </a:defRPr>
                      </a:lvl3pPr>
                      <a:lvl4pPr>
                        <a:spcBef>
                          <a:spcPct val="20000"/>
                        </a:spcBef>
                        <a:defRPr b="1">
                          <a:solidFill>
                            <a:schemeClr val="tx1"/>
                          </a:solidFill>
                          <a:latin typeface="Arial" charset="0"/>
                        </a:defRPr>
                      </a:lvl4pPr>
                      <a:lvl5pPr>
                        <a:spcBef>
                          <a:spcPct val="20000"/>
                        </a:spcBef>
                        <a:defRPr b="1">
                          <a:solidFill>
                            <a:schemeClr val="tx1"/>
                          </a:solidFill>
                          <a:latin typeface="Arial" charset="0"/>
                        </a:defRPr>
                      </a:lvl5pPr>
                      <a:lvl6pPr fontAlgn="base">
                        <a:spcBef>
                          <a:spcPct val="20000"/>
                        </a:spcBef>
                        <a:spcAft>
                          <a:spcPct val="0"/>
                        </a:spcAft>
                        <a:defRPr b="1">
                          <a:solidFill>
                            <a:schemeClr val="tx1"/>
                          </a:solidFill>
                          <a:latin typeface="Arial" charset="0"/>
                        </a:defRPr>
                      </a:lvl6pPr>
                      <a:lvl7pPr fontAlgn="base">
                        <a:spcBef>
                          <a:spcPct val="20000"/>
                        </a:spcBef>
                        <a:spcAft>
                          <a:spcPct val="0"/>
                        </a:spcAft>
                        <a:defRPr b="1">
                          <a:solidFill>
                            <a:schemeClr val="tx1"/>
                          </a:solidFill>
                          <a:latin typeface="Arial" charset="0"/>
                        </a:defRPr>
                      </a:lvl7pPr>
                      <a:lvl8pPr fontAlgn="base">
                        <a:spcBef>
                          <a:spcPct val="20000"/>
                        </a:spcBef>
                        <a:spcAft>
                          <a:spcPct val="0"/>
                        </a:spcAft>
                        <a:defRPr b="1">
                          <a:solidFill>
                            <a:schemeClr val="tx1"/>
                          </a:solidFill>
                          <a:latin typeface="Arial" charset="0"/>
                        </a:defRPr>
                      </a:lvl8pPr>
                      <a:lvl9pPr fontAlgn="base">
                        <a:spcBef>
                          <a:spcPct val="20000"/>
                        </a:spcBef>
                        <a:spcAft>
                          <a:spcPct val="0"/>
                        </a:spcAft>
                        <a:defRPr b="1">
                          <a:solidFill>
                            <a:schemeClr val="tx1"/>
                          </a:solidFill>
                          <a:latin typeface="Arial"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altLang="en-US" sz="2000" b="1" i="0" u="none" strike="noStrike" cap="none" normalizeH="0" baseline="0">
                          <a:ln>
                            <a:noFill/>
                          </a:ln>
                          <a:solidFill>
                            <a:schemeClr val="tx1"/>
                          </a:solidFill>
                          <a:effectLst/>
                          <a:latin typeface="Arial" charset="0"/>
                        </a:rPr>
                        <a:t>O</a:t>
                      </a:r>
                    </a:p>
                  </a:txBody>
                  <a:tcPr anchor="ctr" anchorCtr="1"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xmlns="" val="10001"/>
                  </a:ext>
                </a:extLst>
              </a:tr>
            </a:tbl>
          </a:graphicData>
        </a:graphic>
      </p:graphicFrame>
      <p:sp>
        <p:nvSpPr>
          <p:cNvPr id="1269852" name="Rectangle 92"/>
          <p:cNvSpPr>
            <a:spLocks noChangeArrowheads="1"/>
          </p:cNvSpPr>
          <p:nvPr/>
        </p:nvSpPr>
        <p:spPr bwMode="auto">
          <a:xfrm>
            <a:off x="533400" y="3973513"/>
            <a:ext cx="1247775"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dirty="0">
                <a:latin typeface="Comic Sans MS" charset="0"/>
              </a:rPr>
              <a:t>Plaintext</a:t>
            </a:r>
          </a:p>
        </p:txBody>
      </p:sp>
      <p:sp>
        <p:nvSpPr>
          <p:cNvPr id="1269853" name="Rectangle 93"/>
          <p:cNvSpPr>
            <a:spLocks noChangeArrowheads="1"/>
          </p:cNvSpPr>
          <p:nvPr/>
        </p:nvSpPr>
        <p:spPr bwMode="auto">
          <a:xfrm>
            <a:off x="304800" y="4354513"/>
            <a:ext cx="1481138" cy="446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a:latin typeface="Comic Sans MS" charset="0"/>
              </a:rPr>
              <a:t>Ciphertext</a:t>
            </a:r>
            <a:endParaRPr lang="en-US" altLang="en-US" sz="2400">
              <a:latin typeface="Comic Sans MS" charset="0"/>
            </a:endParaRPr>
          </a:p>
        </p:txBody>
      </p:sp>
      <p:sp>
        <p:nvSpPr>
          <p:cNvPr id="1269854" name="Rectangle 94"/>
          <p:cNvSpPr>
            <a:spLocks noChangeArrowheads="1"/>
          </p:cNvSpPr>
          <p:nvPr/>
        </p:nvSpPr>
        <p:spPr bwMode="auto">
          <a:xfrm>
            <a:off x="685800" y="5105400"/>
            <a:ext cx="8001000"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marL="342900" indent="-342900">
              <a:spcBef>
                <a:spcPct val="20000"/>
              </a:spcBef>
              <a:buChar char="•"/>
              <a:defRPr sz="3200" b="1">
                <a:solidFill>
                  <a:schemeClr val="tx1"/>
                </a:solidFill>
                <a:latin typeface="Arial" charset="0"/>
              </a:defRPr>
            </a:lvl1pPr>
            <a:lvl2pPr marL="742950" indent="-285750">
              <a:spcBef>
                <a:spcPct val="20000"/>
              </a:spcBef>
              <a:buChar char="–"/>
              <a:defRPr sz="2800" b="1">
                <a:solidFill>
                  <a:schemeClr val="tx1"/>
                </a:solidFill>
                <a:latin typeface="Arial" charset="0"/>
              </a:defRPr>
            </a:lvl2pPr>
            <a:lvl3pPr marL="1143000" indent="-228600">
              <a:spcBef>
                <a:spcPct val="20000"/>
              </a:spcBef>
              <a:buChar char="•"/>
              <a:defRPr sz="2400" b="1">
                <a:solidFill>
                  <a:schemeClr val="tx1"/>
                </a:solidFill>
                <a:latin typeface="Arial" charset="0"/>
              </a:defRPr>
            </a:lvl3pPr>
            <a:lvl4pPr marL="1600200" indent="-228600">
              <a:spcBef>
                <a:spcPct val="20000"/>
              </a:spcBef>
              <a:buChar char="–"/>
              <a:defRPr sz="2000" b="1">
                <a:solidFill>
                  <a:schemeClr val="tx1"/>
                </a:solidFill>
                <a:latin typeface="Arial" charset="0"/>
              </a:defRPr>
            </a:lvl4pPr>
            <a:lvl5pPr marL="2057400" indent="-228600">
              <a:spcBef>
                <a:spcPct val="20000"/>
              </a:spcBef>
              <a:buChar char="»"/>
              <a:defRPr sz="2000" b="1">
                <a:solidFill>
                  <a:schemeClr val="tx1"/>
                </a:solidFill>
                <a:latin typeface="Arial" charset="0"/>
              </a:defRPr>
            </a:lvl5pPr>
            <a:lvl6pPr marL="2514600" indent="-228600" fontAlgn="base">
              <a:spcBef>
                <a:spcPct val="20000"/>
              </a:spcBef>
              <a:spcAft>
                <a:spcPct val="0"/>
              </a:spcAft>
              <a:buChar char="»"/>
              <a:defRPr sz="2000" b="1">
                <a:solidFill>
                  <a:schemeClr val="tx1"/>
                </a:solidFill>
                <a:latin typeface="Arial" charset="0"/>
              </a:defRPr>
            </a:lvl6pPr>
            <a:lvl7pPr marL="2971800" indent="-228600" fontAlgn="base">
              <a:spcBef>
                <a:spcPct val="20000"/>
              </a:spcBef>
              <a:spcAft>
                <a:spcPct val="0"/>
              </a:spcAft>
              <a:buChar char="»"/>
              <a:defRPr sz="2000" b="1">
                <a:solidFill>
                  <a:schemeClr val="tx1"/>
                </a:solidFill>
                <a:latin typeface="Arial" charset="0"/>
              </a:defRPr>
            </a:lvl7pPr>
            <a:lvl8pPr marL="3429000" indent="-228600" fontAlgn="base">
              <a:spcBef>
                <a:spcPct val="20000"/>
              </a:spcBef>
              <a:spcAft>
                <a:spcPct val="0"/>
              </a:spcAft>
              <a:buChar char="»"/>
              <a:defRPr sz="2000" b="1">
                <a:solidFill>
                  <a:schemeClr val="tx1"/>
                </a:solidFill>
                <a:latin typeface="Arial" charset="0"/>
              </a:defRPr>
            </a:lvl8pPr>
            <a:lvl9pPr marL="3886200" indent="-228600" fontAlgn="base">
              <a:spcBef>
                <a:spcPct val="20000"/>
              </a:spcBef>
              <a:spcAft>
                <a:spcPct val="0"/>
              </a:spcAft>
              <a:buChar char="»"/>
              <a:defRPr sz="2000" b="1">
                <a:solidFill>
                  <a:schemeClr val="tx1"/>
                </a:solidFill>
                <a:latin typeface="Arial" charset="0"/>
              </a:defRPr>
            </a:lvl9pPr>
          </a:lstStyle>
          <a:p>
            <a:pPr>
              <a:lnSpc>
                <a:spcPct val="90000"/>
              </a:lnSpc>
            </a:pPr>
            <a:r>
              <a:rPr lang="en-US" altLang="en-US"/>
              <a:t>Then 26! </a:t>
            </a:r>
            <a:r>
              <a:rPr lang="en-US" altLang="en-US">
                <a:ea typeface="Arial" charset="0"/>
                <a:cs typeface="Arial" charset="0"/>
              </a:rPr>
              <a:t>≈ 4 x 10</a:t>
            </a:r>
            <a:r>
              <a:rPr lang="en-US" altLang="en-US" baseline="30000">
                <a:ea typeface="Arial" charset="0"/>
                <a:cs typeface="Arial" charset="0"/>
              </a:rPr>
              <a:t>26</a:t>
            </a:r>
            <a:r>
              <a:rPr lang="en-US" altLang="en-US">
                <a:ea typeface="Arial" charset="0"/>
                <a:cs typeface="Arial" charset="0"/>
              </a:rPr>
              <a:t> </a:t>
            </a:r>
            <a:r>
              <a:rPr lang="en-US" altLang="en-US"/>
              <a:t>&gt; 2</a:t>
            </a:r>
            <a:r>
              <a:rPr lang="en-US" altLang="en-US" baseline="30000"/>
              <a:t>88</a:t>
            </a:r>
            <a:r>
              <a:rPr lang="en-US" altLang="en-US"/>
              <a:t> possible keys!</a:t>
            </a:r>
            <a:endParaRPr lang="en-US" altLang="en-US">
              <a:solidFill>
                <a:srgbClr val="FF0000"/>
              </a:solidFill>
              <a:latin typeface="Times-Roman" charset="0"/>
            </a:endParaRPr>
          </a:p>
        </p:txBody>
      </p:sp>
      <p:sp>
        <p:nvSpPr>
          <p:cNvPr id="1269855" name="Text Box 95"/>
          <p:cNvSpPr txBox="1">
            <a:spLocks noChangeArrowheads="1"/>
          </p:cNvSpPr>
          <p:nvPr/>
        </p:nvSpPr>
        <p:spPr bwMode="auto">
          <a:xfrm>
            <a:off x="381000" y="5715000"/>
            <a:ext cx="82296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800" b="1">
                <a:solidFill>
                  <a:schemeClr val="accent2"/>
                </a:solidFill>
              </a:rPr>
              <a:t>But still the cipher can be attacked quite easily.</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700280" y="3358800"/>
              <a:ext cx="6283080" cy="3019320"/>
            </p14:xfrm>
          </p:contentPart>
        </mc:Choice>
        <mc:Fallback xmlns="">
          <p:pic>
            <p:nvPicPr>
              <p:cNvPr id="2" name="Ink 1"/>
              <p:cNvPicPr/>
              <p:nvPr/>
            </p:nvPicPr>
            <p:blipFill>
              <a:blip r:embed="rId3"/>
              <a:stretch>
                <a:fillRect/>
              </a:stretch>
            </p:blipFill>
            <p:spPr>
              <a:xfrm>
                <a:off x="1695600" y="3354120"/>
                <a:ext cx="6292440" cy="3032640"/>
              </a:xfrm>
              <a:prstGeom prst="rect">
                <a:avLst/>
              </a:prstGeom>
            </p:spPr>
          </p:pic>
        </mc:Fallback>
      </mc:AlternateContent>
    </p:spTree>
    <p:extLst>
      <p:ext uri="{BB962C8B-B14F-4D97-AF65-F5344CB8AC3E}">
        <p14:creationId xmlns:p14="http://schemas.microsoft.com/office/powerpoint/2010/main" val="140503414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0786" name="Rectangle 2"/>
          <p:cNvSpPr>
            <a:spLocks noGrp="1" noChangeArrowheads="1"/>
          </p:cNvSpPr>
          <p:nvPr>
            <p:ph type="title"/>
          </p:nvPr>
        </p:nvSpPr>
        <p:spPr/>
        <p:txBody>
          <a:bodyPr/>
          <a:lstStyle/>
          <a:p>
            <a:r>
              <a:rPr lang="en-US" altLang="en-US" dirty="0">
                <a:solidFill>
                  <a:schemeClr val="accent1">
                    <a:lumMod val="75000"/>
                  </a:schemeClr>
                </a:solidFill>
              </a:rPr>
              <a:t>The Affine Cipher</a:t>
            </a:r>
          </a:p>
        </p:txBody>
      </p:sp>
      <p:sp>
        <p:nvSpPr>
          <p:cNvPr id="1270787" name="Rectangle 3"/>
          <p:cNvSpPr>
            <a:spLocks noGrp="1" noChangeArrowheads="1"/>
          </p:cNvSpPr>
          <p:nvPr>
            <p:ph type="body" idx="1"/>
          </p:nvPr>
        </p:nvSpPr>
        <p:spPr/>
        <p:txBody>
          <a:bodyPr/>
          <a:lstStyle/>
          <a:p>
            <a:pPr>
              <a:lnSpc>
                <a:spcPct val="90000"/>
              </a:lnSpc>
              <a:buFontTx/>
              <a:buNone/>
            </a:pPr>
            <a:r>
              <a:rPr lang="en-US" altLang="en-US"/>
              <a:t>Let </a:t>
            </a:r>
            <a:r>
              <a:rPr lang="en-US" altLang="en-US">
                <a:latin typeface="Brush Script MT" charset="0"/>
              </a:rPr>
              <a:t>P</a:t>
            </a:r>
            <a:r>
              <a:rPr lang="en-US" altLang="en-US"/>
              <a:t> = </a:t>
            </a:r>
            <a:r>
              <a:rPr lang="en-US" altLang="en-US">
                <a:latin typeface="Brush Script MT" charset="0"/>
              </a:rPr>
              <a:t>C</a:t>
            </a:r>
            <a:r>
              <a:rPr lang="en-US" altLang="en-US"/>
              <a:t> = </a:t>
            </a:r>
            <a:r>
              <a:rPr lang="en-US" altLang="en-US" b="0"/>
              <a:t>Z</a:t>
            </a:r>
            <a:r>
              <a:rPr lang="en-US" altLang="en-US" baseline="-25000"/>
              <a:t>26</a:t>
            </a:r>
            <a:r>
              <a:rPr lang="en-US" altLang="en-US"/>
              <a:t>, let </a:t>
            </a:r>
          </a:p>
          <a:p>
            <a:pPr algn="ctr">
              <a:lnSpc>
                <a:spcPct val="90000"/>
              </a:lnSpc>
              <a:buFontTx/>
              <a:buNone/>
            </a:pPr>
            <a:r>
              <a:rPr lang="en-US" altLang="en-US">
                <a:latin typeface="Brush Script MT" charset="0"/>
              </a:rPr>
              <a:t>K </a:t>
            </a:r>
            <a:r>
              <a:rPr lang="en-US" altLang="en-US"/>
              <a:t>=</a:t>
            </a:r>
            <a:r>
              <a:rPr lang="en-US" altLang="en-US">
                <a:latin typeface="Brush Script MT" charset="0"/>
              </a:rPr>
              <a:t> </a:t>
            </a:r>
            <a:r>
              <a:rPr lang="en-US" altLang="en-US"/>
              <a:t>{(</a:t>
            </a:r>
            <a:r>
              <a:rPr lang="en-US" altLang="en-US" i="1"/>
              <a:t>a</a:t>
            </a:r>
            <a:r>
              <a:rPr lang="en-US" altLang="en-US"/>
              <a:t>, </a:t>
            </a:r>
            <a:r>
              <a:rPr lang="en-US" altLang="en-US" i="1"/>
              <a:t>b</a:t>
            </a:r>
            <a:r>
              <a:rPr lang="en-US" altLang="en-US"/>
              <a:t>) </a:t>
            </a:r>
            <a:r>
              <a:rPr lang="en-US" altLang="en-US">
                <a:sym typeface="Symbol" charset="2"/>
              </a:rPr>
              <a:t> </a:t>
            </a:r>
            <a:r>
              <a:rPr lang="en-US" altLang="en-US" b="0"/>
              <a:t>Z</a:t>
            </a:r>
            <a:r>
              <a:rPr lang="en-US" altLang="en-US" baseline="-25000"/>
              <a:t>26 </a:t>
            </a:r>
            <a:r>
              <a:rPr lang="en-US" altLang="en-US">
                <a:sym typeface="Symbol" charset="2"/>
              </a:rPr>
              <a:t> </a:t>
            </a:r>
            <a:r>
              <a:rPr lang="en-US" altLang="en-US" b="0"/>
              <a:t>Z</a:t>
            </a:r>
            <a:r>
              <a:rPr lang="en-US" altLang="en-US" baseline="-25000"/>
              <a:t>26</a:t>
            </a:r>
            <a:r>
              <a:rPr lang="en-US" altLang="en-US" b="0" baseline="-25000"/>
              <a:t> </a:t>
            </a:r>
            <a:r>
              <a:rPr lang="en-US" altLang="en-US" b="0"/>
              <a:t>|</a:t>
            </a:r>
            <a:r>
              <a:rPr lang="en-US" altLang="en-US" baseline="-25000"/>
              <a:t> </a:t>
            </a:r>
            <a:r>
              <a:rPr lang="en-US" altLang="en-US"/>
              <a:t>gcd(</a:t>
            </a:r>
            <a:r>
              <a:rPr lang="en-US" altLang="en-US" i="1"/>
              <a:t>a</a:t>
            </a:r>
            <a:r>
              <a:rPr lang="en-US" altLang="en-US"/>
              <a:t>, 26) = 1}.</a:t>
            </a:r>
          </a:p>
          <a:p>
            <a:pPr>
              <a:lnSpc>
                <a:spcPct val="90000"/>
              </a:lnSpc>
              <a:buFontTx/>
              <a:buNone/>
            </a:pPr>
            <a:r>
              <a:rPr lang="en-US" altLang="en-US" b="0">
                <a:sym typeface="Symbol" charset="2"/>
              </a:rPr>
              <a:t></a:t>
            </a:r>
            <a:r>
              <a:rPr lang="en-US" altLang="en-US" i="1">
                <a:sym typeface="Symbol" charset="2"/>
              </a:rPr>
              <a:t>x</a:t>
            </a:r>
            <a:r>
              <a:rPr lang="en-US" altLang="en-US">
                <a:sym typeface="Symbol" charset="2"/>
              </a:rPr>
              <a:t></a:t>
            </a:r>
            <a:r>
              <a:rPr lang="en-US" altLang="en-US">
                <a:latin typeface="Brush Script MT" charset="0"/>
              </a:rPr>
              <a:t>P</a:t>
            </a:r>
            <a:r>
              <a:rPr lang="en-US" altLang="en-US"/>
              <a:t>, </a:t>
            </a:r>
            <a:r>
              <a:rPr lang="en-US" altLang="en-US" b="0">
                <a:sym typeface="Symbol" charset="2"/>
              </a:rPr>
              <a:t></a:t>
            </a:r>
            <a:r>
              <a:rPr lang="en-US" altLang="en-US" i="1">
                <a:sym typeface="Symbol" charset="2"/>
              </a:rPr>
              <a:t>y</a:t>
            </a:r>
            <a:r>
              <a:rPr lang="en-US" altLang="en-US">
                <a:sym typeface="Symbol" charset="2"/>
              </a:rPr>
              <a:t></a:t>
            </a:r>
            <a:r>
              <a:rPr lang="en-US" altLang="en-US">
                <a:latin typeface="Brush Script MT" charset="0"/>
              </a:rPr>
              <a:t>C</a:t>
            </a:r>
            <a:r>
              <a:rPr lang="en-US" altLang="en-US"/>
              <a:t>, </a:t>
            </a:r>
            <a:r>
              <a:rPr lang="en-US" altLang="en-US" b="0">
                <a:sym typeface="Symbol" charset="2"/>
              </a:rPr>
              <a:t></a:t>
            </a:r>
            <a:r>
              <a:rPr lang="en-US" altLang="en-US" i="1"/>
              <a:t>K</a:t>
            </a:r>
            <a:r>
              <a:rPr lang="en-US" altLang="en-US"/>
              <a:t> </a:t>
            </a:r>
            <a:r>
              <a:rPr lang="en-US" altLang="en-US">
                <a:sym typeface="Symbol" charset="2"/>
              </a:rPr>
              <a:t></a:t>
            </a:r>
            <a:r>
              <a:rPr lang="en-US" altLang="en-US">
                <a:latin typeface="Brush Script MT" charset="0"/>
              </a:rPr>
              <a:t>K</a:t>
            </a:r>
            <a:r>
              <a:rPr lang="en-US" altLang="en-US" b="0"/>
              <a:t>, </a:t>
            </a:r>
            <a:r>
              <a:rPr lang="en-US" altLang="en-US"/>
              <a:t>define</a:t>
            </a:r>
          </a:p>
          <a:p>
            <a:pPr algn="ctr">
              <a:lnSpc>
                <a:spcPct val="90000"/>
              </a:lnSpc>
              <a:buFontTx/>
              <a:buNone/>
            </a:pPr>
            <a:r>
              <a:rPr lang="en-US" altLang="en-US" i="1">
                <a:sym typeface="Symbol" charset="2"/>
              </a:rPr>
              <a:t>e</a:t>
            </a:r>
            <a:r>
              <a:rPr lang="en-US" altLang="en-US" i="1" baseline="-25000">
                <a:sym typeface="Symbol" charset="2"/>
              </a:rPr>
              <a:t>K</a:t>
            </a:r>
            <a:r>
              <a:rPr lang="en-US" altLang="en-US">
                <a:sym typeface="Symbol" charset="2"/>
              </a:rPr>
              <a:t>(</a:t>
            </a:r>
            <a:r>
              <a:rPr lang="en-US" altLang="en-US" i="1">
                <a:sym typeface="Symbol" charset="2"/>
              </a:rPr>
              <a:t>x</a:t>
            </a:r>
            <a:r>
              <a:rPr lang="en-US" altLang="en-US">
                <a:sym typeface="Symbol" charset="2"/>
              </a:rPr>
              <a:t>) = </a:t>
            </a:r>
            <a:r>
              <a:rPr lang="en-US" altLang="en-US" i="1">
                <a:sym typeface="Symbol" charset="2"/>
              </a:rPr>
              <a:t>ax + b </a:t>
            </a:r>
            <a:r>
              <a:rPr lang="en-US" altLang="en-US">
                <a:sym typeface="Symbol" charset="2"/>
              </a:rPr>
              <a:t>(mod 26)</a:t>
            </a:r>
          </a:p>
          <a:p>
            <a:pPr>
              <a:lnSpc>
                <a:spcPct val="90000"/>
              </a:lnSpc>
              <a:buFontTx/>
              <a:buNone/>
            </a:pPr>
            <a:r>
              <a:rPr lang="en-US" altLang="en-US">
                <a:sym typeface="Symbol" charset="2"/>
              </a:rPr>
              <a:t>and</a:t>
            </a:r>
          </a:p>
          <a:p>
            <a:pPr algn="ctr">
              <a:lnSpc>
                <a:spcPct val="90000"/>
              </a:lnSpc>
              <a:buFontTx/>
              <a:buNone/>
            </a:pPr>
            <a:r>
              <a:rPr lang="en-US" altLang="en-US" i="1">
                <a:sym typeface="Symbol" charset="2"/>
              </a:rPr>
              <a:t>d</a:t>
            </a:r>
            <a:r>
              <a:rPr lang="en-US" altLang="en-US" i="1" baseline="-25000">
                <a:sym typeface="Symbol" charset="2"/>
              </a:rPr>
              <a:t>K</a:t>
            </a:r>
            <a:r>
              <a:rPr lang="en-US" altLang="en-US">
                <a:sym typeface="Symbol" charset="2"/>
              </a:rPr>
              <a:t>(</a:t>
            </a:r>
            <a:r>
              <a:rPr lang="en-US" altLang="en-US" i="1">
                <a:sym typeface="Symbol" charset="2"/>
              </a:rPr>
              <a:t>y</a:t>
            </a:r>
            <a:r>
              <a:rPr lang="en-US" altLang="en-US">
                <a:sym typeface="Symbol" charset="2"/>
              </a:rPr>
              <a:t>) = </a:t>
            </a:r>
            <a:r>
              <a:rPr lang="en-US" altLang="en-US" i="1">
                <a:sym typeface="Symbol" charset="2"/>
              </a:rPr>
              <a:t>a</a:t>
            </a:r>
            <a:r>
              <a:rPr lang="en-US" altLang="en-US" baseline="30000">
                <a:sym typeface="Symbol" charset="2"/>
              </a:rPr>
              <a:t>-1</a:t>
            </a:r>
            <a:r>
              <a:rPr lang="en-US" altLang="en-US">
                <a:sym typeface="Symbol" charset="2"/>
              </a:rPr>
              <a:t>(</a:t>
            </a:r>
            <a:r>
              <a:rPr lang="en-US" altLang="en-US" i="1">
                <a:sym typeface="Symbol" charset="2"/>
              </a:rPr>
              <a:t>y – b) </a:t>
            </a:r>
            <a:r>
              <a:rPr lang="en-US" altLang="en-US">
                <a:sym typeface="Symbol" charset="2"/>
              </a:rPr>
              <a:t>(mod 26).</a:t>
            </a:r>
          </a:p>
          <a:p>
            <a:pPr>
              <a:lnSpc>
                <a:spcPct val="90000"/>
              </a:lnSpc>
              <a:buFontTx/>
              <a:buNone/>
            </a:pPr>
            <a:r>
              <a:rPr lang="en-US" altLang="en-US" i="1">
                <a:solidFill>
                  <a:schemeClr val="accent2"/>
                </a:solidFill>
                <a:sym typeface="Symbol" charset="2"/>
              </a:rPr>
              <a:t>       </a:t>
            </a:r>
            <a:r>
              <a:rPr lang="en-US" altLang="en-US">
                <a:solidFill>
                  <a:schemeClr val="tx2"/>
                </a:solidFill>
                <a:sym typeface="Symbol" charset="2"/>
              </a:rPr>
              <a:t>The encryption is injective if and only if gcd(a,26)=1</a:t>
            </a:r>
            <a:endParaRPr lang="en-US" altLang="en-US">
              <a:sym typeface="Symbol" charset="2"/>
            </a:endParaRP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571680" y="632520"/>
              <a:ext cx="6453720" cy="4263840"/>
            </p14:xfrm>
          </p:contentPart>
        </mc:Choice>
        <mc:Fallback xmlns="">
          <p:pic>
            <p:nvPicPr>
              <p:cNvPr id="2" name="Ink 1"/>
              <p:cNvPicPr/>
              <p:nvPr/>
            </p:nvPicPr>
            <p:blipFill>
              <a:blip r:embed="rId3"/>
              <a:stretch>
                <a:fillRect/>
              </a:stretch>
            </p:blipFill>
            <p:spPr>
              <a:xfrm>
                <a:off x="562320" y="627840"/>
                <a:ext cx="6473520" cy="42775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2116800" y="1457640"/>
              <a:ext cx="2876040" cy="1564200"/>
            </p14:xfrm>
          </p:contentPart>
        </mc:Choice>
        <mc:Fallback>
          <p:pic>
            <p:nvPicPr>
              <p:cNvPr id="3" name="Ink 2"/>
              <p:cNvPicPr/>
              <p:nvPr/>
            </p:nvPicPr>
            <p:blipFill>
              <a:blip r:embed="rId5"/>
              <a:stretch>
                <a:fillRect/>
              </a:stretch>
            </p:blipFill>
            <p:spPr>
              <a:xfrm>
                <a:off x="2112840" y="1453680"/>
                <a:ext cx="2886480" cy="1573920"/>
              </a:xfrm>
              <a:prstGeom prst="rect">
                <a:avLst/>
              </a:prstGeom>
            </p:spPr>
          </p:pic>
        </mc:Fallback>
      </mc:AlternateContent>
    </p:spTree>
    <p:extLst>
      <p:ext uri="{BB962C8B-B14F-4D97-AF65-F5344CB8AC3E}">
        <p14:creationId xmlns:p14="http://schemas.microsoft.com/office/powerpoint/2010/main" val="1541168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542880" y="1471680"/>
              <a:ext cx="6392880" cy="4794120"/>
            </p14:xfrm>
          </p:contentPart>
        </mc:Choice>
        <mc:Fallback xmlns="">
          <p:pic>
            <p:nvPicPr>
              <p:cNvPr id="4" name="Ink 3"/>
              <p:cNvPicPr/>
              <p:nvPr/>
            </p:nvPicPr>
            <p:blipFill>
              <a:blip r:embed="rId3"/>
              <a:stretch>
                <a:fillRect/>
              </a:stretch>
            </p:blipFill>
            <p:spPr>
              <a:xfrm>
                <a:off x="532440" y="1465920"/>
                <a:ext cx="6414120" cy="4809600"/>
              </a:xfrm>
              <a:prstGeom prst="rect">
                <a:avLst/>
              </a:prstGeom>
            </p:spPr>
          </p:pic>
        </mc:Fallback>
      </mc:AlternateContent>
    </p:spTree>
    <p:extLst>
      <p:ext uri="{BB962C8B-B14F-4D97-AF65-F5344CB8AC3E}">
        <p14:creationId xmlns:p14="http://schemas.microsoft.com/office/powerpoint/2010/main" val="11601903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xmlns:p14="http://schemas.microsoft.com/office/powerpoint/2010/main">
        <mc:Choice Requires="p14">
          <p:contentPart p14:bwMode="auto" r:id="rId2">
            <p14:nvContentPartPr>
              <p14:cNvPr id="4" name="Ink 3"/>
              <p14:cNvContentPartPr/>
              <p14:nvPr/>
            </p14:nvContentPartPr>
            <p14:xfrm>
              <a:off x="1082520" y="1017000"/>
              <a:ext cx="5343120" cy="4799160"/>
            </p14:xfrm>
          </p:contentPart>
        </mc:Choice>
        <mc:Fallback xmlns="">
          <p:pic>
            <p:nvPicPr>
              <p:cNvPr id="4" name="Ink 3"/>
              <p:cNvPicPr/>
              <p:nvPr/>
            </p:nvPicPr>
            <p:blipFill>
              <a:blip r:embed="rId3"/>
              <a:stretch>
                <a:fillRect/>
              </a:stretch>
            </p:blipFill>
            <p:spPr>
              <a:xfrm>
                <a:off x="1074600" y="1008000"/>
                <a:ext cx="5354280" cy="4814640"/>
              </a:xfrm>
              <a:prstGeom prst="rect">
                <a:avLst/>
              </a:prstGeom>
            </p:spPr>
          </p:pic>
        </mc:Fallback>
      </mc:AlternateContent>
    </p:spTree>
    <p:extLst>
      <p:ext uri="{BB962C8B-B14F-4D97-AF65-F5344CB8AC3E}">
        <p14:creationId xmlns:p14="http://schemas.microsoft.com/office/powerpoint/2010/main" val="341768915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010160" y="1035000"/>
              <a:ext cx="6489720" cy="4718520"/>
            </p14:xfrm>
          </p:contentPart>
        </mc:Choice>
        <mc:Fallback>
          <p:pic>
            <p:nvPicPr>
              <p:cNvPr id="4" name="Ink 3"/>
              <p:cNvPicPr/>
              <p:nvPr/>
            </p:nvPicPr>
            <p:blipFill>
              <a:blip r:embed="rId3"/>
              <a:stretch>
                <a:fillRect/>
              </a:stretch>
            </p:blipFill>
            <p:spPr>
              <a:xfrm>
                <a:off x="1000440" y="1024560"/>
                <a:ext cx="6505200" cy="47336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4350600" y="254880"/>
              <a:ext cx="4396680" cy="3354480"/>
            </p14:xfrm>
          </p:contentPart>
        </mc:Choice>
        <mc:Fallback>
          <p:pic>
            <p:nvPicPr>
              <p:cNvPr id="5" name="Ink 4"/>
              <p:cNvPicPr/>
              <p:nvPr/>
            </p:nvPicPr>
            <p:blipFill>
              <a:blip r:embed="rId5"/>
              <a:stretch>
                <a:fillRect/>
              </a:stretch>
            </p:blipFill>
            <p:spPr>
              <a:xfrm>
                <a:off x="4347000" y="246600"/>
                <a:ext cx="4406760" cy="3369600"/>
              </a:xfrm>
              <a:prstGeom prst="rect">
                <a:avLst/>
              </a:prstGeom>
            </p:spPr>
          </p:pic>
        </mc:Fallback>
      </mc:AlternateContent>
    </p:spTree>
    <p:extLst>
      <p:ext uri="{BB962C8B-B14F-4D97-AF65-F5344CB8AC3E}">
        <p14:creationId xmlns:p14="http://schemas.microsoft.com/office/powerpoint/2010/main" val="36136046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5314" name="Rectangle 2"/>
          <p:cNvSpPr>
            <a:spLocks noGrp="1" noChangeArrowheads="1"/>
          </p:cNvSpPr>
          <p:nvPr>
            <p:ph type="title"/>
          </p:nvPr>
        </p:nvSpPr>
        <p:spPr/>
        <p:txBody>
          <a:bodyPr/>
          <a:lstStyle/>
          <a:p>
            <a:r>
              <a:rPr lang="en-US" altLang="en-US" dirty="0">
                <a:solidFill>
                  <a:schemeClr val="accent1">
                    <a:lumMod val="75000"/>
                  </a:schemeClr>
                </a:solidFill>
              </a:rPr>
              <a:t>The Three Goals</a:t>
            </a:r>
          </a:p>
        </p:txBody>
      </p:sp>
      <p:sp>
        <p:nvSpPr>
          <p:cNvPr id="1165315" name="Rectangle 3"/>
          <p:cNvSpPr>
            <a:spLocks noGrp="1" noChangeArrowheads="1"/>
          </p:cNvSpPr>
          <p:nvPr>
            <p:ph type="body" idx="1"/>
          </p:nvPr>
        </p:nvSpPr>
        <p:spPr>
          <a:xfrm>
            <a:off x="685800" y="3810000"/>
            <a:ext cx="7772400" cy="2286000"/>
          </a:xfrm>
        </p:spPr>
        <p:txBody>
          <a:bodyPr/>
          <a:lstStyle/>
          <a:p>
            <a:pPr>
              <a:lnSpc>
                <a:spcPct val="90000"/>
              </a:lnSpc>
            </a:pPr>
            <a:r>
              <a:rPr lang="en-US" altLang="en-US" sz="2400"/>
              <a:t>Confidentiality: hiding information from unauthorized access</a:t>
            </a:r>
          </a:p>
          <a:p>
            <a:pPr>
              <a:lnSpc>
                <a:spcPct val="90000"/>
              </a:lnSpc>
            </a:pPr>
            <a:r>
              <a:rPr lang="en-US" altLang="en-US" sz="2400"/>
              <a:t>Integrity: preventing information from unauthorized modification</a:t>
            </a:r>
          </a:p>
          <a:p>
            <a:pPr>
              <a:lnSpc>
                <a:spcPct val="90000"/>
              </a:lnSpc>
            </a:pPr>
            <a:r>
              <a:rPr lang="en-US" altLang="en-US" sz="2400"/>
              <a:t>Availability: should be easily available to authorized users </a:t>
            </a:r>
          </a:p>
        </p:txBody>
      </p:sp>
      <p:pic>
        <p:nvPicPr>
          <p:cNvPr id="1165316"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1981200"/>
            <a:ext cx="5029200" cy="1465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60390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645480" y="1622520"/>
              <a:ext cx="6416640" cy="3590640"/>
            </p14:xfrm>
          </p:contentPart>
        </mc:Choice>
        <mc:Fallback>
          <p:pic>
            <p:nvPicPr>
              <p:cNvPr id="4" name="Ink 3"/>
              <p:cNvPicPr/>
              <p:nvPr/>
            </p:nvPicPr>
            <p:blipFill>
              <a:blip r:embed="rId3"/>
              <a:stretch>
                <a:fillRect/>
              </a:stretch>
            </p:blipFill>
            <p:spPr>
              <a:xfrm>
                <a:off x="640800" y="1615320"/>
                <a:ext cx="6431040" cy="360612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5" name="Ink 4"/>
              <p14:cNvContentPartPr/>
              <p14:nvPr/>
            </p14:nvContentPartPr>
            <p14:xfrm>
              <a:off x="1198800" y="1837080"/>
              <a:ext cx="6231240" cy="4440960"/>
            </p14:xfrm>
          </p:contentPart>
        </mc:Choice>
        <mc:Fallback>
          <p:pic>
            <p:nvPicPr>
              <p:cNvPr id="5" name="Ink 4"/>
              <p:cNvPicPr/>
              <p:nvPr/>
            </p:nvPicPr>
            <p:blipFill>
              <a:blip r:embed="rId5"/>
              <a:stretch>
                <a:fillRect/>
              </a:stretch>
            </p:blipFill>
            <p:spPr>
              <a:xfrm>
                <a:off x="1191600" y="1828080"/>
                <a:ext cx="6246720" cy="4458600"/>
              </a:xfrm>
              <a:prstGeom prst="rect">
                <a:avLst/>
              </a:prstGeom>
            </p:spPr>
          </p:pic>
        </mc:Fallback>
      </mc:AlternateContent>
    </p:spTree>
    <p:extLst>
      <p:ext uri="{BB962C8B-B14F-4D97-AF65-F5344CB8AC3E}">
        <p14:creationId xmlns:p14="http://schemas.microsoft.com/office/powerpoint/2010/main" val="99999496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450000" y="278280"/>
              <a:ext cx="5232600" cy="5326920"/>
            </p14:xfrm>
          </p:contentPart>
        </mc:Choice>
        <mc:Fallback>
          <p:pic>
            <p:nvPicPr>
              <p:cNvPr id="4" name="Ink 3"/>
              <p:cNvPicPr/>
              <p:nvPr/>
            </p:nvPicPr>
            <p:blipFill>
              <a:blip r:embed="rId3"/>
              <a:stretch>
                <a:fillRect/>
              </a:stretch>
            </p:blipFill>
            <p:spPr>
              <a:xfrm>
                <a:off x="441360" y="273600"/>
                <a:ext cx="5251680" cy="5341320"/>
              </a:xfrm>
              <a:prstGeom prst="rect">
                <a:avLst/>
              </a:prstGeom>
            </p:spPr>
          </p:pic>
        </mc:Fallback>
      </mc:AlternateContent>
    </p:spTree>
    <p:extLst>
      <p:ext uri="{BB962C8B-B14F-4D97-AF65-F5344CB8AC3E}">
        <p14:creationId xmlns:p14="http://schemas.microsoft.com/office/powerpoint/2010/main" val="30292686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810" name="Rectangle 2"/>
          <p:cNvSpPr>
            <a:spLocks noGrp="1" noChangeArrowheads="1"/>
          </p:cNvSpPr>
          <p:nvPr>
            <p:ph type="title"/>
          </p:nvPr>
        </p:nvSpPr>
        <p:spPr/>
        <p:txBody>
          <a:bodyPr/>
          <a:lstStyle/>
          <a:p>
            <a:r>
              <a:rPr lang="en-US" altLang="en-US" sz="4000" dirty="0">
                <a:solidFill>
                  <a:schemeClr val="accent1">
                    <a:lumMod val="75000"/>
                  </a:schemeClr>
                </a:solidFill>
              </a:rPr>
              <a:t>Multiplicative Inverse of an Element</a:t>
            </a:r>
          </a:p>
        </p:txBody>
      </p:sp>
      <p:sp>
        <p:nvSpPr>
          <p:cNvPr id="1271811" name="Rectangle 3"/>
          <p:cNvSpPr>
            <a:spLocks noGrp="1" noChangeArrowheads="1"/>
          </p:cNvSpPr>
          <p:nvPr>
            <p:ph type="body" idx="1"/>
          </p:nvPr>
        </p:nvSpPr>
        <p:spPr/>
        <p:txBody>
          <a:bodyPr/>
          <a:lstStyle/>
          <a:p>
            <a:r>
              <a:rPr lang="en-US" altLang="en-US"/>
              <a:t>Suppose a is an element from Z</a:t>
            </a:r>
            <a:r>
              <a:rPr lang="en-US" altLang="en-US" baseline="-25000"/>
              <a:t>m</a:t>
            </a:r>
            <a:r>
              <a:rPr lang="en-US" altLang="en-US"/>
              <a:t>. Then the multiplicative inverse of an element is an element b also in Z</a:t>
            </a:r>
            <a:r>
              <a:rPr lang="en-US" altLang="en-US" baseline="-25000"/>
              <a:t>m</a:t>
            </a:r>
            <a:r>
              <a:rPr lang="en-US" altLang="en-US"/>
              <a:t>, such that ab=1 (mod m).</a:t>
            </a:r>
          </a:p>
          <a:p>
            <a:pPr lvl="1"/>
            <a:r>
              <a:rPr lang="en-US" altLang="en-US"/>
              <a:t>Then, gcd(a,m)=1</a:t>
            </a:r>
          </a:p>
          <a:p>
            <a:r>
              <a:rPr lang="en-US" altLang="en-US"/>
              <a:t>Note that if m=prime number, p then every element has an inverse. Then Z</a:t>
            </a:r>
            <a:r>
              <a:rPr lang="en-US" altLang="en-US" baseline="-25000"/>
              <a:t>p</a:t>
            </a:r>
            <a:r>
              <a:rPr lang="en-US" altLang="en-US"/>
              <a:t> is called a field.</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036080" y="1496880"/>
              <a:ext cx="6795720" cy="4638240"/>
            </p14:xfrm>
          </p:contentPart>
        </mc:Choice>
        <mc:Fallback>
          <p:pic>
            <p:nvPicPr>
              <p:cNvPr id="2" name="Ink 1"/>
              <p:cNvPicPr/>
              <p:nvPr/>
            </p:nvPicPr>
            <p:blipFill>
              <a:blip r:embed="rId3"/>
              <a:stretch>
                <a:fillRect/>
              </a:stretch>
            </p:blipFill>
            <p:spPr>
              <a:xfrm>
                <a:off x="1026720" y="1492200"/>
                <a:ext cx="6814440" cy="4652280"/>
              </a:xfrm>
              <a:prstGeom prst="rect">
                <a:avLst/>
              </a:prstGeom>
            </p:spPr>
          </p:pic>
        </mc:Fallback>
      </mc:AlternateContent>
    </p:spTree>
    <p:extLst>
      <p:ext uri="{BB962C8B-B14F-4D97-AF65-F5344CB8AC3E}">
        <p14:creationId xmlns:p14="http://schemas.microsoft.com/office/powerpoint/2010/main" val="3773423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2834" name="Rectangle 2"/>
          <p:cNvSpPr>
            <a:spLocks noGrp="1" noChangeArrowheads="1"/>
          </p:cNvSpPr>
          <p:nvPr>
            <p:ph type="title"/>
          </p:nvPr>
        </p:nvSpPr>
        <p:spPr/>
        <p:txBody>
          <a:bodyPr/>
          <a:lstStyle/>
          <a:p>
            <a:r>
              <a:rPr lang="en-US" altLang="en-US" dirty="0">
                <a:solidFill>
                  <a:schemeClr val="accent1">
                    <a:lumMod val="75000"/>
                  </a:schemeClr>
                </a:solidFill>
              </a:rPr>
              <a:t>Inverse of Affine Cipher</a:t>
            </a:r>
          </a:p>
        </p:txBody>
      </p:sp>
      <p:sp>
        <p:nvSpPr>
          <p:cNvPr id="1272835" name="Rectangle 3"/>
          <p:cNvSpPr>
            <a:spLocks noGrp="1" noChangeArrowheads="1"/>
          </p:cNvSpPr>
          <p:nvPr>
            <p:ph type="body" idx="1"/>
          </p:nvPr>
        </p:nvSpPr>
        <p:spPr/>
        <p:txBody>
          <a:bodyPr/>
          <a:lstStyle/>
          <a:p>
            <a:r>
              <a:rPr lang="en-US" altLang="en-US" dirty="0"/>
              <a:t>Affine Cipher is invertible if </a:t>
            </a:r>
            <a:r>
              <a:rPr lang="en-US" altLang="en-US" b="1" i="1" dirty="0">
                <a:solidFill>
                  <a:srgbClr val="FF0000"/>
                </a:solidFill>
              </a:rPr>
              <a:t>a</a:t>
            </a:r>
            <a:r>
              <a:rPr lang="en-US" altLang="en-US" dirty="0"/>
              <a:t> has a multiplicative inverse.</a:t>
            </a:r>
          </a:p>
          <a:p>
            <a:pPr lvl="1"/>
            <a:r>
              <a:rPr lang="en-US" altLang="en-US" dirty="0"/>
              <a:t>That is </a:t>
            </a:r>
            <a:r>
              <a:rPr lang="en-US" altLang="en-US" dirty="0" err="1"/>
              <a:t>gcd</a:t>
            </a:r>
            <a:r>
              <a:rPr lang="en-US" altLang="en-US" dirty="0"/>
              <a:t>(</a:t>
            </a:r>
            <a:r>
              <a:rPr lang="en-US" altLang="en-US" b="1" i="1" dirty="0" err="1">
                <a:solidFill>
                  <a:srgbClr val="FF0000"/>
                </a:solidFill>
              </a:rPr>
              <a:t>a</a:t>
            </a:r>
            <a:r>
              <a:rPr lang="en-US" altLang="en-US" dirty="0" err="1"/>
              <a:t>,m</a:t>
            </a:r>
            <a:r>
              <a:rPr lang="en-US" altLang="en-US" dirty="0"/>
              <a:t>)=1</a:t>
            </a:r>
          </a:p>
          <a:p>
            <a:pPr lvl="1"/>
            <a:r>
              <a:rPr lang="en-US" altLang="en-US" dirty="0"/>
              <a:t>{1,3,5,7,9,11,15,17,19,21,23,25} have elements which are co-prime to m</a:t>
            </a:r>
          </a:p>
          <a:p>
            <a:pPr lvl="1"/>
            <a:r>
              <a:rPr lang="en-US" altLang="en-US" dirty="0"/>
              <a:t>Thus, 1</a:t>
            </a:r>
            <a:r>
              <a:rPr lang="en-US" altLang="en-US" baseline="30000" dirty="0"/>
              <a:t>-1</a:t>
            </a:r>
            <a:r>
              <a:rPr lang="en-US" altLang="en-US" dirty="0"/>
              <a:t>=1, 3</a:t>
            </a:r>
            <a:r>
              <a:rPr lang="en-US" altLang="en-US" baseline="30000" dirty="0"/>
              <a:t>-1</a:t>
            </a:r>
            <a:r>
              <a:rPr lang="en-US" altLang="en-US" dirty="0"/>
              <a:t>=9, 5</a:t>
            </a:r>
            <a:r>
              <a:rPr lang="en-US" altLang="en-US" baseline="30000" dirty="0"/>
              <a:t>-1</a:t>
            </a:r>
            <a:r>
              <a:rPr lang="en-US" altLang="en-US" dirty="0"/>
              <a:t>=21, 7</a:t>
            </a:r>
            <a:r>
              <a:rPr lang="en-US" altLang="en-US" baseline="30000" dirty="0"/>
              <a:t>-1</a:t>
            </a:r>
            <a:r>
              <a:rPr lang="en-US" altLang="en-US" dirty="0"/>
              <a:t>=15, 11</a:t>
            </a:r>
            <a:r>
              <a:rPr lang="en-US" altLang="en-US" baseline="30000" dirty="0"/>
              <a:t>-1</a:t>
            </a:r>
            <a:r>
              <a:rPr lang="en-US" altLang="en-US" dirty="0"/>
              <a:t>=19, 15</a:t>
            </a:r>
            <a:r>
              <a:rPr lang="en-US" altLang="en-US" baseline="30000" dirty="0"/>
              <a:t>-1</a:t>
            </a:r>
            <a:r>
              <a:rPr lang="en-US" altLang="en-US" dirty="0"/>
              <a:t>=7, 17</a:t>
            </a:r>
            <a:r>
              <a:rPr lang="en-US" altLang="en-US" baseline="30000" dirty="0"/>
              <a:t>-1</a:t>
            </a:r>
            <a:r>
              <a:rPr lang="en-US" altLang="en-US" dirty="0"/>
              <a:t>=23, 25</a:t>
            </a:r>
            <a:r>
              <a:rPr lang="en-US" altLang="en-US" baseline="30000" dirty="0"/>
              <a:t>-1</a:t>
            </a:r>
            <a:r>
              <a:rPr lang="en-US" altLang="en-US" dirty="0"/>
              <a:t>=25</a:t>
            </a:r>
          </a:p>
          <a:p>
            <a:pPr lvl="1"/>
            <a:r>
              <a:rPr lang="en-US" altLang="en-US" dirty="0"/>
              <a:t>Thus, the inverse of an element belongs to the above set. Why?</a:t>
            </a:r>
          </a:p>
          <a:p>
            <a:pPr lvl="1"/>
            <a:endParaRPr lang="en-US" altLang="en-US" dirty="0"/>
          </a:p>
          <a:p>
            <a:pPr lvl="1"/>
            <a:endParaRPr lang="en-US" altLang="en-US" dirty="0"/>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321560" y="1014120"/>
              <a:ext cx="7090560" cy="5183280"/>
            </p14:xfrm>
          </p:contentPart>
        </mc:Choice>
        <mc:Fallback>
          <p:pic>
            <p:nvPicPr>
              <p:cNvPr id="2" name="Ink 1"/>
              <p:cNvPicPr/>
              <p:nvPr/>
            </p:nvPicPr>
            <p:blipFill>
              <a:blip r:embed="rId3"/>
              <a:stretch>
                <a:fillRect/>
              </a:stretch>
            </p:blipFill>
            <p:spPr>
              <a:xfrm>
                <a:off x="1312200" y="1006560"/>
                <a:ext cx="7109280" cy="5200200"/>
              </a:xfrm>
              <a:prstGeom prst="rect">
                <a:avLst/>
              </a:prstGeom>
            </p:spPr>
          </p:pic>
        </mc:Fallback>
      </mc:AlternateContent>
    </p:spTree>
    <p:extLst>
      <p:ext uri="{BB962C8B-B14F-4D97-AF65-F5344CB8AC3E}">
        <p14:creationId xmlns:p14="http://schemas.microsoft.com/office/powerpoint/2010/main" val="4739861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3858" name="Rectangle 2"/>
          <p:cNvSpPr>
            <a:spLocks noGrp="1" noChangeArrowheads="1"/>
          </p:cNvSpPr>
          <p:nvPr>
            <p:ph type="title"/>
          </p:nvPr>
        </p:nvSpPr>
        <p:spPr/>
        <p:txBody>
          <a:bodyPr/>
          <a:lstStyle/>
          <a:p>
            <a:r>
              <a:rPr lang="en-US" altLang="en-US" dirty="0">
                <a:solidFill>
                  <a:schemeClr val="accent1">
                    <a:lumMod val="75000"/>
                  </a:schemeClr>
                </a:solidFill>
              </a:rPr>
              <a:t>Key Size of Affine Cipher</a:t>
            </a:r>
          </a:p>
        </p:txBody>
      </p:sp>
      <p:sp>
        <p:nvSpPr>
          <p:cNvPr id="1273859" name="Rectangle 3"/>
          <p:cNvSpPr>
            <a:spLocks noGrp="1" noChangeArrowheads="1"/>
          </p:cNvSpPr>
          <p:nvPr>
            <p:ph type="body" idx="1"/>
          </p:nvPr>
        </p:nvSpPr>
        <p:spPr/>
        <p:txBody>
          <a:bodyPr/>
          <a:lstStyle/>
          <a:p>
            <a:r>
              <a:rPr lang="en-US" altLang="en-US"/>
              <a:t>The possible values of a such that gcd(a,26)=1 are:</a:t>
            </a:r>
          </a:p>
          <a:p>
            <a:pPr lvl="1">
              <a:buFontTx/>
              <a:buNone/>
            </a:pPr>
            <a:r>
              <a:rPr lang="en-US" altLang="en-US"/>
              <a:t>{1,3,5,7,9,11,15,17,19,21,23,25}</a:t>
            </a:r>
          </a:p>
          <a:p>
            <a:pPr lvl="1">
              <a:buFontTx/>
              <a:buNone/>
            </a:pPr>
            <a:r>
              <a:rPr lang="en-US" altLang="en-US"/>
              <a:t>Thus, there are 12 possible a’s</a:t>
            </a:r>
          </a:p>
          <a:p>
            <a:pPr lvl="1">
              <a:buFontTx/>
              <a:buNone/>
            </a:pPr>
            <a:r>
              <a:rPr lang="en-US" altLang="en-US"/>
              <a:t>The coefficient b can be any 26 value: Total key size is 12 x 26 = 312</a:t>
            </a:r>
          </a:p>
          <a:p>
            <a:pPr lvl="1">
              <a:buFontTx/>
              <a:buNone/>
            </a:pPr>
            <a:r>
              <a:rPr lang="en-US" altLang="en-US">
                <a:solidFill>
                  <a:schemeClr val="tx2"/>
                </a:solidFill>
              </a:rPr>
              <a:t>Key size is thus too small…can we generalize the affine cipher?</a:t>
            </a:r>
            <a:r>
              <a:rPr lang="en-US" altLang="en-US" b="0"/>
              <a:t> </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72920" y="2280600"/>
              <a:ext cx="8114400" cy="4187160"/>
            </p14:xfrm>
          </p:contentPart>
        </mc:Choice>
        <mc:Fallback>
          <p:pic>
            <p:nvPicPr>
              <p:cNvPr id="2" name="Ink 1"/>
              <p:cNvPicPr/>
              <p:nvPr/>
            </p:nvPicPr>
            <p:blipFill>
              <a:blip r:embed="rId3"/>
              <a:stretch>
                <a:fillRect/>
              </a:stretch>
            </p:blipFill>
            <p:spPr>
              <a:xfrm>
                <a:off x="766800" y="2272320"/>
                <a:ext cx="8129160" cy="4204440"/>
              </a:xfrm>
              <a:prstGeom prst="rect">
                <a:avLst/>
              </a:prstGeom>
            </p:spPr>
          </p:pic>
        </mc:Fallback>
      </mc:AlternateContent>
    </p:spTree>
    <p:extLst>
      <p:ext uri="{BB962C8B-B14F-4D97-AF65-F5344CB8AC3E}">
        <p14:creationId xmlns:p14="http://schemas.microsoft.com/office/powerpoint/2010/main" val="19994576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Rectangle 2"/>
          <p:cNvSpPr>
            <a:spLocks noGrp="1" noChangeArrowheads="1"/>
          </p:cNvSpPr>
          <p:nvPr>
            <p:ph type="title"/>
          </p:nvPr>
        </p:nvSpPr>
        <p:spPr/>
        <p:txBody>
          <a:bodyPr/>
          <a:lstStyle/>
          <a:p>
            <a:r>
              <a:rPr lang="en-US" altLang="en-US" dirty="0">
                <a:solidFill>
                  <a:schemeClr val="accent1">
                    <a:lumMod val="75000"/>
                  </a:schemeClr>
                </a:solidFill>
              </a:rPr>
              <a:t>Computing </a:t>
            </a:r>
            <a:r>
              <a:rPr lang="el-GR" altLang="en-US" dirty="0">
                <a:solidFill>
                  <a:schemeClr val="accent1">
                    <a:lumMod val="75000"/>
                  </a:schemeClr>
                </a:solidFill>
                <a:ea typeface="Arial" charset="0"/>
                <a:cs typeface="Arial" charset="0"/>
              </a:rPr>
              <a:t>Φ</a:t>
            </a:r>
            <a:r>
              <a:rPr lang="en-US" altLang="en-US" dirty="0">
                <a:solidFill>
                  <a:schemeClr val="accent1">
                    <a:lumMod val="75000"/>
                  </a:schemeClr>
                </a:solidFill>
              </a:rPr>
              <a:t> </a:t>
            </a:r>
          </a:p>
        </p:txBody>
      </p:sp>
      <p:sp>
        <p:nvSpPr>
          <p:cNvPr id="1276931" name="Rectangle 3"/>
          <p:cNvSpPr>
            <a:spLocks noGrp="1" noChangeArrowheads="1"/>
          </p:cNvSpPr>
          <p:nvPr>
            <p:ph type="body" idx="1"/>
          </p:nvPr>
        </p:nvSpPr>
        <p:spPr>
          <a:xfrm>
            <a:off x="685800" y="1447800"/>
            <a:ext cx="7772400" cy="4800600"/>
          </a:xfrm>
        </p:spPr>
        <p:txBody>
          <a:bodyPr/>
          <a:lstStyle/>
          <a:p>
            <a:pPr algn="just"/>
            <a:r>
              <a:rPr lang="en-US" altLang="en-US" sz="2400" i="1" dirty="0">
                <a:ea typeface="Arial" charset="0"/>
                <a:cs typeface="Arial" charset="0"/>
              </a:rPr>
              <a:t>The number of </a:t>
            </a:r>
            <a:r>
              <a:rPr lang="en-US" altLang="en-US" sz="2400" i="1" dirty="0" smtClean="0">
                <a:ea typeface="Arial" charset="0"/>
                <a:cs typeface="Arial" charset="0"/>
              </a:rPr>
              <a:t>positive integers </a:t>
            </a:r>
            <a:r>
              <a:rPr lang="en-US" altLang="en-US" sz="2400" i="1" dirty="0">
                <a:ea typeface="Arial" charset="0"/>
                <a:cs typeface="Arial" charset="0"/>
              </a:rPr>
              <a:t>in </a:t>
            </a:r>
            <a:r>
              <a:rPr lang="en-US" altLang="en-US" sz="2400" i="1" dirty="0" err="1">
                <a:ea typeface="Arial" charset="0"/>
                <a:cs typeface="Arial" charset="0"/>
              </a:rPr>
              <a:t>Z</a:t>
            </a:r>
            <a:r>
              <a:rPr lang="en-US" altLang="en-US" sz="2400" i="1" baseline="-25000" dirty="0" err="1">
                <a:ea typeface="Arial" charset="0"/>
                <a:cs typeface="Arial" charset="0"/>
              </a:rPr>
              <a:t>m</a:t>
            </a:r>
            <a:r>
              <a:rPr lang="en-US" altLang="en-US" sz="2400" i="1" baseline="-25000" dirty="0">
                <a:ea typeface="Arial" charset="0"/>
                <a:cs typeface="Arial" charset="0"/>
              </a:rPr>
              <a:t> </a:t>
            </a:r>
            <a:r>
              <a:rPr lang="en-US" altLang="en-US" sz="2400" i="1" dirty="0">
                <a:ea typeface="Arial" charset="0"/>
                <a:cs typeface="Arial" charset="0"/>
              </a:rPr>
              <a:t>(m&gt;1), that are relatively prime to m and </a:t>
            </a:r>
            <a:r>
              <a:rPr lang="en-US" altLang="en-US" sz="2400" i="1" dirty="0">
                <a:solidFill>
                  <a:srgbClr val="FF0000"/>
                </a:solidFill>
                <a:ea typeface="Arial" charset="0"/>
                <a:cs typeface="Arial" charset="0"/>
              </a:rPr>
              <a:t>does not exceed m</a:t>
            </a:r>
            <a:r>
              <a:rPr lang="en-US" altLang="en-US" sz="2400" i="1" dirty="0">
                <a:ea typeface="Arial" charset="0"/>
                <a:cs typeface="Arial" charset="0"/>
              </a:rPr>
              <a:t> is denoted by </a:t>
            </a:r>
            <a:r>
              <a:rPr lang="el-GR" altLang="en-US" sz="2400" i="1" dirty="0">
                <a:ea typeface="Arial" charset="0"/>
                <a:cs typeface="Arial" charset="0"/>
              </a:rPr>
              <a:t>Φ</a:t>
            </a:r>
            <a:r>
              <a:rPr lang="en-US" altLang="en-US" sz="2400" i="1" dirty="0">
                <a:ea typeface="Arial" charset="0"/>
                <a:cs typeface="Arial" charset="0"/>
              </a:rPr>
              <a:t>(m), called Euler’s </a:t>
            </a:r>
            <a:r>
              <a:rPr lang="en-US" altLang="en-US" sz="2400" i="1" dirty="0" err="1">
                <a:ea typeface="Arial" charset="0"/>
                <a:cs typeface="Arial" charset="0"/>
              </a:rPr>
              <a:t>Totient</a:t>
            </a:r>
            <a:r>
              <a:rPr lang="en-US" altLang="en-US" sz="2400" i="1" dirty="0">
                <a:ea typeface="Arial" charset="0"/>
                <a:cs typeface="Arial" charset="0"/>
              </a:rPr>
              <a:t> function or phi function</a:t>
            </a:r>
            <a:r>
              <a:rPr lang="en-US" altLang="en-US" sz="2400" i="1" dirty="0" smtClean="0">
                <a:ea typeface="Arial" charset="0"/>
                <a:cs typeface="Arial" charset="0"/>
              </a:rPr>
              <a:t>.</a:t>
            </a:r>
            <a:endParaRPr lang="en-US" altLang="en-US" sz="2400" i="1" dirty="0" smtClean="0"/>
          </a:p>
          <a:p>
            <a:r>
              <a:rPr lang="en-US" altLang="en-US" sz="2400" dirty="0" smtClean="0"/>
              <a:t>If </a:t>
            </a:r>
            <a:r>
              <a:rPr lang="en-US" altLang="en-US" sz="2400" dirty="0"/>
              <a:t>m and n are relatively prime numbers, </a:t>
            </a:r>
          </a:p>
          <a:p>
            <a:pPr lvl="1"/>
            <a:r>
              <a:rPr lang="el-GR" altLang="en-US" sz="2000" dirty="0">
                <a:ea typeface="Arial" charset="0"/>
                <a:cs typeface="Arial" charset="0"/>
              </a:rPr>
              <a:t>Φ</a:t>
            </a:r>
            <a:r>
              <a:rPr lang="en-US" altLang="en-US" sz="2000" dirty="0">
                <a:ea typeface="Arial" charset="0"/>
                <a:cs typeface="Arial" charset="0"/>
              </a:rPr>
              <a:t>(</a:t>
            </a:r>
            <a:r>
              <a:rPr lang="en-US" altLang="en-US" sz="2000" dirty="0" err="1">
                <a:ea typeface="Arial" charset="0"/>
                <a:cs typeface="Arial" charset="0"/>
              </a:rPr>
              <a:t>mn</a:t>
            </a:r>
            <a:r>
              <a:rPr lang="en-US" altLang="en-US" sz="2000" dirty="0">
                <a:ea typeface="Arial" charset="0"/>
                <a:cs typeface="Arial" charset="0"/>
              </a:rPr>
              <a:t>)= </a:t>
            </a:r>
            <a:r>
              <a:rPr lang="el-GR" altLang="en-US" sz="2000" dirty="0">
                <a:ea typeface="Arial" charset="0"/>
                <a:cs typeface="Arial" charset="0"/>
              </a:rPr>
              <a:t>Φ</a:t>
            </a:r>
            <a:r>
              <a:rPr lang="en-US" altLang="en-US" sz="2000" dirty="0">
                <a:ea typeface="Arial" charset="0"/>
                <a:cs typeface="Arial" charset="0"/>
              </a:rPr>
              <a:t>(m) </a:t>
            </a:r>
            <a:r>
              <a:rPr lang="el-GR" altLang="en-US" sz="2000" dirty="0">
                <a:ea typeface="Arial" charset="0"/>
                <a:cs typeface="Arial" charset="0"/>
              </a:rPr>
              <a:t>Φ</a:t>
            </a:r>
            <a:r>
              <a:rPr lang="en-US" altLang="en-US" sz="2000" dirty="0">
                <a:ea typeface="Arial" charset="0"/>
                <a:cs typeface="Arial" charset="0"/>
              </a:rPr>
              <a:t>(n)</a:t>
            </a:r>
          </a:p>
          <a:p>
            <a:r>
              <a:rPr lang="el-GR" altLang="en-US" sz="2400" dirty="0">
                <a:ea typeface="Arial" charset="0"/>
                <a:cs typeface="Arial" charset="0"/>
              </a:rPr>
              <a:t>Φ</a:t>
            </a:r>
            <a:r>
              <a:rPr lang="en-US" altLang="en-US" sz="2400" dirty="0">
                <a:ea typeface="Arial" charset="0"/>
                <a:cs typeface="Arial" charset="0"/>
              </a:rPr>
              <a:t>(77)= </a:t>
            </a:r>
            <a:r>
              <a:rPr lang="el-GR" altLang="en-US" sz="2400" dirty="0">
                <a:ea typeface="Arial" charset="0"/>
                <a:cs typeface="Arial" charset="0"/>
              </a:rPr>
              <a:t>Φ</a:t>
            </a:r>
            <a:r>
              <a:rPr lang="en-US" altLang="en-US" sz="2400" dirty="0">
                <a:ea typeface="Arial" charset="0"/>
                <a:cs typeface="Arial" charset="0"/>
              </a:rPr>
              <a:t>(7 x 11)=6 x 10 = 60</a:t>
            </a:r>
          </a:p>
          <a:p>
            <a:r>
              <a:rPr lang="el-GR" altLang="en-US" sz="2400" dirty="0">
                <a:ea typeface="Arial" charset="0"/>
                <a:cs typeface="Arial" charset="0"/>
              </a:rPr>
              <a:t>Φ</a:t>
            </a:r>
            <a:r>
              <a:rPr lang="en-US" altLang="en-US" sz="2400" dirty="0">
                <a:ea typeface="Arial" charset="0"/>
                <a:cs typeface="Arial" charset="0"/>
              </a:rPr>
              <a:t>(1896)= </a:t>
            </a:r>
            <a:r>
              <a:rPr lang="el-GR" altLang="en-US" sz="2400" dirty="0">
                <a:ea typeface="Arial" charset="0"/>
                <a:cs typeface="Arial" charset="0"/>
              </a:rPr>
              <a:t>Φ</a:t>
            </a:r>
            <a:r>
              <a:rPr lang="en-US" altLang="en-US" sz="2400" dirty="0">
                <a:ea typeface="Arial" charset="0"/>
                <a:cs typeface="Arial" charset="0"/>
              </a:rPr>
              <a:t>(3 x 8 x 79)=2 x 4 x 78 =624</a:t>
            </a:r>
          </a:p>
          <a:p>
            <a:r>
              <a:rPr lang="en-US" altLang="en-US" sz="2400" dirty="0">
                <a:ea typeface="Arial" charset="0"/>
                <a:cs typeface="Arial" charset="0"/>
              </a:rPr>
              <a:t>This result can be extended to more than two arguments comprising of pairwise co-prime integers. </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552600" y="538920"/>
              <a:ext cx="7758720" cy="5941080"/>
            </p14:xfrm>
          </p:contentPart>
        </mc:Choice>
        <mc:Fallback>
          <p:pic>
            <p:nvPicPr>
              <p:cNvPr id="2" name="Ink 1"/>
              <p:cNvPicPr/>
              <p:nvPr/>
            </p:nvPicPr>
            <p:blipFill>
              <a:blip r:embed="rId3"/>
              <a:stretch>
                <a:fillRect/>
              </a:stretch>
            </p:blipFill>
            <p:spPr>
              <a:xfrm>
                <a:off x="549720" y="533880"/>
                <a:ext cx="7767000" cy="5955840"/>
              </a:xfrm>
              <a:prstGeom prst="rect">
                <a:avLst/>
              </a:prstGeom>
            </p:spPr>
          </p:pic>
        </mc:Fallback>
      </mc:AlternateContent>
    </p:spTree>
    <p:extLst>
      <p:ext uri="{BB962C8B-B14F-4D97-AF65-F5344CB8AC3E}">
        <p14:creationId xmlns:p14="http://schemas.microsoft.com/office/powerpoint/2010/main" val="9885638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150840" y="347400"/>
              <a:ext cx="8657640" cy="6265800"/>
            </p14:xfrm>
          </p:contentPart>
        </mc:Choice>
        <mc:Fallback>
          <p:pic>
            <p:nvPicPr>
              <p:cNvPr id="4" name="Ink 3"/>
              <p:cNvPicPr/>
              <p:nvPr/>
            </p:nvPicPr>
            <p:blipFill>
              <a:blip r:embed="rId3"/>
              <a:stretch>
                <a:fillRect/>
              </a:stretch>
            </p:blipFill>
            <p:spPr>
              <a:xfrm>
                <a:off x="145080" y="341280"/>
                <a:ext cx="8671680" cy="6284160"/>
              </a:xfrm>
              <a:prstGeom prst="rect">
                <a:avLst/>
              </a:prstGeom>
            </p:spPr>
          </p:pic>
        </mc:Fallback>
      </mc:AlternateContent>
    </p:spTree>
    <p:extLst>
      <p:ext uri="{BB962C8B-B14F-4D97-AF65-F5344CB8AC3E}">
        <p14:creationId xmlns:p14="http://schemas.microsoft.com/office/powerpoint/2010/main" val="62643721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4" name="Ink 3"/>
              <p14:cNvContentPartPr/>
              <p14:nvPr/>
            </p14:nvContentPartPr>
            <p14:xfrm>
              <a:off x="580320" y="659160"/>
              <a:ext cx="8380440" cy="5424480"/>
            </p14:xfrm>
          </p:contentPart>
        </mc:Choice>
        <mc:Fallback>
          <p:pic>
            <p:nvPicPr>
              <p:cNvPr id="4" name="Ink 3"/>
              <p:cNvPicPr/>
              <p:nvPr/>
            </p:nvPicPr>
            <p:blipFill>
              <a:blip r:embed="rId3"/>
              <a:stretch>
                <a:fillRect/>
              </a:stretch>
            </p:blipFill>
            <p:spPr>
              <a:xfrm>
                <a:off x="574560" y="651240"/>
                <a:ext cx="8393760" cy="5442120"/>
              </a:xfrm>
              <a:prstGeom prst="rect">
                <a:avLst/>
              </a:prstGeom>
            </p:spPr>
          </p:pic>
        </mc:Fallback>
      </mc:AlternateContent>
    </p:spTree>
    <p:extLst>
      <p:ext uri="{BB962C8B-B14F-4D97-AF65-F5344CB8AC3E}">
        <p14:creationId xmlns:p14="http://schemas.microsoft.com/office/powerpoint/2010/main" val="209660332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6930" name="Rectangle 2"/>
          <p:cNvSpPr>
            <a:spLocks noGrp="1" noChangeArrowheads="1"/>
          </p:cNvSpPr>
          <p:nvPr>
            <p:ph type="title"/>
          </p:nvPr>
        </p:nvSpPr>
        <p:spPr>
          <a:xfrm>
            <a:off x="457200" y="0"/>
            <a:ext cx="8229600" cy="1143000"/>
          </a:xfrm>
        </p:spPr>
        <p:txBody>
          <a:bodyPr/>
          <a:lstStyle/>
          <a:p>
            <a:r>
              <a:rPr lang="en-US" altLang="en-US" dirty="0">
                <a:solidFill>
                  <a:schemeClr val="accent1">
                    <a:lumMod val="75000"/>
                  </a:schemeClr>
                </a:solidFill>
              </a:rPr>
              <a:t>Computing </a:t>
            </a:r>
            <a:r>
              <a:rPr lang="el-GR" altLang="en-US" dirty="0">
                <a:solidFill>
                  <a:schemeClr val="accent1">
                    <a:lumMod val="75000"/>
                  </a:schemeClr>
                </a:solidFill>
                <a:ea typeface="Arial" charset="0"/>
                <a:cs typeface="Arial" charset="0"/>
              </a:rPr>
              <a:t>Φ</a:t>
            </a:r>
            <a:r>
              <a:rPr lang="en-US" altLang="en-US" dirty="0">
                <a:solidFill>
                  <a:schemeClr val="accent1">
                    <a:lumMod val="75000"/>
                  </a:schemeClr>
                </a:solidFill>
              </a:rPr>
              <a:t> (contd.)</a:t>
            </a:r>
          </a:p>
        </p:txBody>
      </p:sp>
      <p:sp>
        <p:nvSpPr>
          <p:cNvPr id="1276931" name="Rectangle 3"/>
          <p:cNvSpPr>
            <a:spLocks noGrp="1" noChangeArrowheads="1"/>
          </p:cNvSpPr>
          <p:nvPr>
            <p:ph type="body" idx="1"/>
          </p:nvPr>
        </p:nvSpPr>
        <p:spPr>
          <a:xfrm>
            <a:off x="457200" y="1407405"/>
            <a:ext cx="7772400" cy="4800600"/>
          </a:xfrm>
        </p:spPr>
        <p:txBody>
          <a:bodyPr/>
          <a:lstStyle/>
          <a:p>
            <a:r>
              <a:rPr lang="en-US" altLang="en-US" sz="2800"/>
              <a:t>If m and n are relatively prime numbers, </a:t>
            </a:r>
          </a:p>
          <a:p>
            <a:pPr lvl="1"/>
            <a:r>
              <a:rPr lang="el-GR" altLang="en-US" sz="2400" dirty="0">
                <a:ea typeface="Arial" charset="0"/>
                <a:cs typeface="Arial" charset="0"/>
              </a:rPr>
              <a:t>Φ</a:t>
            </a:r>
            <a:r>
              <a:rPr lang="en-US" altLang="en-US" sz="2400" dirty="0">
                <a:ea typeface="Arial" charset="0"/>
                <a:cs typeface="Arial" charset="0"/>
              </a:rPr>
              <a:t>(</a:t>
            </a:r>
            <a:r>
              <a:rPr lang="en-US" altLang="en-US" sz="2400" dirty="0" err="1">
                <a:ea typeface="Arial" charset="0"/>
                <a:cs typeface="Arial" charset="0"/>
              </a:rPr>
              <a:t>mn</a:t>
            </a:r>
            <a:r>
              <a:rPr lang="en-US" altLang="en-US" sz="2400" dirty="0">
                <a:ea typeface="Arial" charset="0"/>
                <a:cs typeface="Arial" charset="0"/>
              </a:rPr>
              <a:t>)= </a:t>
            </a:r>
            <a:r>
              <a:rPr lang="el-GR" altLang="en-US" sz="2400" dirty="0">
                <a:ea typeface="Arial" charset="0"/>
                <a:cs typeface="Arial" charset="0"/>
              </a:rPr>
              <a:t>Φ</a:t>
            </a:r>
            <a:r>
              <a:rPr lang="en-US" altLang="en-US" sz="2400" dirty="0">
                <a:ea typeface="Arial" charset="0"/>
                <a:cs typeface="Arial" charset="0"/>
              </a:rPr>
              <a:t>(m) </a:t>
            </a:r>
            <a:r>
              <a:rPr lang="el-GR" altLang="en-US" sz="2400" dirty="0">
                <a:ea typeface="Arial" charset="0"/>
                <a:cs typeface="Arial" charset="0"/>
              </a:rPr>
              <a:t>Φ</a:t>
            </a:r>
            <a:r>
              <a:rPr lang="en-US" altLang="en-US" sz="2400" dirty="0">
                <a:ea typeface="Arial" charset="0"/>
                <a:cs typeface="Arial" charset="0"/>
              </a:rPr>
              <a:t>(n) [stated without proof, interested students see: </a:t>
            </a:r>
            <a:r>
              <a:rPr lang="en-US" sz="2400" dirty="0">
                <a:hlinkClick r:id="rId2"/>
              </a:rPr>
              <a:t>https://www.youtube.com/watch?v=SCvtxjpVQms&amp;list=PL71FE85723FD414D7&amp;index=3</a:t>
            </a:r>
            <a:r>
              <a:rPr lang="en-US" altLang="en-US" sz="2400" dirty="0">
                <a:ea typeface="Arial" charset="0"/>
                <a:cs typeface="Arial" charset="0"/>
              </a:rPr>
              <a:t>]</a:t>
            </a:r>
          </a:p>
          <a:p>
            <a:r>
              <a:rPr lang="el-GR" altLang="en-US" sz="2800" dirty="0">
                <a:ea typeface="Arial" charset="0"/>
                <a:cs typeface="Arial" charset="0"/>
              </a:rPr>
              <a:t>Φ</a:t>
            </a:r>
            <a:r>
              <a:rPr lang="en-US" altLang="en-US" sz="2800" dirty="0">
                <a:ea typeface="Arial" charset="0"/>
                <a:cs typeface="Arial" charset="0"/>
              </a:rPr>
              <a:t>(77)= </a:t>
            </a:r>
            <a:r>
              <a:rPr lang="el-GR" altLang="en-US" sz="2800" dirty="0">
                <a:ea typeface="Arial" charset="0"/>
                <a:cs typeface="Arial" charset="0"/>
              </a:rPr>
              <a:t>Φ</a:t>
            </a:r>
            <a:r>
              <a:rPr lang="en-US" altLang="en-US" sz="2800" dirty="0">
                <a:ea typeface="Arial" charset="0"/>
                <a:cs typeface="Arial" charset="0"/>
              </a:rPr>
              <a:t>(7 x 11)=6 x 10 = 60</a:t>
            </a:r>
          </a:p>
          <a:p>
            <a:r>
              <a:rPr lang="el-GR" altLang="en-US" sz="2800" dirty="0">
                <a:ea typeface="Arial" charset="0"/>
                <a:cs typeface="Arial" charset="0"/>
              </a:rPr>
              <a:t>Φ</a:t>
            </a:r>
            <a:r>
              <a:rPr lang="en-US" altLang="en-US" sz="2800" dirty="0">
                <a:ea typeface="Arial" charset="0"/>
                <a:cs typeface="Arial" charset="0"/>
              </a:rPr>
              <a:t>(1896)= </a:t>
            </a:r>
            <a:r>
              <a:rPr lang="el-GR" altLang="en-US" sz="2800" dirty="0">
                <a:ea typeface="Arial" charset="0"/>
                <a:cs typeface="Arial" charset="0"/>
              </a:rPr>
              <a:t>Φ</a:t>
            </a:r>
            <a:r>
              <a:rPr lang="en-US" altLang="en-US" sz="2800" dirty="0">
                <a:ea typeface="Arial" charset="0"/>
                <a:cs typeface="Arial" charset="0"/>
              </a:rPr>
              <a:t>(3 x 8 x 79)=2 x 4 x 78 =624</a:t>
            </a:r>
          </a:p>
          <a:p>
            <a:r>
              <a:rPr lang="en-US" altLang="en-US" sz="2800" dirty="0">
                <a:ea typeface="Arial" charset="0"/>
                <a:cs typeface="Arial" charset="0"/>
              </a:rPr>
              <a:t>This result can be extended to more than two arguments comprising of pairwise </a:t>
            </a:r>
            <a:r>
              <a:rPr lang="en-US" altLang="en-US" sz="2800" dirty="0" err="1">
                <a:ea typeface="Arial" charset="0"/>
                <a:cs typeface="Arial" charset="0"/>
              </a:rPr>
              <a:t>coprime</a:t>
            </a:r>
            <a:r>
              <a:rPr lang="en-US" altLang="en-US" sz="2800" dirty="0">
                <a:ea typeface="Arial" charset="0"/>
                <a:cs typeface="Arial" charset="0"/>
              </a:rPr>
              <a:t> integers. </a:t>
            </a:r>
          </a:p>
        </p:txBody>
      </p:sp>
    </p:spTree>
    <p:extLst>
      <p:ext uri="{BB962C8B-B14F-4D97-AF65-F5344CB8AC3E}">
        <p14:creationId xmlns:p14="http://schemas.microsoft.com/office/powerpoint/2010/main" val="61601708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1026" name="Rectangle 2"/>
          <p:cNvSpPr>
            <a:spLocks noGrp="1" noChangeArrowheads="1"/>
          </p:cNvSpPr>
          <p:nvPr>
            <p:ph type="title"/>
          </p:nvPr>
        </p:nvSpPr>
        <p:spPr/>
        <p:txBody>
          <a:bodyPr/>
          <a:lstStyle/>
          <a:p>
            <a:r>
              <a:rPr lang="en-US" altLang="en-US" dirty="0">
                <a:solidFill>
                  <a:schemeClr val="accent1">
                    <a:lumMod val="75000"/>
                  </a:schemeClr>
                </a:solidFill>
              </a:rPr>
              <a:t>Computing </a:t>
            </a:r>
            <a:r>
              <a:rPr lang="el-GR" altLang="en-US" dirty="0">
                <a:solidFill>
                  <a:schemeClr val="accent1">
                    <a:lumMod val="75000"/>
                  </a:schemeClr>
                </a:solidFill>
                <a:ea typeface="Arial" charset="0"/>
                <a:cs typeface="Arial" charset="0"/>
              </a:rPr>
              <a:t>Φ</a:t>
            </a:r>
            <a:r>
              <a:rPr lang="en-US" altLang="en-US" dirty="0">
                <a:solidFill>
                  <a:schemeClr val="accent1">
                    <a:lumMod val="75000"/>
                  </a:schemeClr>
                </a:solidFill>
              </a:rPr>
              <a:t> (contd.)</a:t>
            </a:r>
          </a:p>
        </p:txBody>
      </p:sp>
      <p:sp>
        <p:nvSpPr>
          <p:cNvPr id="1281027" name="Rectangle 3"/>
          <p:cNvSpPr>
            <a:spLocks noGrp="1" noChangeArrowheads="1"/>
          </p:cNvSpPr>
          <p:nvPr>
            <p:ph type="body" idx="1"/>
          </p:nvPr>
        </p:nvSpPr>
        <p:spPr/>
        <p:txBody>
          <a:bodyPr/>
          <a:lstStyle/>
          <a:p>
            <a:r>
              <a:rPr lang="el-GR" altLang="en-US"/>
              <a:t>Φ</a:t>
            </a:r>
            <a:r>
              <a:rPr lang="en-US" altLang="en-US"/>
              <a:t>(p</a:t>
            </a:r>
            <a:r>
              <a:rPr lang="en-US" altLang="en-US" baseline="30000"/>
              <a:t>a</a:t>
            </a:r>
            <a:r>
              <a:rPr lang="en-US" altLang="en-US"/>
              <a:t>)=p</a:t>
            </a:r>
            <a:r>
              <a:rPr lang="en-US" altLang="en-US" baseline="30000"/>
              <a:t>a</a:t>
            </a:r>
            <a:r>
              <a:rPr lang="en-US" altLang="en-US"/>
              <a:t>-p</a:t>
            </a:r>
            <a:r>
              <a:rPr lang="en-US" altLang="en-US" baseline="30000"/>
              <a:t>a-1</a:t>
            </a:r>
            <a:endParaRPr lang="en-US" altLang="en-US"/>
          </a:p>
          <a:p>
            <a:pPr lvl="1"/>
            <a:r>
              <a:rPr lang="en-US" altLang="en-US"/>
              <a:t>Evident for a=1</a:t>
            </a:r>
          </a:p>
          <a:p>
            <a:pPr lvl="1"/>
            <a:r>
              <a:rPr lang="en-US" altLang="en-US"/>
              <a:t>For a&gt;1, out of the elements 1, 2, …, p</a:t>
            </a:r>
            <a:r>
              <a:rPr lang="en-US" altLang="en-US" baseline="30000"/>
              <a:t>a</a:t>
            </a:r>
            <a:r>
              <a:rPr lang="en-US" altLang="en-US"/>
              <a:t> the elements p, p</a:t>
            </a:r>
            <a:r>
              <a:rPr lang="en-US" altLang="en-US" baseline="30000"/>
              <a:t>2</a:t>
            </a:r>
            <a:r>
              <a:rPr lang="en-US" altLang="en-US"/>
              <a:t>, p</a:t>
            </a:r>
            <a:r>
              <a:rPr lang="en-US" altLang="en-US" baseline="30000"/>
              <a:t>a-1</a:t>
            </a:r>
            <a:r>
              <a:rPr lang="en-US" altLang="en-US"/>
              <a:t>p are not co-prime to p</a:t>
            </a:r>
            <a:r>
              <a:rPr lang="en-US" altLang="en-US" baseline="30000"/>
              <a:t>a</a:t>
            </a:r>
            <a:r>
              <a:rPr lang="en-US" altLang="en-US"/>
              <a:t>. </a:t>
            </a:r>
          </a:p>
          <a:p>
            <a:pPr lvl="1">
              <a:buFontTx/>
              <a:buNone/>
            </a:pPr>
            <a:r>
              <a:rPr lang="en-US" altLang="en-US"/>
              <a:t>Rest are co-prime.</a:t>
            </a:r>
          </a:p>
          <a:p>
            <a:pPr lvl="1">
              <a:buFontTx/>
              <a:buNone/>
            </a:pPr>
            <a:r>
              <a:rPr lang="en-US" altLang="en-US"/>
              <a:t>Thus </a:t>
            </a:r>
            <a:r>
              <a:rPr lang="el-GR" altLang="en-US"/>
              <a:t>Φ</a:t>
            </a:r>
            <a:r>
              <a:rPr lang="en-US" altLang="en-US"/>
              <a:t>(p</a:t>
            </a:r>
            <a:r>
              <a:rPr lang="en-US" altLang="en-US" baseline="30000"/>
              <a:t>a</a:t>
            </a:r>
            <a:r>
              <a:rPr lang="en-US" altLang="en-US"/>
              <a:t>)=p</a:t>
            </a:r>
            <a:r>
              <a:rPr lang="en-US" altLang="en-US" baseline="30000"/>
              <a:t>a</a:t>
            </a:r>
            <a:r>
              <a:rPr lang="en-US" altLang="en-US"/>
              <a:t>-p</a:t>
            </a:r>
            <a:r>
              <a:rPr lang="en-US" altLang="en-US" baseline="30000"/>
              <a:t>a-1</a:t>
            </a:r>
          </a:p>
          <a:p>
            <a:pPr lvl="1">
              <a:buFontTx/>
              <a:buNone/>
            </a:pPr>
            <a:r>
              <a:rPr lang="en-US" altLang="en-US"/>
              <a:t>                 =p</a:t>
            </a:r>
            <a:r>
              <a:rPr lang="en-US" altLang="en-US" baseline="30000"/>
              <a:t>a</a:t>
            </a:r>
            <a:r>
              <a:rPr lang="en-US" altLang="en-US"/>
              <a:t>(1-1/p)</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466200" y="1171080"/>
              <a:ext cx="7322040" cy="5377680"/>
            </p14:xfrm>
          </p:contentPart>
        </mc:Choice>
        <mc:Fallback>
          <p:pic>
            <p:nvPicPr>
              <p:cNvPr id="2" name="Ink 1"/>
              <p:cNvPicPr/>
              <p:nvPr/>
            </p:nvPicPr>
            <p:blipFill>
              <a:blip r:embed="rId3"/>
              <a:stretch>
                <a:fillRect/>
              </a:stretch>
            </p:blipFill>
            <p:spPr>
              <a:xfrm>
                <a:off x="460440" y="1166040"/>
                <a:ext cx="7335000" cy="5390280"/>
              </a:xfrm>
              <a:prstGeom prst="rect">
                <a:avLst/>
              </a:prstGeom>
            </p:spPr>
          </p:pic>
        </mc:Fallback>
      </mc:AlternateContent>
    </p:spTree>
    <p:extLst>
      <p:ext uri="{BB962C8B-B14F-4D97-AF65-F5344CB8AC3E}">
        <p14:creationId xmlns:p14="http://schemas.microsoft.com/office/powerpoint/2010/main" val="12329722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62" name="Rectangle 2"/>
          <p:cNvSpPr>
            <a:spLocks noGrp="1" noChangeArrowheads="1"/>
          </p:cNvSpPr>
          <p:nvPr>
            <p:ph type="title"/>
          </p:nvPr>
        </p:nvSpPr>
        <p:spPr>
          <a:xfrm>
            <a:off x="685800" y="381000"/>
            <a:ext cx="7772400" cy="1143000"/>
          </a:xfrm>
        </p:spPr>
        <p:txBody>
          <a:bodyPr/>
          <a:lstStyle/>
          <a:p>
            <a:r>
              <a:rPr lang="en-US" altLang="en-US" sz="4000" dirty="0">
                <a:solidFill>
                  <a:schemeClr val="accent1">
                    <a:lumMod val="75000"/>
                  </a:schemeClr>
                </a:solidFill>
              </a:rPr>
              <a:t>Goals of Cryptography</a:t>
            </a:r>
          </a:p>
        </p:txBody>
      </p:sp>
      <p:pic>
        <p:nvPicPr>
          <p:cNvPr id="1167363" name="Picture 3" descr="witch"/>
          <p:cNvPicPr>
            <a:picLocks noGrp="1" noChangeAspect="1" noChangeArrowheads="1"/>
          </p:cNvPicPr>
          <p:nvPr>
            <p:ph type="body" idx="1"/>
          </p:nvPr>
        </p:nvPicPr>
        <p:blipFill>
          <a:blip r:embed="rId2">
            <a:extLst>
              <a:ext uri="{28A0092B-C50C-407E-A947-70E740481C1C}">
                <a14:useLocalDpi xmlns:a14="http://schemas.microsoft.com/office/drawing/2010/main" val="0"/>
              </a:ext>
            </a:extLst>
          </a:blip>
          <a:srcRect/>
          <a:stretch>
            <a:fillRect/>
          </a:stretch>
        </p:blipFill>
        <p:spPr>
          <a:xfrm>
            <a:off x="4419600" y="4724400"/>
            <a:ext cx="1905000" cy="14859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000000"/>
                </a:solidFill>
                <a:miter lim="80000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808080">
                      <a:alpha val="74998"/>
                    </a:srgbClr>
                  </a:outerShdw>
                </a:effectLst>
              </a14:hiddenEffects>
            </a:ext>
          </a:extLst>
        </p:spPr>
      </p:pic>
      <p:pic>
        <p:nvPicPr>
          <p:cNvPr id="1167364" name="Picture 4" descr="aw-cov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1981200"/>
            <a:ext cx="1344613" cy="1676400"/>
          </a:xfrm>
          <a:prstGeom prst="rect">
            <a:avLst/>
          </a:prstGeom>
          <a:noFill/>
          <a:extLst>
            <a:ext uri="{909E8E84-426E-40DD-AFC4-6F175D3DCCD1}">
              <a14:hiddenFill xmlns:a14="http://schemas.microsoft.com/office/drawing/2010/main">
                <a:solidFill>
                  <a:srgbClr val="FFFFFF"/>
                </a:solidFill>
              </a14:hiddenFill>
            </a:ext>
          </a:extLst>
        </p:spPr>
      </p:pic>
      <p:pic>
        <p:nvPicPr>
          <p:cNvPr id="1167365" name="Picture 5" descr="dol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00200" y="2133600"/>
            <a:ext cx="1466850" cy="1676400"/>
          </a:xfrm>
          <a:prstGeom prst="rect">
            <a:avLst/>
          </a:prstGeom>
          <a:solidFill>
            <a:srgbClr val="CCFFCC"/>
          </a:solidFill>
        </p:spPr>
      </p:pic>
      <p:sp>
        <p:nvSpPr>
          <p:cNvPr id="1167366" name="AutoShape 6"/>
          <p:cNvSpPr>
            <a:spLocks noChangeArrowheads="1"/>
          </p:cNvSpPr>
          <p:nvPr/>
        </p:nvSpPr>
        <p:spPr bwMode="auto">
          <a:xfrm flipV="1">
            <a:off x="3429000" y="2971800"/>
            <a:ext cx="3810000" cy="228600"/>
          </a:xfrm>
          <a:prstGeom prst="leftRightArrow">
            <a:avLst>
              <a:gd name="adj1" fmla="val 50000"/>
              <a:gd name="adj2" fmla="val 333333"/>
            </a:avLst>
          </a:prstGeom>
          <a:solidFill>
            <a:srgbClr val="CCFFCC"/>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67367" name="AutoShape 7"/>
          <p:cNvSpPr>
            <a:spLocks noChangeArrowheads="1"/>
          </p:cNvSpPr>
          <p:nvPr/>
        </p:nvSpPr>
        <p:spPr bwMode="auto">
          <a:xfrm>
            <a:off x="4953000" y="3505200"/>
            <a:ext cx="533400" cy="762000"/>
          </a:xfrm>
          <a:prstGeom prst="curvedRightArrow">
            <a:avLst>
              <a:gd name="adj1" fmla="val 28571"/>
              <a:gd name="adj2" fmla="val 57143"/>
              <a:gd name="adj3" fmla="val 33333"/>
            </a:avLst>
          </a:prstGeom>
          <a:solidFill>
            <a:srgbClr val="CCFFCC"/>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67368" name="Text Box 8"/>
          <p:cNvSpPr txBox="1">
            <a:spLocks noChangeArrowheads="1"/>
          </p:cNvSpPr>
          <p:nvPr/>
        </p:nvSpPr>
        <p:spPr bwMode="auto">
          <a:xfrm>
            <a:off x="4335463" y="2171700"/>
            <a:ext cx="1676400" cy="466725"/>
          </a:xfrm>
          <a:prstGeom prst="rect">
            <a:avLst/>
          </a:prstGeom>
          <a:noFill/>
          <a:ln w="9525">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2400">
                <a:latin typeface="Times New Roman" charset="0"/>
              </a:rPr>
              <a:t>Dear Alice,</a:t>
            </a:r>
          </a:p>
        </p:txBody>
      </p:sp>
      <p:sp>
        <p:nvSpPr>
          <p:cNvPr id="1167369" name="Text Box 9"/>
          <p:cNvSpPr txBox="1">
            <a:spLocks noChangeArrowheads="1"/>
          </p:cNvSpPr>
          <p:nvPr/>
        </p:nvSpPr>
        <p:spPr bwMode="auto">
          <a:xfrm>
            <a:off x="1976438" y="4114800"/>
            <a:ext cx="69215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400">
                <a:latin typeface="Times New Roman" charset="0"/>
              </a:rPr>
              <a:t>Bob</a:t>
            </a:r>
          </a:p>
        </p:txBody>
      </p:sp>
      <p:sp>
        <p:nvSpPr>
          <p:cNvPr id="1167370" name="Text Box 10"/>
          <p:cNvSpPr txBox="1">
            <a:spLocks noChangeArrowheads="1"/>
          </p:cNvSpPr>
          <p:nvPr/>
        </p:nvSpPr>
        <p:spPr bwMode="auto">
          <a:xfrm>
            <a:off x="7543800" y="4038600"/>
            <a:ext cx="84296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400">
                <a:latin typeface="Times New Roman" charset="0"/>
              </a:rPr>
              <a:t>Alice</a:t>
            </a:r>
          </a:p>
        </p:txBody>
      </p:sp>
      <p:sp>
        <p:nvSpPr>
          <p:cNvPr id="1167371" name="Text Box 11"/>
          <p:cNvSpPr txBox="1">
            <a:spLocks noChangeArrowheads="1"/>
          </p:cNvSpPr>
          <p:nvPr/>
        </p:nvSpPr>
        <p:spPr bwMode="auto">
          <a:xfrm>
            <a:off x="6477000" y="4800600"/>
            <a:ext cx="6572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400">
                <a:latin typeface="Times New Roman" charset="0"/>
              </a:rPr>
              <a:t>Eve</a:t>
            </a:r>
          </a:p>
        </p:txBody>
      </p:sp>
      <p:sp>
        <p:nvSpPr>
          <p:cNvPr id="1167372" name="Oval 12"/>
          <p:cNvSpPr>
            <a:spLocks noChangeArrowheads="1"/>
          </p:cNvSpPr>
          <p:nvPr/>
        </p:nvSpPr>
        <p:spPr bwMode="auto">
          <a:xfrm>
            <a:off x="3810000" y="1295400"/>
            <a:ext cx="2590800" cy="685800"/>
          </a:xfrm>
          <a:prstGeom prst="ellipse">
            <a:avLst/>
          </a:prstGeom>
          <a:solidFill>
            <a:schemeClr val="accent1"/>
          </a:solidFill>
          <a:ln w="12700" cap="sq">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800" b="1">
                <a:latin typeface="Times New Roman" charset="0"/>
              </a:rPr>
              <a:t>Confidentiality</a:t>
            </a:r>
          </a:p>
        </p:txBody>
      </p:sp>
      <p:sp>
        <p:nvSpPr>
          <p:cNvPr id="1167373" name="Oval 13"/>
          <p:cNvSpPr>
            <a:spLocks noChangeArrowheads="1"/>
          </p:cNvSpPr>
          <p:nvPr/>
        </p:nvSpPr>
        <p:spPr bwMode="auto">
          <a:xfrm>
            <a:off x="6553200" y="5486400"/>
            <a:ext cx="2590800" cy="685800"/>
          </a:xfrm>
          <a:prstGeom prst="ellipse">
            <a:avLst/>
          </a:prstGeom>
          <a:solidFill>
            <a:schemeClr val="accent1"/>
          </a:solidFill>
          <a:ln w="12700" cap="sq">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800" b="1">
                <a:latin typeface="Times New Roman" charset="0"/>
              </a:rPr>
              <a:t>Availability</a:t>
            </a:r>
          </a:p>
        </p:txBody>
      </p:sp>
      <p:sp>
        <p:nvSpPr>
          <p:cNvPr id="1167374" name="Oval 14"/>
          <p:cNvSpPr>
            <a:spLocks noChangeArrowheads="1"/>
          </p:cNvSpPr>
          <p:nvPr/>
        </p:nvSpPr>
        <p:spPr bwMode="auto">
          <a:xfrm>
            <a:off x="1295400" y="5562600"/>
            <a:ext cx="2590800" cy="685800"/>
          </a:xfrm>
          <a:prstGeom prst="ellipse">
            <a:avLst/>
          </a:prstGeom>
          <a:solidFill>
            <a:schemeClr val="accent1"/>
          </a:solidFill>
          <a:ln w="12700" cap="sq">
            <a:solidFill>
              <a:schemeClr val="tx1"/>
            </a:solidFill>
            <a:round/>
            <a:headEnd type="none" w="sm" len="sm"/>
            <a:tailEnd type="none" w="sm" len="sm"/>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ctr"/>
            <a:r>
              <a:rPr lang="en-US" altLang="en-US" sz="1800" b="1">
                <a:latin typeface="Times New Roman" charset="0"/>
              </a:rPr>
              <a:t>Integrity</a:t>
            </a:r>
          </a:p>
        </p:txBody>
      </p:sp>
    </p:spTree>
    <p:extLst>
      <p:ext uri="{BB962C8B-B14F-4D97-AF65-F5344CB8AC3E}">
        <p14:creationId xmlns:p14="http://schemas.microsoft.com/office/powerpoint/2010/main" val="1351295497"/>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1167372"/>
                                        </p:tgtEl>
                                        <p:attrNameLst>
                                          <p:attrName>style.visibility</p:attrName>
                                        </p:attrNameLst>
                                      </p:cBhvr>
                                      <p:to>
                                        <p:strVal val="visible"/>
                                      </p:to>
                                    </p:set>
                                    <p:animEffect transition="in" filter="box(out)">
                                      <p:cBhvr>
                                        <p:cTn id="7" dur="500"/>
                                        <p:tgtEl>
                                          <p:spTgt spid="1167372"/>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1167374"/>
                                        </p:tgtEl>
                                        <p:attrNameLst>
                                          <p:attrName>style.visibility</p:attrName>
                                        </p:attrNameLst>
                                      </p:cBhvr>
                                      <p:to>
                                        <p:strVal val="visible"/>
                                      </p:to>
                                    </p:set>
                                    <p:animEffect transition="in" filter="box(out)">
                                      <p:cBhvr>
                                        <p:cTn id="12" dur="500"/>
                                        <p:tgtEl>
                                          <p:spTgt spid="1167374"/>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1167373"/>
                                        </p:tgtEl>
                                        <p:attrNameLst>
                                          <p:attrName>style.visibility</p:attrName>
                                        </p:attrNameLst>
                                      </p:cBhvr>
                                      <p:to>
                                        <p:strVal val="visible"/>
                                      </p:to>
                                    </p:set>
                                    <p:animEffect transition="in" filter="box(out)">
                                      <p:cBhvr>
                                        <p:cTn id="17" dur="500"/>
                                        <p:tgtEl>
                                          <p:spTgt spid="11673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72" grpId="0" animBg="1" autoUpdateAnimBg="0"/>
      <p:bldP spid="1167373" grpId="0" animBg="1" autoUpdateAnimBg="0"/>
      <p:bldP spid="1167374" grpId="0" animBg="1" autoUpdateAnimBg="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2050" name="Rectangle 2"/>
          <p:cNvSpPr>
            <a:spLocks noGrp="1" noChangeArrowheads="1"/>
          </p:cNvSpPr>
          <p:nvPr>
            <p:ph type="title"/>
          </p:nvPr>
        </p:nvSpPr>
        <p:spPr/>
        <p:txBody>
          <a:bodyPr/>
          <a:lstStyle/>
          <a:p>
            <a:r>
              <a:rPr lang="en-US" altLang="en-US" dirty="0">
                <a:solidFill>
                  <a:schemeClr val="accent1">
                    <a:lumMod val="75000"/>
                  </a:schemeClr>
                </a:solidFill>
              </a:rPr>
              <a:t>Computing </a:t>
            </a:r>
            <a:r>
              <a:rPr lang="el-GR" altLang="en-US" dirty="0">
                <a:solidFill>
                  <a:schemeClr val="accent1">
                    <a:lumMod val="75000"/>
                  </a:schemeClr>
                </a:solidFill>
                <a:ea typeface="Arial" charset="0"/>
                <a:cs typeface="Arial" charset="0"/>
              </a:rPr>
              <a:t>Φ</a:t>
            </a:r>
            <a:r>
              <a:rPr lang="en-US" altLang="en-US" dirty="0">
                <a:solidFill>
                  <a:schemeClr val="accent1">
                    <a:lumMod val="75000"/>
                  </a:schemeClr>
                </a:solidFill>
              </a:rPr>
              <a:t> (contd.)</a:t>
            </a:r>
          </a:p>
        </p:txBody>
      </p:sp>
      <p:sp>
        <p:nvSpPr>
          <p:cNvPr id="1282051" name="Rectangle 3"/>
          <p:cNvSpPr>
            <a:spLocks noGrp="1" noChangeArrowheads="1"/>
          </p:cNvSpPr>
          <p:nvPr>
            <p:ph type="body" idx="1"/>
          </p:nvPr>
        </p:nvSpPr>
        <p:spPr/>
        <p:txBody>
          <a:bodyPr/>
          <a:lstStyle/>
          <a:p>
            <a:r>
              <a:rPr lang="en-US" altLang="en-US" sz="2800" dirty="0"/>
              <a:t>n=p</a:t>
            </a:r>
            <a:r>
              <a:rPr lang="en-US" altLang="en-US" sz="2800" baseline="-25000" dirty="0"/>
              <a:t>1</a:t>
            </a:r>
            <a:r>
              <a:rPr lang="en-US" altLang="en-US" sz="2800" baseline="30000" dirty="0"/>
              <a:t>a1</a:t>
            </a:r>
            <a:r>
              <a:rPr lang="en-US" altLang="en-US" sz="2800" dirty="0"/>
              <a:t>p</a:t>
            </a:r>
            <a:r>
              <a:rPr lang="en-US" altLang="en-US" sz="2800" baseline="-25000" dirty="0"/>
              <a:t>2</a:t>
            </a:r>
            <a:r>
              <a:rPr lang="en-US" altLang="en-US" sz="2800" baseline="30000" dirty="0"/>
              <a:t>a2</a:t>
            </a:r>
            <a:r>
              <a:rPr lang="en-US" altLang="en-US" sz="2800" dirty="0"/>
              <a:t>…</a:t>
            </a:r>
            <a:r>
              <a:rPr lang="en-US" altLang="en-US" sz="2800" dirty="0" err="1"/>
              <a:t>p</a:t>
            </a:r>
            <a:r>
              <a:rPr lang="en-US" altLang="en-US" sz="2800" baseline="-25000" dirty="0" err="1"/>
              <a:t>k</a:t>
            </a:r>
            <a:r>
              <a:rPr lang="en-US" altLang="en-US" sz="2800" baseline="30000" dirty="0" err="1"/>
              <a:t>ak</a:t>
            </a:r>
            <a:endParaRPr lang="en-US" altLang="en-US" sz="2800" baseline="30000" dirty="0"/>
          </a:p>
          <a:p>
            <a:r>
              <a:rPr lang="en-US" altLang="en-US" sz="2800" dirty="0"/>
              <a:t>Thus, </a:t>
            </a:r>
            <a:r>
              <a:rPr lang="el-GR" altLang="en-US" sz="2800" dirty="0"/>
              <a:t>Φ</a:t>
            </a:r>
            <a:r>
              <a:rPr lang="en-US" altLang="en-US" sz="2800" dirty="0"/>
              <a:t>(n)= </a:t>
            </a:r>
            <a:r>
              <a:rPr lang="el-GR" altLang="en-US" sz="2800" dirty="0"/>
              <a:t>Φ</a:t>
            </a:r>
            <a:r>
              <a:rPr lang="en-US" altLang="en-US" sz="2800" dirty="0"/>
              <a:t>(p</a:t>
            </a:r>
            <a:r>
              <a:rPr lang="en-US" altLang="en-US" sz="2800" baseline="-25000" dirty="0"/>
              <a:t>1</a:t>
            </a:r>
            <a:r>
              <a:rPr lang="en-US" altLang="en-US" sz="2800" baseline="30000" dirty="0"/>
              <a:t>a1</a:t>
            </a:r>
            <a:r>
              <a:rPr lang="en-US" altLang="en-US" sz="2800" dirty="0"/>
              <a:t>) </a:t>
            </a:r>
            <a:r>
              <a:rPr lang="el-GR" altLang="en-US" sz="2800" dirty="0"/>
              <a:t>Φ</a:t>
            </a:r>
            <a:r>
              <a:rPr lang="en-US" altLang="en-US" sz="2800" dirty="0"/>
              <a:t>(p</a:t>
            </a:r>
            <a:r>
              <a:rPr lang="en-US" altLang="en-US" sz="2800" baseline="-25000" dirty="0"/>
              <a:t>2</a:t>
            </a:r>
            <a:r>
              <a:rPr lang="en-US" altLang="en-US" sz="2800" baseline="30000" dirty="0"/>
              <a:t>a2</a:t>
            </a:r>
            <a:r>
              <a:rPr lang="en-US" altLang="en-US" sz="2800" dirty="0"/>
              <a:t>)</a:t>
            </a:r>
            <a:r>
              <a:rPr lang="en-US" altLang="en-US" sz="2800" baseline="30000" dirty="0"/>
              <a:t> </a:t>
            </a:r>
            <a:r>
              <a:rPr lang="en-US" altLang="en-US" sz="2800" dirty="0"/>
              <a:t>… </a:t>
            </a:r>
            <a:r>
              <a:rPr lang="el-GR" altLang="en-US" sz="2800" dirty="0"/>
              <a:t>Φ</a:t>
            </a:r>
            <a:r>
              <a:rPr lang="en-US" altLang="en-US" sz="2800" dirty="0"/>
              <a:t>(</a:t>
            </a:r>
            <a:r>
              <a:rPr lang="en-US" altLang="en-US" sz="2800" dirty="0" err="1"/>
              <a:t>p</a:t>
            </a:r>
            <a:r>
              <a:rPr lang="en-US" altLang="en-US" sz="2800" baseline="-25000" dirty="0" err="1"/>
              <a:t>k</a:t>
            </a:r>
            <a:r>
              <a:rPr lang="en-US" altLang="en-US" sz="2800" baseline="30000" dirty="0" err="1"/>
              <a:t>ak</a:t>
            </a:r>
            <a:r>
              <a:rPr lang="en-US" altLang="en-US" sz="2800" dirty="0"/>
              <a:t>)</a:t>
            </a:r>
          </a:p>
          <a:p>
            <a:pPr>
              <a:buFontTx/>
              <a:buNone/>
            </a:pPr>
            <a:r>
              <a:rPr lang="en-US" altLang="en-US" sz="2800" dirty="0"/>
              <a:t>                    =n(1-1/p</a:t>
            </a:r>
            <a:r>
              <a:rPr lang="en-US" altLang="en-US" sz="2800" baseline="-25000" dirty="0"/>
              <a:t>1</a:t>
            </a:r>
            <a:r>
              <a:rPr lang="en-US" altLang="en-US" sz="2800" dirty="0"/>
              <a:t>)(1-1/p</a:t>
            </a:r>
            <a:r>
              <a:rPr lang="en-US" altLang="en-US" sz="2800" baseline="-25000" dirty="0"/>
              <a:t>2</a:t>
            </a:r>
            <a:r>
              <a:rPr lang="en-US" altLang="en-US" sz="2800" dirty="0"/>
              <a:t>)…(1-1/</a:t>
            </a:r>
            <a:r>
              <a:rPr lang="en-US" altLang="en-US" sz="2800" dirty="0" err="1"/>
              <a:t>p</a:t>
            </a:r>
            <a:r>
              <a:rPr lang="en-US" altLang="en-US" sz="2800" baseline="-25000" dirty="0" err="1"/>
              <a:t>k</a:t>
            </a:r>
            <a:r>
              <a:rPr lang="en-US" altLang="en-US" sz="2800" dirty="0"/>
              <a:t>)</a:t>
            </a:r>
          </a:p>
          <a:p>
            <a:pPr>
              <a:buFontTx/>
              <a:buNone/>
            </a:pPr>
            <a:endParaRPr lang="en-US" altLang="en-US" sz="2800" dirty="0"/>
          </a:p>
          <a:p>
            <a:pPr>
              <a:buFontTx/>
              <a:buNone/>
            </a:pPr>
            <a:r>
              <a:rPr lang="en-US" altLang="en-US" sz="2800" dirty="0"/>
              <a:t>Thus, if m=60=4x3x5</a:t>
            </a:r>
          </a:p>
          <a:p>
            <a:pPr>
              <a:buFontTx/>
              <a:buNone/>
            </a:pPr>
            <a:r>
              <a:rPr lang="en-US" altLang="en-US" sz="2800" dirty="0"/>
              <a:t>             </a:t>
            </a:r>
            <a:r>
              <a:rPr lang="el-GR" altLang="en-US" sz="2800" dirty="0"/>
              <a:t>Φ</a:t>
            </a:r>
            <a:r>
              <a:rPr lang="en-US" altLang="en-US" sz="2800" dirty="0"/>
              <a:t>(60)=60(1-1/2)(1-1/3)(1-1/5)=16</a:t>
            </a:r>
          </a:p>
          <a:p>
            <a:pPr>
              <a:buFontTx/>
              <a:buNone/>
            </a:pPr>
            <a:r>
              <a:rPr lang="en-US" altLang="en-US" sz="2800" dirty="0"/>
              <a:t>Hence, number of Affine keys = 16 x 60 = 960.</a:t>
            </a:r>
          </a:p>
        </p:txBody>
      </p:sp>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33320" y="1192680"/>
              <a:ext cx="7500240" cy="5319720"/>
            </p14:xfrm>
          </p:contentPart>
        </mc:Choice>
        <mc:Fallback>
          <p:pic>
            <p:nvPicPr>
              <p:cNvPr id="2" name="Ink 1"/>
              <p:cNvPicPr/>
              <p:nvPr/>
            </p:nvPicPr>
            <p:blipFill>
              <a:blip r:embed="rId3"/>
              <a:stretch>
                <a:fillRect/>
              </a:stretch>
            </p:blipFill>
            <p:spPr>
              <a:xfrm>
                <a:off x="726480" y="1188720"/>
                <a:ext cx="7514640" cy="5330880"/>
              </a:xfrm>
              <a:prstGeom prst="rect">
                <a:avLst/>
              </a:prstGeom>
            </p:spPr>
          </p:pic>
        </mc:Fallback>
      </mc:AlternateContent>
    </p:spTree>
    <p:extLst>
      <p:ext uri="{BB962C8B-B14F-4D97-AF65-F5344CB8AC3E}">
        <p14:creationId xmlns:p14="http://schemas.microsoft.com/office/powerpoint/2010/main" val="14942235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3074" name="Rectangle 2"/>
          <p:cNvSpPr>
            <a:spLocks noGrp="1" noChangeArrowheads="1"/>
          </p:cNvSpPr>
          <p:nvPr>
            <p:ph type="title"/>
          </p:nvPr>
        </p:nvSpPr>
        <p:spPr/>
        <p:txBody>
          <a:bodyPr/>
          <a:lstStyle/>
          <a:p>
            <a:r>
              <a:rPr lang="en-US" altLang="en-US" dirty="0">
                <a:solidFill>
                  <a:schemeClr val="accent1">
                    <a:lumMod val="75000"/>
                  </a:schemeClr>
                </a:solidFill>
              </a:rPr>
              <a:t>Monoalphabetic Ciphers</a:t>
            </a:r>
          </a:p>
        </p:txBody>
      </p:sp>
      <p:sp>
        <p:nvSpPr>
          <p:cNvPr id="1283075" name="Rectangle 3"/>
          <p:cNvSpPr>
            <a:spLocks noGrp="1" noChangeArrowheads="1"/>
          </p:cNvSpPr>
          <p:nvPr>
            <p:ph type="body" idx="1"/>
          </p:nvPr>
        </p:nvSpPr>
        <p:spPr/>
        <p:txBody>
          <a:bodyPr/>
          <a:lstStyle/>
          <a:p>
            <a:r>
              <a:rPr lang="en-US" altLang="en-US"/>
              <a:t>Once a key is chosen, each alphabetic character is mapped to a unique alphabetic character in the ciphertext.</a:t>
            </a:r>
          </a:p>
          <a:p>
            <a:pPr lvl="1"/>
            <a:r>
              <a:rPr lang="en-US" altLang="en-US"/>
              <a:t>Example: Shift and Substitution Cipher</a:t>
            </a:r>
          </a:p>
        </p:txBody>
      </p:sp>
    </p:spTree>
    <p:extLst>
      <p:ext uri="{BB962C8B-B14F-4D97-AF65-F5344CB8AC3E}">
        <p14:creationId xmlns:p14="http://schemas.microsoft.com/office/powerpoint/2010/main" val="163726065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1">
                    <a:lumMod val="75000"/>
                  </a:schemeClr>
                </a:solidFill>
              </a:rPr>
              <a:t>Types of Attacks</a:t>
            </a:r>
          </a:p>
        </p:txBody>
      </p:sp>
      <p:sp>
        <p:nvSpPr>
          <p:cNvPr id="4" name="Rectangle 3"/>
          <p:cNvSpPr/>
          <p:nvPr/>
        </p:nvSpPr>
        <p:spPr>
          <a:xfrm>
            <a:off x="3260992" y="1322023"/>
            <a:ext cx="2214391" cy="8923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Attacks</a:t>
            </a:r>
          </a:p>
        </p:txBody>
      </p:sp>
      <p:sp>
        <p:nvSpPr>
          <p:cNvPr id="5" name="Rectangle 4"/>
          <p:cNvSpPr/>
          <p:nvPr/>
        </p:nvSpPr>
        <p:spPr>
          <a:xfrm>
            <a:off x="2408108" y="2956190"/>
            <a:ext cx="2214391" cy="8923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a:t>Analytical Attacks</a:t>
            </a:r>
          </a:p>
        </p:txBody>
      </p:sp>
      <p:sp>
        <p:nvSpPr>
          <p:cNvPr id="6" name="Rectangle 5"/>
          <p:cNvSpPr/>
          <p:nvPr/>
        </p:nvSpPr>
        <p:spPr>
          <a:xfrm>
            <a:off x="139547" y="2948845"/>
            <a:ext cx="2214391" cy="8923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a:t>BruteForce</a:t>
            </a:r>
            <a:r>
              <a:rPr lang="en-US" dirty="0"/>
              <a:t> Attack</a:t>
            </a:r>
          </a:p>
        </p:txBody>
      </p:sp>
      <p:sp>
        <p:nvSpPr>
          <p:cNvPr id="7" name="Rectangle 6"/>
          <p:cNvSpPr/>
          <p:nvPr/>
        </p:nvSpPr>
        <p:spPr>
          <a:xfrm>
            <a:off x="4676669" y="2956190"/>
            <a:ext cx="2214391" cy="8923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Social Engineering</a:t>
            </a:r>
          </a:p>
        </p:txBody>
      </p:sp>
      <p:sp>
        <p:nvSpPr>
          <p:cNvPr id="8" name="Rectangle 7"/>
          <p:cNvSpPr/>
          <p:nvPr/>
        </p:nvSpPr>
        <p:spPr>
          <a:xfrm>
            <a:off x="6929609" y="2956190"/>
            <a:ext cx="2214391" cy="89236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Implementation Attacks</a:t>
            </a:r>
          </a:p>
        </p:txBody>
      </p:sp>
      <p:cxnSp>
        <p:nvCxnSpPr>
          <p:cNvPr id="10" name="Straight Arrow Connector 9"/>
          <p:cNvCxnSpPr/>
          <p:nvPr/>
        </p:nvCxnSpPr>
        <p:spPr>
          <a:xfrm flipH="1">
            <a:off x="1707614" y="2258458"/>
            <a:ext cx="1994053" cy="6977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a:endCxn id="5" idx="0"/>
          </p:cNvCxnSpPr>
          <p:nvPr/>
        </p:nvCxnSpPr>
        <p:spPr>
          <a:xfrm flipH="1">
            <a:off x="3515304" y="2258458"/>
            <a:ext cx="605004" cy="69773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4616085" y="2253866"/>
            <a:ext cx="1035568" cy="6949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endCxn id="8" idx="0"/>
          </p:cNvCxnSpPr>
          <p:nvPr/>
        </p:nvCxnSpPr>
        <p:spPr>
          <a:xfrm>
            <a:off x="5269734" y="2214390"/>
            <a:ext cx="2767071" cy="741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3" name="Ink 2"/>
              <p14:cNvContentPartPr/>
              <p14:nvPr/>
            </p14:nvContentPartPr>
            <p14:xfrm>
              <a:off x="662760" y="3938400"/>
              <a:ext cx="7648560" cy="2595960"/>
            </p14:xfrm>
          </p:contentPart>
        </mc:Choice>
        <mc:Fallback>
          <p:pic>
            <p:nvPicPr>
              <p:cNvPr id="3" name="Ink 2"/>
              <p:cNvPicPr/>
              <p:nvPr/>
            </p:nvPicPr>
            <p:blipFill>
              <a:blip r:embed="rId3"/>
              <a:stretch>
                <a:fillRect/>
              </a:stretch>
            </p:blipFill>
            <p:spPr>
              <a:xfrm>
                <a:off x="655920" y="3933360"/>
                <a:ext cx="7658280" cy="2608560"/>
              </a:xfrm>
              <a:prstGeom prst="rect">
                <a:avLst/>
              </a:prstGeom>
            </p:spPr>
          </p:pic>
        </mc:Fallback>
      </mc:AlternateContent>
    </p:spTree>
    <p:extLst>
      <p:ext uri="{BB962C8B-B14F-4D97-AF65-F5344CB8AC3E}">
        <p14:creationId xmlns:p14="http://schemas.microsoft.com/office/powerpoint/2010/main" val="200890913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0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08300" y="4652963"/>
            <a:ext cx="5486400" cy="80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03" name="Text Box 3"/>
          <p:cNvSpPr txBox="1">
            <a:spLocks noChangeArrowheads="1"/>
          </p:cNvSpPr>
          <p:nvPr/>
        </p:nvSpPr>
        <p:spPr bwMode="auto">
          <a:xfrm>
            <a:off x="546100" y="4616450"/>
            <a:ext cx="2286000" cy="708025"/>
          </a:xfrm>
          <a:prstGeom prst="rect">
            <a:avLst/>
          </a:prstGeom>
          <a:solidFill>
            <a:schemeClr val="accent2">
              <a:lumMod val="60000"/>
              <a:lumOff val="40000"/>
            </a:schemeClr>
          </a:solidFill>
          <a:ln w="9525">
            <a:solidFill>
              <a:schemeClr val="accent2">
                <a:lumMod val="75000"/>
              </a:schemeClr>
            </a:solidFill>
            <a:miter lim="800000"/>
            <a:headEnd/>
            <a:tailEnd/>
          </a:ln>
          <a:effectLst>
            <a:softEdge rad="63500"/>
          </a:effec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spcBef>
                <a:spcPct val="50000"/>
              </a:spcBef>
            </a:pPr>
            <a:r>
              <a:rPr lang="en-US" altLang="ja-JP" sz="2000" b="1">
                <a:solidFill>
                  <a:schemeClr val="bg2"/>
                </a:solidFill>
                <a:latin typeface="Arial" charset="0"/>
                <a:ea typeface="ＭＳ Ｐゴシック" charset="-128"/>
              </a:rPr>
              <a:t>Power consumption</a:t>
            </a:r>
          </a:p>
        </p:txBody>
      </p:sp>
      <p:sp>
        <p:nvSpPr>
          <p:cNvPr id="204804" name="Rectangle 4"/>
          <p:cNvSpPr>
            <a:spLocks noGrp="1"/>
          </p:cNvSpPr>
          <p:nvPr>
            <p:ph type="title" idx="4294967295"/>
          </p:nvPr>
        </p:nvSpPr>
        <p:spPr>
          <a:xfrm>
            <a:off x="169333" y="457200"/>
            <a:ext cx="8974667" cy="762000"/>
          </a:xfrm>
        </p:spPr>
        <p:txBody>
          <a:bodyPr>
            <a:normAutofit fontScale="90000"/>
          </a:bodyPr>
          <a:lstStyle/>
          <a:p>
            <a:r>
              <a:rPr lang="en-US" sz="3600" dirty="0">
                <a:solidFill>
                  <a:schemeClr val="accent1">
                    <a:lumMod val="75000"/>
                  </a:schemeClr>
                </a:solidFill>
              </a:rPr>
              <a:t>Implementation Attacks: Side channel attacks</a:t>
            </a:r>
            <a:endParaRPr lang="en-US" altLang="ja-JP" sz="3700" dirty="0">
              <a:solidFill>
                <a:schemeClr val="accent1">
                  <a:lumMod val="75000"/>
                </a:schemeClr>
              </a:solidFill>
              <a:effectLst>
                <a:outerShdw blurRad="38100" dist="38100" dir="2700000" algn="tl">
                  <a:srgbClr val="000000"/>
                </a:outerShdw>
              </a:effectLst>
            </a:endParaRPr>
          </a:p>
        </p:txBody>
      </p:sp>
      <p:sp>
        <p:nvSpPr>
          <p:cNvPr id="1338375" name="AutoShape 5"/>
          <p:cNvSpPr>
            <a:spLocks noChangeArrowheads="1"/>
          </p:cNvSpPr>
          <p:nvPr/>
        </p:nvSpPr>
        <p:spPr bwMode="auto">
          <a:xfrm>
            <a:off x="5611813" y="1654175"/>
            <a:ext cx="2438400" cy="2063750"/>
          </a:xfrm>
          <a:prstGeom prst="roundRect">
            <a:avLst>
              <a:gd name="adj" fmla="val 16667"/>
            </a:avLst>
          </a:prstGeom>
          <a:solidFill>
            <a:srgbClr val="FF9900"/>
          </a:solidFill>
          <a:ln w="38100">
            <a:solidFill>
              <a:schemeClr val="tx1"/>
            </a:solidFill>
            <a:round/>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endParaRPr lang="en-US" altLang="ja-JP" sz="2000" b="1">
              <a:latin typeface="Arial" charset="0"/>
              <a:ea typeface="ＭＳ Ｐゴシック" charset="-128"/>
            </a:endParaRPr>
          </a:p>
        </p:txBody>
      </p:sp>
      <p:sp>
        <p:nvSpPr>
          <p:cNvPr id="1338376" name="Line 6"/>
          <p:cNvSpPr>
            <a:spLocks noChangeShapeType="1"/>
          </p:cNvSpPr>
          <p:nvPr/>
        </p:nvSpPr>
        <p:spPr bwMode="auto">
          <a:xfrm>
            <a:off x="6269038" y="1654175"/>
            <a:ext cx="0" cy="20637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77" name="Line 7"/>
          <p:cNvSpPr>
            <a:spLocks noChangeShapeType="1"/>
          </p:cNvSpPr>
          <p:nvPr/>
        </p:nvSpPr>
        <p:spPr bwMode="auto">
          <a:xfrm>
            <a:off x="5611813" y="2087563"/>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78" name="Line 8"/>
          <p:cNvSpPr>
            <a:spLocks noChangeShapeType="1"/>
          </p:cNvSpPr>
          <p:nvPr/>
        </p:nvSpPr>
        <p:spPr bwMode="auto">
          <a:xfrm>
            <a:off x="5611813" y="3024188"/>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79" name="Line 9"/>
          <p:cNvSpPr>
            <a:spLocks noChangeShapeType="1"/>
          </p:cNvSpPr>
          <p:nvPr/>
        </p:nvSpPr>
        <p:spPr bwMode="auto">
          <a:xfrm>
            <a:off x="5611813" y="2555875"/>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80" name="Line 10"/>
          <p:cNvSpPr>
            <a:spLocks noChangeShapeType="1"/>
          </p:cNvSpPr>
          <p:nvPr/>
        </p:nvSpPr>
        <p:spPr bwMode="auto">
          <a:xfrm>
            <a:off x="7392988" y="2087563"/>
            <a:ext cx="0" cy="1500187"/>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81" name="Line 11"/>
          <p:cNvSpPr>
            <a:spLocks noChangeShapeType="1"/>
          </p:cNvSpPr>
          <p:nvPr/>
        </p:nvSpPr>
        <p:spPr bwMode="auto">
          <a:xfrm>
            <a:off x="7392988" y="2100263"/>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82" name="Line 12"/>
          <p:cNvSpPr>
            <a:spLocks noChangeShapeType="1"/>
          </p:cNvSpPr>
          <p:nvPr/>
        </p:nvSpPr>
        <p:spPr bwMode="auto">
          <a:xfrm>
            <a:off x="7392988" y="3024188"/>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38383" name="Line 13"/>
          <p:cNvSpPr>
            <a:spLocks noChangeShapeType="1"/>
          </p:cNvSpPr>
          <p:nvPr/>
        </p:nvSpPr>
        <p:spPr bwMode="auto">
          <a:xfrm>
            <a:off x="7392988" y="2555875"/>
            <a:ext cx="65722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1338384" name="Picture 1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00" y="2133600"/>
            <a:ext cx="1524000"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15" name="AutoShape 15"/>
          <p:cNvSpPr>
            <a:spLocks noChangeArrowheads="1"/>
          </p:cNvSpPr>
          <p:nvPr/>
        </p:nvSpPr>
        <p:spPr bwMode="auto">
          <a:xfrm>
            <a:off x="3657600" y="1524000"/>
            <a:ext cx="2209800" cy="685800"/>
          </a:xfrm>
          <a:prstGeom prst="rightArrow">
            <a:avLst>
              <a:gd name="adj1" fmla="val 50000"/>
              <a:gd name="adj2" fmla="val 80556"/>
            </a:avLst>
          </a:prstGeom>
          <a:solidFill>
            <a:schemeClr val="bg1"/>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r>
              <a:rPr lang="en-US" altLang="ja-JP" sz="1800" b="1">
                <a:latin typeface="Arial" charset="0"/>
                <a:ea typeface="ＭＳ Ｐゴシック" charset="-128"/>
              </a:rPr>
              <a:t>Data input</a:t>
            </a:r>
          </a:p>
        </p:txBody>
      </p:sp>
      <p:sp>
        <p:nvSpPr>
          <p:cNvPr id="204816" name="AutoShape 16"/>
          <p:cNvSpPr>
            <a:spLocks noChangeArrowheads="1"/>
          </p:cNvSpPr>
          <p:nvPr/>
        </p:nvSpPr>
        <p:spPr bwMode="auto">
          <a:xfrm flipH="1">
            <a:off x="3505200" y="2209800"/>
            <a:ext cx="2209800" cy="685800"/>
          </a:xfrm>
          <a:prstGeom prst="rightArrow">
            <a:avLst>
              <a:gd name="adj1" fmla="val 50000"/>
              <a:gd name="adj2" fmla="val 80556"/>
            </a:avLst>
          </a:prstGeom>
          <a:solidFill>
            <a:schemeClr val="bg1"/>
          </a:solidFill>
          <a:ln w="9525">
            <a:solidFill>
              <a:schemeClr val="tx1"/>
            </a:solidFill>
            <a:miter lim="800000"/>
            <a:headEnd/>
            <a:tailEnd/>
          </a:ln>
        </p:spPr>
        <p:txBody>
          <a:bodyPr wrap="none" anchor="ct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r>
              <a:rPr lang="en-US" altLang="ja-JP" sz="1800" b="1">
                <a:latin typeface="Arial" charset="0"/>
                <a:ea typeface="ＭＳ Ｐゴシック" charset="-128"/>
              </a:rPr>
              <a:t>Data output</a:t>
            </a:r>
          </a:p>
        </p:txBody>
      </p:sp>
      <p:sp>
        <p:nvSpPr>
          <p:cNvPr id="1338387" name="Text Box 17"/>
          <p:cNvSpPr txBox="1">
            <a:spLocks noChangeArrowheads="1"/>
          </p:cNvSpPr>
          <p:nvPr/>
        </p:nvSpPr>
        <p:spPr bwMode="auto">
          <a:xfrm>
            <a:off x="1981200" y="1752600"/>
            <a:ext cx="1295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spcBef>
                <a:spcPct val="50000"/>
              </a:spcBef>
            </a:pPr>
            <a:r>
              <a:rPr lang="en-US" altLang="ja-JP" sz="2000" b="1">
                <a:latin typeface="Arial" charset="0"/>
                <a:ea typeface="ＭＳ Ｐゴシック" charset="-128"/>
              </a:rPr>
              <a:t>Terminal</a:t>
            </a:r>
          </a:p>
        </p:txBody>
      </p:sp>
      <p:sp>
        <p:nvSpPr>
          <p:cNvPr id="1338388" name="Text Box 18"/>
          <p:cNvSpPr txBox="1">
            <a:spLocks noChangeArrowheads="1"/>
          </p:cNvSpPr>
          <p:nvPr/>
        </p:nvSpPr>
        <p:spPr bwMode="auto">
          <a:xfrm>
            <a:off x="6172200" y="1812925"/>
            <a:ext cx="12954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spcBef>
                <a:spcPct val="50000"/>
              </a:spcBef>
            </a:pPr>
            <a:r>
              <a:rPr lang="en-US" altLang="ja-JP" sz="2000" b="1">
                <a:latin typeface="Arial" charset="0"/>
                <a:ea typeface="ＭＳ Ｐゴシック" charset="-128"/>
              </a:rPr>
              <a:t>IC chip</a:t>
            </a:r>
          </a:p>
        </p:txBody>
      </p:sp>
      <p:sp>
        <p:nvSpPr>
          <p:cNvPr id="204819" name="AutoShape 19"/>
          <p:cNvSpPr>
            <a:spLocks noChangeArrowheads="1"/>
          </p:cNvSpPr>
          <p:nvPr/>
        </p:nvSpPr>
        <p:spPr bwMode="auto">
          <a:xfrm>
            <a:off x="3657600" y="2895600"/>
            <a:ext cx="2209800" cy="685800"/>
          </a:xfrm>
          <a:prstGeom prst="rightArrow">
            <a:avLst>
              <a:gd name="adj1" fmla="val 50000"/>
              <a:gd name="adj2" fmla="val 80556"/>
            </a:avLst>
          </a:prstGeom>
          <a:solidFill>
            <a:schemeClr val="accent2">
              <a:lumMod val="40000"/>
              <a:lumOff val="60000"/>
            </a:schemeClr>
          </a:solidFill>
          <a:ln w="9525">
            <a:noFill/>
            <a:miter lim="800000"/>
            <a:headEnd/>
            <a:tailEnd/>
          </a:ln>
        </p:spPr>
        <p:txBody>
          <a:bodyPr wrap="none" anchor="ctr"/>
          <a:lstStyle/>
          <a:p>
            <a:pPr algn="ctr" eaLnBrk="0" hangingPunct="0">
              <a:defRPr/>
            </a:pPr>
            <a:r>
              <a:rPr lang="en-US" altLang="ja-JP" sz="1800" b="1">
                <a:solidFill>
                  <a:srgbClr val="9B4C37"/>
                </a:solidFill>
                <a:ea typeface="ＭＳ Ｐゴシック" pitchFamily="34" charset="-128"/>
              </a:rPr>
              <a:t>Power supply</a:t>
            </a:r>
          </a:p>
        </p:txBody>
      </p:sp>
      <p:sp>
        <p:nvSpPr>
          <p:cNvPr id="204820" name="Text Box 20"/>
          <p:cNvSpPr txBox="1">
            <a:spLocks noChangeArrowheads="1"/>
          </p:cNvSpPr>
          <p:nvPr/>
        </p:nvSpPr>
        <p:spPr bwMode="auto">
          <a:xfrm>
            <a:off x="6400800" y="2790825"/>
            <a:ext cx="914400" cy="214313"/>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spcBef>
                <a:spcPct val="50000"/>
              </a:spcBef>
            </a:pPr>
            <a:r>
              <a:rPr lang="en-US" altLang="ja-JP" sz="800">
                <a:latin typeface="Arial" charset="0"/>
                <a:ea typeface="ＭＳ Ｐゴシック" charset="-128"/>
              </a:rPr>
              <a:t>00111…</a:t>
            </a:r>
          </a:p>
        </p:txBody>
      </p:sp>
      <p:grpSp>
        <p:nvGrpSpPr>
          <p:cNvPr id="2" name="Group 21"/>
          <p:cNvGrpSpPr>
            <a:grpSpLocks/>
          </p:cNvGrpSpPr>
          <p:nvPr/>
        </p:nvGrpSpPr>
        <p:grpSpPr bwMode="auto">
          <a:xfrm>
            <a:off x="2500313" y="3400425"/>
            <a:ext cx="5500687" cy="1155700"/>
            <a:chOff x="1239" y="1912"/>
            <a:chExt cx="3465" cy="728"/>
          </a:xfrm>
        </p:grpSpPr>
        <p:sp>
          <p:nvSpPr>
            <p:cNvPr id="25650" name="Line 22"/>
            <p:cNvSpPr>
              <a:spLocks noChangeShapeType="1"/>
            </p:cNvSpPr>
            <p:nvPr/>
          </p:nvSpPr>
          <p:spPr bwMode="auto">
            <a:xfrm>
              <a:off x="2448" y="1912"/>
              <a:ext cx="192" cy="728"/>
            </a:xfrm>
            <a:prstGeom prst="line">
              <a:avLst/>
            </a:prstGeom>
            <a:noFill/>
            <a:ln w="76200">
              <a:solidFill>
                <a:schemeClr val="tx2">
                  <a:lumMod val="60000"/>
                  <a:lumOff val="40000"/>
                </a:schemeClr>
              </a:solidFill>
              <a:prstDash val="sysDot"/>
              <a:round/>
              <a:headEnd/>
              <a:tailEnd type="triangle" w="med" len="sm"/>
            </a:ln>
          </p:spPr>
          <p:txBody>
            <a:bodyPr/>
            <a:lstStyle/>
            <a:p>
              <a:pPr>
                <a:defRPr/>
              </a:pPr>
              <a:endParaRPr lang="en-US" sz="1800">
                <a:ea typeface="ＭＳ Ｐゴシック" pitchFamily="34" charset="-128"/>
              </a:endParaRPr>
            </a:p>
          </p:txBody>
        </p:sp>
        <p:sp>
          <p:nvSpPr>
            <p:cNvPr id="1338393" name="Text Box 23"/>
            <p:cNvSpPr txBox="1">
              <a:spLocks noChangeArrowheads="1"/>
            </p:cNvSpPr>
            <p:nvPr/>
          </p:nvSpPr>
          <p:spPr bwMode="auto">
            <a:xfrm>
              <a:off x="1239" y="2102"/>
              <a:ext cx="1353"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r>
                <a:rPr lang="en-US" altLang="ja-JP" sz="2000" b="1">
                  <a:solidFill>
                    <a:schemeClr val="tx2"/>
                  </a:solidFill>
                  <a:latin typeface="Arial" charset="0"/>
                  <a:ea typeface="ＭＳ Ｐゴシック" charset="-128"/>
                </a:rPr>
                <a:t>Measure power consumption</a:t>
              </a:r>
            </a:p>
          </p:txBody>
        </p:sp>
        <p:sp>
          <p:nvSpPr>
            <p:cNvPr id="1338394" name="Text Box 24"/>
            <p:cNvSpPr txBox="1">
              <a:spLocks noChangeArrowheads="1"/>
            </p:cNvSpPr>
            <p:nvPr/>
          </p:nvSpPr>
          <p:spPr bwMode="auto">
            <a:xfrm>
              <a:off x="2592" y="2112"/>
              <a:ext cx="2112" cy="4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r>
                <a:rPr lang="en-US" altLang="ja-JP" sz="2000" b="1">
                  <a:solidFill>
                    <a:schemeClr val="tx2"/>
                  </a:solidFill>
                  <a:latin typeface="Arial" charset="0"/>
                  <a:ea typeface="ＭＳ Ｐゴシック" charset="-128"/>
                </a:rPr>
                <a:t>Guess secret information stored on IC chip memory</a:t>
              </a:r>
            </a:p>
          </p:txBody>
        </p:sp>
      </p:grpSp>
      <p:sp>
        <p:nvSpPr>
          <p:cNvPr id="204825" name="Text Box 25"/>
          <p:cNvSpPr txBox="1">
            <a:spLocks noChangeArrowheads="1"/>
          </p:cNvSpPr>
          <p:nvPr/>
        </p:nvSpPr>
        <p:spPr bwMode="auto">
          <a:xfrm>
            <a:off x="2908300" y="5908675"/>
            <a:ext cx="5638800" cy="476250"/>
          </a:xfrm>
          <a:prstGeom prst="rect">
            <a:avLst/>
          </a:prstGeom>
          <a:solidFill>
            <a:schemeClr val="bg1"/>
          </a:solidFill>
          <a:ln w="19050">
            <a:solidFill>
              <a:schemeClr val="tx1"/>
            </a:solidFill>
            <a:miter lim="800000"/>
            <a:headEnd/>
            <a:tailEnd/>
          </a:ln>
        </p:spPr>
        <p:txBody>
          <a:bodyPr lIns="90000" tIns="46800" rIns="90000" bIns="46800">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spcBef>
                <a:spcPct val="50000"/>
              </a:spcBef>
            </a:pPr>
            <a:r>
              <a:rPr kumimoji="1" lang="en-US" altLang="ja-JP">
                <a:latin typeface="Impact" charset="0"/>
                <a:ea typeface="HGPSoeiKakugothicUB" charset="-128"/>
                <a:cs typeface="HGPSoeiKakugothicUB" charset="-128"/>
              </a:rPr>
              <a:t>           </a:t>
            </a:r>
            <a:r>
              <a:rPr kumimoji="1" lang="en-US" altLang="ja-JP">
                <a:solidFill>
                  <a:srgbClr val="0066FF"/>
                </a:solidFill>
                <a:latin typeface="Impact" charset="0"/>
                <a:ea typeface="HGPSoeiKakugothicUB" charset="-128"/>
                <a:cs typeface="HGPSoeiKakugothicUB" charset="-128"/>
              </a:rPr>
              <a:t>     </a:t>
            </a:r>
            <a:endParaRPr kumimoji="1" lang="en-US" altLang="ja-JP">
              <a:latin typeface="Impact" charset="0"/>
              <a:ea typeface="ＭＳ Ｐゴシック" charset="-128"/>
            </a:endParaRPr>
          </a:p>
        </p:txBody>
      </p:sp>
      <p:sp>
        <p:nvSpPr>
          <p:cNvPr id="204826" name="Line 26"/>
          <p:cNvSpPr>
            <a:spLocks noChangeShapeType="1"/>
          </p:cNvSpPr>
          <p:nvPr/>
        </p:nvSpPr>
        <p:spPr bwMode="auto">
          <a:xfrm>
            <a:off x="3289300" y="4479925"/>
            <a:ext cx="0" cy="20574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7" name="Line 27"/>
          <p:cNvSpPr>
            <a:spLocks noChangeShapeType="1"/>
          </p:cNvSpPr>
          <p:nvPr/>
        </p:nvSpPr>
        <p:spPr bwMode="auto">
          <a:xfrm>
            <a:off x="3898900" y="4403725"/>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8" name="Line 28"/>
          <p:cNvSpPr>
            <a:spLocks noChangeShapeType="1"/>
          </p:cNvSpPr>
          <p:nvPr/>
        </p:nvSpPr>
        <p:spPr bwMode="auto">
          <a:xfrm>
            <a:off x="4446588" y="4403725"/>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29" name="Line 29"/>
          <p:cNvSpPr>
            <a:spLocks noChangeShapeType="1"/>
          </p:cNvSpPr>
          <p:nvPr/>
        </p:nvSpPr>
        <p:spPr bwMode="auto">
          <a:xfrm>
            <a:off x="6870700" y="4403725"/>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sp>
        <p:nvSpPr>
          <p:cNvPr id="204830" name="Line 30"/>
          <p:cNvSpPr>
            <a:spLocks noChangeShapeType="1"/>
          </p:cNvSpPr>
          <p:nvPr/>
        </p:nvSpPr>
        <p:spPr bwMode="auto">
          <a:xfrm>
            <a:off x="8101013" y="4403725"/>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grpSp>
        <p:nvGrpSpPr>
          <p:cNvPr id="3" name="Group 31"/>
          <p:cNvGrpSpPr>
            <a:grpSpLocks/>
          </p:cNvGrpSpPr>
          <p:nvPr/>
        </p:nvGrpSpPr>
        <p:grpSpPr bwMode="auto">
          <a:xfrm>
            <a:off x="3365500" y="5470525"/>
            <a:ext cx="325438" cy="895350"/>
            <a:chOff x="2400" y="3216"/>
            <a:chExt cx="205" cy="564"/>
          </a:xfrm>
        </p:grpSpPr>
        <p:sp>
          <p:nvSpPr>
            <p:cNvPr id="1338402" name="Text Box 32"/>
            <p:cNvSpPr txBox="1">
              <a:spLocks noChangeArrowheads="1"/>
            </p:cNvSpPr>
            <p:nvPr/>
          </p:nvSpPr>
          <p:spPr bwMode="auto">
            <a:xfrm>
              <a:off x="2400"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0</a:t>
              </a:r>
            </a:p>
          </p:txBody>
        </p:sp>
        <p:sp>
          <p:nvSpPr>
            <p:cNvPr id="1338403" name="Line 33"/>
            <p:cNvSpPr>
              <a:spLocks noChangeShapeType="1"/>
            </p:cNvSpPr>
            <p:nvPr/>
          </p:nvSpPr>
          <p:spPr bwMode="auto">
            <a:xfrm>
              <a:off x="2496"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4" name="Group 34"/>
          <p:cNvGrpSpPr>
            <a:grpSpLocks/>
          </p:cNvGrpSpPr>
          <p:nvPr/>
        </p:nvGrpSpPr>
        <p:grpSpPr bwMode="auto">
          <a:xfrm>
            <a:off x="4868863" y="5470525"/>
            <a:ext cx="325437" cy="895350"/>
            <a:chOff x="3059" y="3216"/>
            <a:chExt cx="205" cy="564"/>
          </a:xfrm>
        </p:grpSpPr>
        <p:sp>
          <p:nvSpPr>
            <p:cNvPr id="1338405" name="Text Box 35"/>
            <p:cNvSpPr txBox="1">
              <a:spLocks noChangeArrowheads="1"/>
            </p:cNvSpPr>
            <p:nvPr/>
          </p:nvSpPr>
          <p:spPr bwMode="auto">
            <a:xfrm>
              <a:off x="3059"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1</a:t>
              </a:r>
            </a:p>
          </p:txBody>
        </p:sp>
        <p:sp>
          <p:nvSpPr>
            <p:cNvPr id="1338406" name="Line 36"/>
            <p:cNvSpPr>
              <a:spLocks noChangeShapeType="1"/>
            </p:cNvSpPr>
            <p:nvPr/>
          </p:nvSpPr>
          <p:spPr bwMode="auto">
            <a:xfrm>
              <a:off x="3168"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5" name="Group 37"/>
          <p:cNvGrpSpPr>
            <a:grpSpLocks/>
          </p:cNvGrpSpPr>
          <p:nvPr/>
        </p:nvGrpSpPr>
        <p:grpSpPr bwMode="auto">
          <a:xfrm>
            <a:off x="6011863" y="5470525"/>
            <a:ext cx="325437" cy="895350"/>
            <a:chOff x="3683" y="3216"/>
            <a:chExt cx="205" cy="564"/>
          </a:xfrm>
        </p:grpSpPr>
        <p:sp>
          <p:nvSpPr>
            <p:cNvPr id="1338408" name="Text Box 38"/>
            <p:cNvSpPr txBox="1">
              <a:spLocks noChangeArrowheads="1"/>
            </p:cNvSpPr>
            <p:nvPr/>
          </p:nvSpPr>
          <p:spPr bwMode="auto">
            <a:xfrm>
              <a:off x="3683"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1</a:t>
              </a:r>
            </a:p>
          </p:txBody>
        </p:sp>
        <p:sp>
          <p:nvSpPr>
            <p:cNvPr id="1338409" name="Line 39"/>
            <p:cNvSpPr>
              <a:spLocks noChangeShapeType="1"/>
            </p:cNvSpPr>
            <p:nvPr/>
          </p:nvSpPr>
          <p:spPr bwMode="auto">
            <a:xfrm>
              <a:off x="3792"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6" name="Group 40"/>
          <p:cNvGrpSpPr>
            <a:grpSpLocks/>
          </p:cNvGrpSpPr>
          <p:nvPr/>
        </p:nvGrpSpPr>
        <p:grpSpPr bwMode="auto">
          <a:xfrm>
            <a:off x="7307263" y="5470525"/>
            <a:ext cx="325437" cy="895350"/>
            <a:chOff x="4464" y="3216"/>
            <a:chExt cx="205" cy="564"/>
          </a:xfrm>
        </p:grpSpPr>
        <p:sp>
          <p:nvSpPr>
            <p:cNvPr id="1338411" name="Text Box 41"/>
            <p:cNvSpPr txBox="1">
              <a:spLocks noChangeArrowheads="1"/>
            </p:cNvSpPr>
            <p:nvPr/>
          </p:nvSpPr>
          <p:spPr bwMode="auto">
            <a:xfrm>
              <a:off x="4464"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1</a:t>
              </a:r>
            </a:p>
          </p:txBody>
        </p:sp>
        <p:sp>
          <p:nvSpPr>
            <p:cNvPr id="1338412" name="Line 42"/>
            <p:cNvSpPr>
              <a:spLocks noChangeShapeType="1"/>
            </p:cNvSpPr>
            <p:nvPr/>
          </p:nvSpPr>
          <p:spPr bwMode="auto">
            <a:xfrm>
              <a:off x="4560" y="3216"/>
              <a:ext cx="0" cy="288"/>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76200">
                  <a:solidFill>
                    <a:srgbClr val="000000"/>
                  </a:solidFill>
                  <a:prstDash val="sysDot"/>
                  <a:round/>
                  <a:headEnd/>
                  <a:tailEnd type="triangle" w="med" len="sm"/>
                </a14:hiddenLine>
              </a:ext>
            </a:extLst>
          </p:spPr>
          <p:txBody>
            <a:bodyPr/>
            <a:lstStyle/>
            <a:p>
              <a:endParaRPr lang="en-US"/>
            </a:p>
          </p:txBody>
        </p:sp>
      </p:grpSp>
      <p:sp>
        <p:nvSpPr>
          <p:cNvPr id="204843" name="Text Box 43"/>
          <p:cNvSpPr txBox="1">
            <a:spLocks noChangeArrowheads="1"/>
          </p:cNvSpPr>
          <p:nvPr/>
        </p:nvSpPr>
        <p:spPr bwMode="auto">
          <a:xfrm>
            <a:off x="622300" y="5791200"/>
            <a:ext cx="2209800" cy="708025"/>
          </a:xfrm>
          <a:prstGeom prst="rect">
            <a:avLst/>
          </a:prstGeom>
          <a:solidFill>
            <a:schemeClr val="accent2">
              <a:lumMod val="60000"/>
              <a:lumOff val="40000"/>
            </a:schemeClr>
          </a:solidFill>
          <a:ln w="9525">
            <a:solidFill>
              <a:schemeClr val="accent2">
                <a:lumMod val="75000"/>
              </a:schemeClr>
            </a:solidFill>
            <a:miter lim="800000"/>
            <a:headEnd/>
            <a:tailEnd/>
          </a:ln>
          <a:effectLst>
            <a:softEdge rad="63500"/>
          </a:effectLst>
        </p:spPr>
        <p:txBody>
          <a:bodyPr>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algn="ctr" eaLnBrk="0" hangingPunct="0">
              <a:spcBef>
                <a:spcPct val="50000"/>
              </a:spcBef>
            </a:pPr>
            <a:r>
              <a:rPr lang="en-US" altLang="ja-JP" sz="2000" b="1">
                <a:solidFill>
                  <a:schemeClr val="bg2"/>
                </a:solidFill>
                <a:latin typeface="Arial" charset="0"/>
                <a:ea typeface="ＭＳ Ｐゴシック" charset="-128"/>
              </a:rPr>
              <a:t>Secret information</a:t>
            </a:r>
          </a:p>
        </p:txBody>
      </p:sp>
      <p:sp>
        <p:nvSpPr>
          <p:cNvPr id="204844" name="Lock"/>
          <p:cNvSpPr>
            <a:spLocks noEditPoints="1" noChangeArrowheads="1"/>
          </p:cNvSpPr>
          <p:nvPr/>
        </p:nvSpPr>
        <p:spPr bwMode="auto">
          <a:xfrm>
            <a:off x="6983413" y="2727325"/>
            <a:ext cx="788987" cy="9906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744 w 21600"/>
              <a:gd name="T13" fmla="*/ 9904 h 21600"/>
              <a:gd name="T14" fmla="*/ 21134 w 21600"/>
              <a:gd name="T15" fmla="*/ 15335 h 21600"/>
            </a:gdLst>
            <a:ahLst/>
            <a:cxnLst>
              <a:cxn ang="T8">
                <a:pos x="T0" y="T1"/>
              </a:cxn>
              <a:cxn ang="T9">
                <a:pos x="T2" y="T3"/>
              </a:cxn>
              <a:cxn ang="T10">
                <a:pos x="T4" y="T5"/>
              </a:cxn>
              <a:cxn ang="T11">
                <a:pos x="T6" y="T7"/>
              </a:cxn>
            </a:cxnLst>
            <a:rect l="T12" t="T13" r="T14" b="T15"/>
            <a:pathLst>
              <a:path w="21600" h="21600" extrusionOk="0">
                <a:moveTo>
                  <a:pt x="93" y="9606"/>
                </a:moveTo>
                <a:lnTo>
                  <a:pt x="2048" y="9606"/>
                </a:lnTo>
                <a:lnTo>
                  <a:pt x="2048" y="4713"/>
                </a:lnTo>
                <a:lnTo>
                  <a:pt x="2420" y="3818"/>
                </a:lnTo>
                <a:lnTo>
                  <a:pt x="2979" y="3028"/>
                </a:lnTo>
                <a:lnTo>
                  <a:pt x="3537" y="2446"/>
                </a:lnTo>
                <a:lnTo>
                  <a:pt x="3956" y="1998"/>
                </a:lnTo>
                <a:lnTo>
                  <a:pt x="4492" y="1581"/>
                </a:lnTo>
                <a:lnTo>
                  <a:pt x="5143" y="1238"/>
                </a:lnTo>
                <a:lnTo>
                  <a:pt x="5912" y="880"/>
                </a:lnTo>
                <a:lnTo>
                  <a:pt x="6587" y="641"/>
                </a:lnTo>
                <a:lnTo>
                  <a:pt x="7518" y="372"/>
                </a:lnTo>
                <a:lnTo>
                  <a:pt x="8425" y="208"/>
                </a:lnTo>
                <a:lnTo>
                  <a:pt x="9496" y="59"/>
                </a:lnTo>
                <a:lnTo>
                  <a:pt x="10637" y="14"/>
                </a:lnTo>
                <a:lnTo>
                  <a:pt x="11614" y="59"/>
                </a:lnTo>
                <a:lnTo>
                  <a:pt x="12382" y="119"/>
                </a:lnTo>
                <a:lnTo>
                  <a:pt x="13034" y="253"/>
                </a:lnTo>
                <a:lnTo>
                  <a:pt x="13779" y="417"/>
                </a:lnTo>
                <a:lnTo>
                  <a:pt x="14500" y="611"/>
                </a:lnTo>
                <a:lnTo>
                  <a:pt x="14733" y="686"/>
                </a:lnTo>
                <a:lnTo>
                  <a:pt x="14989" y="790"/>
                </a:lnTo>
                <a:lnTo>
                  <a:pt x="15175" y="865"/>
                </a:lnTo>
                <a:lnTo>
                  <a:pt x="15385" y="954"/>
                </a:lnTo>
                <a:lnTo>
                  <a:pt x="15431" y="969"/>
                </a:lnTo>
                <a:lnTo>
                  <a:pt x="15594" y="1059"/>
                </a:lnTo>
                <a:lnTo>
                  <a:pt x="15757" y="1148"/>
                </a:lnTo>
                <a:lnTo>
                  <a:pt x="15920" y="1267"/>
                </a:lnTo>
                <a:lnTo>
                  <a:pt x="16106" y="1372"/>
                </a:lnTo>
                <a:lnTo>
                  <a:pt x="16665" y="1730"/>
                </a:lnTo>
                <a:lnTo>
                  <a:pt x="17014" y="1998"/>
                </a:lnTo>
                <a:lnTo>
                  <a:pt x="17480" y="2356"/>
                </a:lnTo>
                <a:lnTo>
                  <a:pt x="17852" y="2804"/>
                </a:lnTo>
                <a:lnTo>
                  <a:pt x="18178" y="3192"/>
                </a:lnTo>
                <a:lnTo>
                  <a:pt x="18527" y="3639"/>
                </a:lnTo>
                <a:lnTo>
                  <a:pt x="18806" y="4132"/>
                </a:lnTo>
                <a:lnTo>
                  <a:pt x="19086" y="4713"/>
                </a:lnTo>
                <a:lnTo>
                  <a:pt x="19272" y="5191"/>
                </a:lnTo>
                <a:lnTo>
                  <a:pt x="19295" y="9606"/>
                </a:lnTo>
                <a:lnTo>
                  <a:pt x="21600" y="9606"/>
                </a:lnTo>
                <a:lnTo>
                  <a:pt x="21600" y="16289"/>
                </a:lnTo>
                <a:lnTo>
                  <a:pt x="21413" y="17184"/>
                </a:lnTo>
                <a:lnTo>
                  <a:pt x="21041" y="17900"/>
                </a:lnTo>
                <a:lnTo>
                  <a:pt x="20668" y="18377"/>
                </a:lnTo>
                <a:lnTo>
                  <a:pt x="20343" y="18855"/>
                </a:lnTo>
                <a:lnTo>
                  <a:pt x="19924" y="19332"/>
                </a:lnTo>
                <a:lnTo>
                  <a:pt x="19388" y="19809"/>
                </a:lnTo>
                <a:lnTo>
                  <a:pt x="18806" y="20242"/>
                </a:lnTo>
                <a:lnTo>
                  <a:pt x="18062" y="20585"/>
                </a:lnTo>
                <a:lnTo>
                  <a:pt x="17270" y="20883"/>
                </a:lnTo>
                <a:lnTo>
                  <a:pt x="16525" y="21182"/>
                </a:lnTo>
                <a:lnTo>
                  <a:pt x="15548" y="21420"/>
                </a:lnTo>
                <a:lnTo>
                  <a:pt x="14803" y="21540"/>
                </a:lnTo>
                <a:lnTo>
                  <a:pt x="13662" y="21674"/>
                </a:lnTo>
                <a:lnTo>
                  <a:pt x="8379" y="21659"/>
                </a:lnTo>
                <a:lnTo>
                  <a:pt x="7168" y="21540"/>
                </a:lnTo>
                <a:lnTo>
                  <a:pt x="6098" y="21331"/>
                </a:lnTo>
                <a:lnTo>
                  <a:pt x="5050" y="21092"/>
                </a:lnTo>
                <a:lnTo>
                  <a:pt x="4003" y="20764"/>
                </a:lnTo>
                <a:lnTo>
                  <a:pt x="3258" y="20391"/>
                </a:lnTo>
                <a:lnTo>
                  <a:pt x="2769" y="20123"/>
                </a:lnTo>
                <a:lnTo>
                  <a:pt x="2281" y="19720"/>
                </a:lnTo>
                <a:lnTo>
                  <a:pt x="1862" y="19407"/>
                </a:lnTo>
                <a:lnTo>
                  <a:pt x="1489" y="19079"/>
                </a:lnTo>
                <a:lnTo>
                  <a:pt x="1070" y="18676"/>
                </a:lnTo>
                <a:lnTo>
                  <a:pt x="744" y="18258"/>
                </a:lnTo>
                <a:lnTo>
                  <a:pt x="325" y="17661"/>
                </a:lnTo>
                <a:lnTo>
                  <a:pt x="162" y="17035"/>
                </a:lnTo>
                <a:lnTo>
                  <a:pt x="93" y="16468"/>
                </a:lnTo>
                <a:lnTo>
                  <a:pt x="93" y="9606"/>
                </a:lnTo>
                <a:close/>
                <a:moveTo>
                  <a:pt x="6098" y="9591"/>
                </a:moveTo>
                <a:lnTo>
                  <a:pt x="6098" y="5220"/>
                </a:lnTo>
                <a:lnTo>
                  <a:pt x="6191" y="4907"/>
                </a:lnTo>
                <a:lnTo>
                  <a:pt x="6307" y="4639"/>
                </a:lnTo>
                <a:lnTo>
                  <a:pt x="6517" y="4370"/>
                </a:lnTo>
                <a:lnTo>
                  <a:pt x="6680" y="4087"/>
                </a:lnTo>
                <a:lnTo>
                  <a:pt x="6889" y="3878"/>
                </a:lnTo>
                <a:lnTo>
                  <a:pt x="7308" y="3520"/>
                </a:lnTo>
                <a:lnTo>
                  <a:pt x="7843" y="3281"/>
                </a:lnTo>
                <a:lnTo>
                  <a:pt x="8402" y="3013"/>
                </a:lnTo>
                <a:lnTo>
                  <a:pt x="9031" y="2834"/>
                </a:lnTo>
                <a:lnTo>
                  <a:pt x="9659" y="2700"/>
                </a:lnTo>
                <a:lnTo>
                  <a:pt x="10497" y="2625"/>
                </a:lnTo>
                <a:lnTo>
                  <a:pt x="11125" y="2655"/>
                </a:lnTo>
                <a:lnTo>
                  <a:pt x="11987" y="2789"/>
                </a:lnTo>
                <a:lnTo>
                  <a:pt x="12522" y="2893"/>
                </a:lnTo>
                <a:lnTo>
                  <a:pt x="13011" y="3028"/>
                </a:lnTo>
                <a:lnTo>
                  <a:pt x="13290" y="3192"/>
                </a:lnTo>
                <a:lnTo>
                  <a:pt x="13709" y="3371"/>
                </a:lnTo>
                <a:lnTo>
                  <a:pt x="13872" y="3505"/>
                </a:lnTo>
                <a:lnTo>
                  <a:pt x="14058" y="3639"/>
                </a:lnTo>
                <a:lnTo>
                  <a:pt x="14291" y="3788"/>
                </a:lnTo>
                <a:lnTo>
                  <a:pt x="14431" y="3953"/>
                </a:lnTo>
                <a:lnTo>
                  <a:pt x="14617" y="4102"/>
                </a:lnTo>
                <a:lnTo>
                  <a:pt x="14826" y="4311"/>
                </a:lnTo>
                <a:lnTo>
                  <a:pt x="14919" y="4534"/>
                </a:lnTo>
                <a:lnTo>
                  <a:pt x="15036" y="4773"/>
                </a:lnTo>
                <a:lnTo>
                  <a:pt x="15175" y="5027"/>
                </a:lnTo>
                <a:lnTo>
                  <a:pt x="15245" y="5220"/>
                </a:lnTo>
                <a:lnTo>
                  <a:pt x="15245" y="9591"/>
                </a:lnTo>
                <a:lnTo>
                  <a:pt x="6098" y="9591"/>
                </a:lnTo>
                <a:close/>
              </a:path>
              <a:path w="21600" h="21600" extrusionOk="0">
                <a:moveTo>
                  <a:pt x="93" y="9606"/>
                </a:moveTo>
                <a:lnTo>
                  <a:pt x="21600" y="9606"/>
                </a:lnTo>
                <a:close/>
              </a:path>
              <a:path w="21600" h="21600" extrusionOk="0">
                <a:moveTo>
                  <a:pt x="11684" y="17109"/>
                </a:moveTo>
                <a:lnTo>
                  <a:pt x="12266" y="19317"/>
                </a:lnTo>
                <a:lnTo>
                  <a:pt x="9659" y="19317"/>
                </a:lnTo>
                <a:lnTo>
                  <a:pt x="10287" y="17124"/>
                </a:lnTo>
                <a:lnTo>
                  <a:pt x="10008" y="16975"/>
                </a:lnTo>
                <a:lnTo>
                  <a:pt x="9799" y="16722"/>
                </a:lnTo>
                <a:lnTo>
                  <a:pt x="9752" y="16408"/>
                </a:lnTo>
                <a:lnTo>
                  <a:pt x="9822" y="16170"/>
                </a:lnTo>
                <a:lnTo>
                  <a:pt x="10008" y="16006"/>
                </a:lnTo>
                <a:lnTo>
                  <a:pt x="10148" y="15871"/>
                </a:lnTo>
                <a:lnTo>
                  <a:pt x="10381" y="15782"/>
                </a:lnTo>
                <a:lnTo>
                  <a:pt x="10660" y="15692"/>
                </a:lnTo>
                <a:lnTo>
                  <a:pt x="11009" y="15677"/>
                </a:lnTo>
                <a:lnTo>
                  <a:pt x="11288" y="15722"/>
                </a:lnTo>
                <a:lnTo>
                  <a:pt x="11614" y="15782"/>
                </a:lnTo>
                <a:lnTo>
                  <a:pt x="11893" y="15946"/>
                </a:lnTo>
                <a:lnTo>
                  <a:pt x="12033" y="16080"/>
                </a:lnTo>
                <a:lnTo>
                  <a:pt x="12173" y="16229"/>
                </a:lnTo>
                <a:lnTo>
                  <a:pt x="12196" y="16408"/>
                </a:lnTo>
                <a:lnTo>
                  <a:pt x="12103" y="16722"/>
                </a:lnTo>
                <a:lnTo>
                  <a:pt x="11987" y="16856"/>
                </a:lnTo>
                <a:lnTo>
                  <a:pt x="11847" y="16975"/>
                </a:lnTo>
                <a:lnTo>
                  <a:pt x="11684" y="17109"/>
                </a:lnTo>
              </a:path>
            </a:pathLst>
          </a:custGeom>
          <a:solidFill>
            <a:srgbClr val="C0C0C0"/>
          </a:solidFill>
          <a:ln w="38100">
            <a:solidFill>
              <a:srgbClr val="000000"/>
            </a:solidFill>
            <a:miter lim="800000"/>
            <a:headEnd/>
            <a:tailEnd/>
          </a:ln>
        </p:spPr>
        <p:txBody>
          <a:bodyPr/>
          <a:lstStyle/>
          <a:p>
            <a:endParaRPr lang="en-US"/>
          </a:p>
        </p:txBody>
      </p:sp>
      <p:sp>
        <p:nvSpPr>
          <p:cNvPr id="204845" name="Line 45"/>
          <p:cNvSpPr>
            <a:spLocks noChangeShapeType="1"/>
          </p:cNvSpPr>
          <p:nvPr/>
        </p:nvSpPr>
        <p:spPr bwMode="auto">
          <a:xfrm>
            <a:off x="5692775" y="4403725"/>
            <a:ext cx="0" cy="2133600"/>
          </a:xfrm>
          <a:prstGeom prst="line">
            <a:avLst/>
          </a:prstGeom>
          <a:noFill/>
          <a:ln w="19050">
            <a:solidFill>
              <a:srgbClr val="9B4C37"/>
            </a:solidFill>
            <a:round/>
            <a:headEnd/>
            <a:tailEnd/>
          </a:ln>
          <a:extLst>
            <a:ext uri="{909E8E84-426E-40DD-AFC4-6F175D3DCCD1}">
              <a14:hiddenFill xmlns:a14="http://schemas.microsoft.com/office/drawing/2010/main">
                <a:noFill/>
              </a14:hiddenFill>
            </a:ext>
          </a:extLst>
        </p:spPr>
        <p:txBody>
          <a:bodyPr lIns="90000" tIns="46800" rIns="90000" bIns="46800">
            <a:spAutoFit/>
          </a:bodyPr>
          <a:lstStyle/>
          <a:p>
            <a:endParaRPr lang="en-US"/>
          </a:p>
        </p:txBody>
      </p:sp>
      <p:grpSp>
        <p:nvGrpSpPr>
          <p:cNvPr id="7" name="Group 46"/>
          <p:cNvGrpSpPr>
            <a:grpSpLocks/>
          </p:cNvGrpSpPr>
          <p:nvPr/>
        </p:nvGrpSpPr>
        <p:grpSpPr bwMode="auto">
          <a:xfrm>
            <a:off x="3954463" y="5470525"/>
            <a:ext cx="325437" cy="895350"/>
            <a:chOff x="2400" y="3216"/>
            <a:chExt cx="205" cy="564"/>
          </a:xfrm>
        </p:grpSpPr>
        <p:sp>
          <p:nvSpPr>
            <p:cNvPr id="1338419" name="Text Box 47"/>
            <p:cNvSpPr txBox="1">
              <a:spLocks noChangeArrowheads="1"/>
            </p:cNvSpPr>
            <p:nvPr/>
          </p:nvSpPr>
          <p:spPr bwMode="auto">
            <a:xfrm>
              <a:off x="2400"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0</a:t>
              </a:r>
            </a:p>
          </p:txBody>
        </p:sp>
        <p:sp>
          <p:nvSpPr>
            <p:cNvPr id="1338420" name="Line 48"/>
            <p:cNvSpPr>
              <a:spLocks noChangeShapeType="1"/>
            </p:cNvSpPr>
            <p:nvPr/>
          </p:nvSpPr>
          <p:spPr bwMode="auto">
            <a:xfrm>
              <a:off x="2496"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grpSp>
        <p:nvGrpSpPr>
          <p:cNvPr id="8" name="Group 37"/>
          <p:cNvGrpSpPr>
            <a:grpSpLocks/>
          </p:cNvGrpSpPr>
          <p:nvPr/>
        </p:nvGrpSpPr>
        <p:grpSpPr bwMode="auto">
          <a:xfrm>
            <a:off x="7307263" y="5486400"/>
            <a:ext cx="325437" cy="895350"/>
            <a:chOff x="3683" y="3216"/>
            <a:chExt cx="205" cy="564"/>
          </a:xfrm>
        </p:grpSpPr>
        <p:sp>
          <p:nvSpPr>
            <p:cNvPr id="1338422" name="Text Box 38"/>
            <p:cNvSpPr txBox="1">
              <a:spLocks noChangeArrowheads="1"/>
            </p:cNvSpPr>
            <p:nvPr/>
          </p:nvSpPr>
          <p:spPr bwMode="auto">
            <a:xfrm>
              <a:off x="3683" y="3530"/>
              <a:ext cx="205"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Times New Roman" charset="0"/>
                </a:defRPr>
              </a:lvl1pPr>
              <a:lvl2pPr marL="742950" indent="-285750">
                <a:defRPr sz="2400">
                  <a:solidFill>
                    <a:schemeClr val="tx1"/>
                  </a:solidFill>
                  <a:latin typeface="Times New Roman" charset="0"/>
                </a:defRPr>
              </a:lvl2pPr>
              <a:lvl3pPr marL="1143000" indent="-228600">
                <a:defRPr sz="2400">
                  <a:solidFill>
                    <a:schemeClr val="tx1"/>
                  </a:solidFill>
                  <a:latin typeface="Times New Roman" charset="0"/>
                </a:defRPr>
              </a:lvl3pPr>
              <a:lvl4pPr marL="1600200" indent="-228600">
                <a:defRPr sz="2400">
                  <a:solidFill>
                    <a:schemeClr val="tx1"/>
                  </a:solidFill>
                  <a:latin typeface="Times New Roman" charset="0"/>
                </a:defRPr>
              </a:lvl4pPr>
              <a:lvl5pPr marL="2057400" indent="-228600">
                <a:defRPr sz="2400">
                  <a:solidFill>
                    <a:schemeClr val="tx1"/>
                  </a:solidFill>
                  <a:latin typeface="Times New Roman" charset="0"/>
                </a:defRPr>
              </a:lvl5pPr>
              <a:lvl6pPr marL="2514600" indent="-228600" fontAlgn="base">
                <a:spcBef>
                  <a:spcPct val="0"/>
                </a:spcBef>
                <a:spcAft>
                  <a:spcPct val="0"/>
                </a:spcAft>
                <a:defRPr sz="2400">
                  <a:solidFill>
                    <a:schemeClr val="tx1"/>
                  </a:solidFill>
                  <a:latin typeface="Times New Roman" charset="0"/>
                </a:defRPr>
              </a:lvl6pPr>
              <a:lvl7pPr marL="2971800" indent="-228600" fontAlgn="base">
                <a:spcBef>
                  <a:spcPct val="0"/>
                </a:spcBef>
                <a:spcAft>
                  <a:spcPct val="0"/>
                </a:spcAft>
                <a:defRPr sz="2400">
                  <a:solidFill>
                    <a:schemeClr val="tx1"/>
                  </a:solidFill>
                  <a:latin typeface="Times New Roman" charset="0"/>
                </a:defRPr>
              </a:lvl7pPr>
              <a:lvl8pPr marL="3429000" indent="-228600" fontAlgn="base">
                <a:spcBef>
                  <a:spcPct val="0"/>
                </a:spcBef>
                <a:spcAft>
                  <a:spcPct val="0"/>
                </a:spcAft>
                <a:defRPr sz="2400">
                  <a:solidFill>
                    <a:schemeClr val="tx1"/>
                  </a:solidFill>
                  <a:latin typeface="Times New Roman" charset="0"/>
                </a:defRPr>
              </a:lvl8pPr>
              <a:lvl9pPr marL="3886200" indent="-228600" fontAlgn="base">
                <a:spcBef>
                  <a:spcPct val="0"/>
                </a:spcBef>
                <a:spcAft>
                  <a:spcPct val="0"/>
                </a:spcAft>
                <a:defRPr sz="2400">
                  <a:solidFill>
                    <a:schemeClr val="tx1"/>
                  </a:solidFill>
                  <a:latin typeface="Times New Roman" charset="0"/>
                </a:defRPr>
              </a:lvl9pPr>
            </a:lstStyle>
            <a:p>
              <a:pPr eaLnBrk="0" hangingPunct="0"/>
              <a:r>
                <a:rPr lang="en-US" altLang="ja-JP" sz="2000" b="1">
                  <a:latin typeface="Arial" charset="0"/>
                  <a:ea typeface="ＭＳ Ｐゴシック" charset="-128"/>
                </a:rPr>
                <a:t>1</a:t>
              </a:r>
            </a:p>
          </p:txBody>
        </p:sp>
        <p:sp>
          <p:nvSpPr>
            <p:cNvPr id="1338423" name="Line 39"/>
            <p:cNvSpPr>
              <a:spLocks noChangeShapeType="1"/>
            </p:cNvSpPr>
            <p:nvPr/>
          </p:nvSpPr>
          <p:spPr bwMode="auto">
            <a:xfrm>
              <a:off x="3792" y="3216"/>
              <a:ext cx="0" cy="288"/>
            </a:xfrm>
            <a:prstGeom prst="line">
              <a:avLst/>
            </a:prstGeom>
            <a:noFill/>
            <a:ln w="76200">
              <a:solidFill>
                <a:srgbClr val="9B4C37"/>
              </a:solidFill>
              <a:prstDash val="sysDot"/>
              <a:round/>
              <a:headEnd/>
              <a:tailEnd type="triangle" w="med" len="sm"/>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14750163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04820"/>
                                        </p:tgtEl>
                                        <p:attrNameLst>
                                          <p:attrName>style.visibility</p:attrName>
                                        </p:attrNameLst>
                                      </p:cBhvr>
                                      <p:to>
                                        <p:strVal val="visible"/>
                                      </p:to>
                                    </p:set>
                                    <p:animEffect transition="in" filter="dissolve">
                                      <p:cBhvr>
                                        <p:cTn id="7" dur="500"/>
                                        <p:tgtEl>
                                          <p:spTgt spid="204820"/>
                                        </p:tgtEl>
                                      </p:cBhvr>
                                    </p:animEffect>
                                  </p:childTnLst>
                                </p:cTn>
                              </p:par>
                            </p:childTnLst>
                          </p:cTn>
                        </p:par>
                        <p:par>
                          <p:cTn id="8" fill="hold" nodeType="afterGroup">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204844"/>
                                        </p:tgtEl>
                                        <p:attrNameLst>
                                          <p:attrName>style.visibility</p:attrName>
                                        </p:attrNameLst>
                                      </p:cBhvr>
                                      <p:to>
                                        <p:strVal val="visible"/>
                                      </p:to>
                                    </p:set>
                                    <p:animEffect transition="in" filter="dissolve">
                                      <p:cBhvr>
                                        <p:cTn id="11" dur="500"/>
                                        <p:tgtEl>
                                          <p:spTgt spid="204844"/>
                                        </p:tgtEl>
                                      </p:cBhvr>
                                    </p:animEffect>
                                  </p:childTnLst>
                                </p:cTn>
                              </p:par>
                            </p:childTnLst>
                          </p:cTn>
                        </p:par>
                      </p:childTnLst>
                    </p:cTn>
                  </p:par>
                  <p:par>
                    <p:cTn id="12" fill="hold" nodeType="clickPar">
                      <p:stCondLst>
                        <p:cond delay="indefinite"/>
                      </p:stCondLst>
                      <p:childTnLst>
                        <p:par>
                          <p:cTn id="13" fill="hold" nodeType="withGroup">
                            <p:stCondLst>
                              <p:cond delay="0"/>
                            </p:stCondLst>
                            <p:childTnLst>
                              <p:par>
                                <p:cTn id="14" presetID="22" presetClass="entr" presetSubtype="8" fill="hold" grpId="0" nodeType="clickEffect">
                                  <p:stCondLst>
                                    <p:cond delay="0"/>
                                  </p:stCondLst>
                                  <p:childTnLst>
                                    <p:set>
                                      <p:cBhvr>
                                        <p:cTn id="15" dur="1" fill="hold">
                                          <p:stCondLst>
                                            <p:cond delay="0"/>
                                          </p:stCondLst>
                                        </p:cTn>
                                        <p:tgtEl>
                                          <p:spTgt spid="204815"/>
                                        </p:tgtEl>
                                        <p:attrNameLst>
                                          <p:attrName>style.visibility</p:attrName>
                                        </p:attrNameLst>
                                      </p:cBhvr>
                                      <p:to>
                                        <p:strVal val="visible"/>
                                      </p:to>
                                    </p:set>
                                    <p:animEffect transition="in" filter="wipe(left)">
                                      <p:cBhvr>
                                        <p:cTn id="16" dur="500"/>
                                        <p:tgtEl>
                                          <p:spTgt spid="204815"/>
                                        </p:tgtEl>
                                      </p:cBhvr>
                                    </p:animEffect>
                                  </p:childTnLst>
                                </p:cTn>
                              </p:par>
                              <p:par>
                                <p:cTn id="17" presetID="22" presetClass="entr" presetSubtype="2" fill="hold" grpId="0" nodeType="withEffect">
                                  <p:stCondLst>
                                    <p:cond delay="0"/>
                                  </p:stCondLst>
                                  <p:childTnLst>
                                    <p:set>
                                      <p:cBhvr>
                                        <p:cTn id="18" dur="1" fill="hold">
                                          <p:stCondLst>
                                            <p:cond delay="0"/>
                                          </p:stCondLst>
                                        </p:cTn>
                                        <p:tgtEl>
                                          <p:spTgt spid="204816"/>
                                        </p:tgtEl>
                                        <p:attrNameLst>
                                          <p:attrName>style.visibility</p:attrName>
                                        </p:attrNameLst>
                                      </p:cBhvr>
                                      <p:to>
                                        <p:strVal val="visible"/>
                                      </p:to>
                                    </p:set>
                                    <p:animEffect transition="in" filter="wipe(right)">
                                      <p:cBhvr>
                                        <p:cTn id="19" dur="500"/>
                                        <p:tgtEl>
                                          <p:spTgt spid="204816"/>
                                        </p:tgtEl>
                                      </p:cBhvr>
                                    </p:animEffect>
                                  </p:childTnLst>
                                </p:cTn>
                              </p:par>
                            </p:childTnLst>
                          </p:cTn>
                        </p:par>
                      </p:childTnLst>
                    </p:cTn>
                  </p:par>
                  <p:par>
                    <p:cTn id="20" fill="hold" nodeType="clickPar">
                      <p:stCondLst>
                        <p:cond delay="indefinite"/>
                      </p:stCondLst>
                      <p:childTnLst>
                        <p:par>
                          <p:cTn id="21" fill="hold" nodeType="withGroup">
                            <p:stCondLst>
                              <p:cond delay="0"/>
                            </p:stCondLst>
                            <p:childTnLst>
                              <p:par>
                                <p:cTn id="22" presetID="22" presetClass="entr" presetSubtype="8" fill="hold" grpId="0" nodeType="clickEffect">
                                  <p:stCondLst>
                                    <p:cond delay="0"/>
                                  </p:stCondLst>
                                  <p:childTnLst>
                                    <p:set>
                                      <p:cBhvr>
                                        <p:cTn id="23" dur="1" fill="hold">
                                          <p:stCondLst>
                                            <p:cond delay="0"/>
                                          </p:stCondLst>
                                        </p:cTn>
                                        <p:tgtEl>
                                          <p:spTgt spid="204819"/>
                                        </p:tgtEl>
                                        <p:attrNameLst>
                                          <p:attrName>style.visibility</p:attrName>
                                        </p:attrNameLst>
                                      </p:cBhvr>
                                      <p:to>
                                        <p:strVal val="visible"/>
                                      </p:to>
                                    </p:set>
                                    <p:animEffect transition="in" filter="wipe(left)">
                                      <p:cBhvr>
                                        <p:cTn id="24" dur="500"/>
                                        <p:tgtEl>
                                          <p:spTgt spid="204819"/>
                                        </p:tgtEl>
                                      </p:cBhvr>
                                    </p:animEffect>
                                  </p:childTnLst>
                                </p:cTn>
                              </p:par>
                            </p:childTnLst>
                          </p:cTn>
                        </p:par>
                        <p:par>
                          <p:cTn id="25" fill="hold" nodeType="afterGroup">
                            <p:stCondLst>
                              <p:cond delay="500"/>
                            </p:stCondLst>
                            <p:childTnLst>
                              <p:par>
                                <p:cTn id="26" presetID="22" presetClass="entr" presetSubtype="1" fill="hold" nodeType="after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wipe(up)">
                                      <p:cBhvr>
                                        <p:cTn id="28" dur="500"/>
                                        <p:tgtEl>
                                          <p:spTgt spid="2"/>
                                        </p:tgtEl>
                                      </p:cBhvr>
                                    </p:animEffect>
                                  </p:childTnLst>
                                </p:cTn>
                              </p:par>
                              <p:par>
                                <p:cTn id="29" presetID="9" presetClass="entr" presetSubtype="0" fill="hold" nodeType="withEffect">
                                  <p:stCondLst>
                                    <p:cond delay="0"/>
                                  </p:stCondLst>
                                  <p:childTnLst>
                                    <p:set>
                                      <p:cBhvr>
                                        <p:cTn id="30" dur="1" fill="hold">
                                          <p:stCondLst>
                                            <p:cond delay="0"/>
                                          </p:stCondLst>
                                        </p:cTn>
                                        <p:tgtEl>
                                          <p:spTgt spid="204803"/>
                                        </p:tgtEl>
                                        <p:attrNameLst>
                                          <p:attrName>style.visibility</p:attrName>
                                        </p:attrNameLst>
                                      </p:cBhvr>
                                      <p:to>
                                        <p:strVal val="visible"/>
                                      </p:to>
                                    </p:set>
                                    <p:animEffect transition="in" filter="dissolve">
                                      <p:cBhvr>
                                        <p:cTn id="31" dur="500"/>
                                        <p:tgtEl>
                                          <p:spTgt spid="204803"/>
                                        </p:tgtEl>
                                      </p:cBhvr>
                                    </p:animEffect>
                                  </p:childTnLst>
                                </p:cTn>
                              </p:par>
                              <p:par>
                                <p:cTn id="32" presetID="4" presetClass="entr" presetSubtype="32" fill="hold" nodeType="withEffect">
                                  <p:stCondLst>
                                    <p:cond delay="0"/>
                                  </p:stCondLst>
                                  <p:childTnLst>
                                    <p:set>
                                      <p:cBhvr>
                                        <p:cTn id="33" dur="1" fill="hold">
                                          <p:stCondLst>
                                            <p:cond delay="0"/>
                                          </p:stCondLst>
                                        </p:cTn>
                                        <p:tgtEl>
                                          <p:spTgt spid="204802"/>
                                        </p:tgtEl>
                                        <p:attrNameLst>
                                          <p:attrName>style.visibility</p:attrName>
                                        </p:attrNameLst>
                                      </p:cBhvr>
                                      <p:to>
                                        <p:strVal val="visible"/>
                                      </p:to>
                                    </p:set>
                                    <p:animEffect transition="in" filter="box(out)">
                                      <p:cBhvr>
                                        <p:cTn id="34" dur="500"/>
                                        <p:tgtEl>
                                          <p:spTgt spid="204802"/>
                                        </p:tgtEl>
                                      </p:cBhvr>
                                    </p:animEffect>
                                  </p:childTnLst>
                                </p:cTn>
                              </p:par>
                            </p:childTnLst>
                          </p:cTn>
                        </p:par>
                      </p:childTnLst>
                    </p:cTn>
                  </p:par>
                  <p:par>
                    <p:cTn id="35" fill="hold" nodeType="clickPar">
                      <p:stCondLst>
                        <p:cond delay="indefinite"/>
                      </p:stCondLst>
                      <p:childTnLst>
                        <p:par>
                          <p:cTn id="36" fill="hold" nodeType="withGroup">
                            <p:stCondLst>
                              <p:cond delay="0"/>
                            </p:stCondLst>
                            <p:childTnLst>
                              <p:par>
                                <p:cTn id="37" presetID="9" presetClass="entr" presetSubtype="0" fill="hold" nodeType="clickEffect">
                                  <p:stCondLst>
                                    <p:cond delay="0"/>
                                  </p:stCondLst>
                                  <p:childTnLst>
                                    <p:set>
                                      <p:cBhvr>
                                        <p:cTn id="38" dur="1" fill="hold">
                                          <p:stCondLst>
                                            <p:cond delay="0"/>
                                          </p:stCondLst>
                                        </p:cTn>
                                        <p:tgtEl>
                                          <p:spTgt spid="204843"/>
                                        </p:tgtEl>
                                        <p:attrNameLst>
                                          <p:attrName>style.visibility</p:attrName>
                                        </p:attrNameLst>
                                      </p:cBhvr>
                                      <p:to>
                                        <p:strVal val="visible"/>
                                      </p:to>
                                    </p:set>
                                    <p:animEffect transition="in" filter="dissolve">
                                      <p:cBhvr>
                                        <p:cTn id="39" dur="500"/>
                                        <p:tgtEl>
                                          <p:spTgt spid="204843"/>
                                        </p:tgtEl>
                                      </p:cBhvr>
                                    </p:animEffect>
                                  </p:childTnLst>
                                </p:cTn>
                              </p:par>
                              <p:par>
                                <p:cTn id="40" presetID="9" presetClass="entr" presetSubtype="0" fill="hold" grpId="0" nodeType="withEffect">
                                  <p:stCondLst>
                                    <p:cond delay="0"/>
                                  </p:stCondLst>
                                  <p:childTnLst>
                                    <p:set>
                                      <p:cBhvr>
                                        <p:cTn id="41" dur="1" fill="hold">
                                          <p:stCondLst>
                                            <p:cond delay="0"/>
                                          </p:stCondLst>
                                        </p:cTn>
                                        <p:tgtEl>
                                          <p:spTgt spid="204825"/>
                                        </p:tgtEl>
                                        <p:attrNameLst>
                                          <p:attrName>style.visibility</p:attrName>
                                        </p:attrNameLst>
                                      </p:cBhvr>
                                      <p:to>
                                        <p:strVal val="visible"/>
                                      </p:to>
                                    </p:set>
                                    <p:animEffect transition="in" filter="dissolve">
                                      <p:cBhvr>
                                        <p:cTn id="42" dur="500"/>
                                        <p:tgtEl>
                                          <p:spTgt spid="204825"/>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04826"/>
                                        </p:tgtEl>
                                        <p:attrNameLst>
                                          <p:attrName>style.visibility</p:attrName>
                                        </p:attrNameLst>
                                      </p:cBhvr>
                                      <p:to>
                                        <p:strVal val="visible"/>
                                      </p:to>
                                    </p:set>
                                    <p:animEffect transition="in" filter="dissolve">
                                      <p:cBhvr>
                                        <p:cTn id="45" dur="500"/>
                                        <p:tgtEl>
                                          <p:spTgt spid="204826"/>
                                        </p:tgtEl>
                                      </p:cBhvr>
                                    </p:animEffect>
                                  </p:childTnLst>
                                </p:cTn>
                              </p:par>
                            </p:childTnLst>
                          </p:cTn>
                        </p:par>
                        <p:par>
                          <p:cTn id="46" fill="hold" nodeType="afterGroup">
                            <p:stCondLst>
                              <p:cond delay="500"/>
                            </p:stCondLst>
                            <p:childTnLst>
                              <p:par>
                                <p:cTn id="47" presetID="22" presetClass="entr" presetSubtype="1" fill="hold" nodeType="afterEffect">
                                  <p:stCondLst>
                                    <p:cond delay="0"/>
                                  </p:stCondLst>
                                  <p:childTnLst>
                                    <p:set>
                                      <p:cBhvr>
                                        <p:cTn id="48" dur="1" fill="hold">
                                          <p:stCondLst>
                                            <p:cond delay="0"/>
                                          </p:stCondLst>
                                        </p:cTn>
                                        <p:tgtEl>
                                          <p:spTgt spid="3"/>
                                        </p:tgtEl>
                                        <p:attrNameLst>
                                          <p:attrName>style.visibility</p:attrName>
                                        </p:attrNameLst>
                                      </p:cBhvr>
                                      <p:to>
                                        <p:strVal val="visible"/>
                                      </p:to>
                                    </p:set>
                                    <p:animEffect transition="in" filter="wipe(up)">
                                      <p:cBhvr>
                                        <p:cTn id="49" dur="500"/>
                                        <p:tgtEl>
                                          <p:spTgt spid="3"/>
                                        </p:tgtEl>
                                      </p:cBhvr>
                                    </p:animEffect>
                                  </p:childTnLst>
                                </p:cTn>
                              </p:par>
                            </p:childTnLst>
                          </p:cTn>
                        </p:par>
                        <p:par>
                          <p:cTn id="50" fill="hold" nodeType="afterGroup">
                            <p:stCondLst>
                              <p:cond delay="1000"/>
                            </p:stCondLst>
                            <p:childTnLst>
                              <p:par>
                                <p:cTn id="51" presetID="9" presetClass="entr" presetSubtype="0" fill="hold" grpId="0" nodeType="afterEffect">
                                  <p:stCondLst>
                                    <p:cond delay="0"/>
                                  </p:stCondLst>
                                  <p:childTnLst>
                                    <p:set>
                                      <p:cBhvr>
                                        <p:cTn id="52" dur="1" fill="hold">
                                          <p:stCondLst>
                                            <p:cond delay="0"/>
                                          </p:stCondLst>
                                        </p:cTn>
                                        <p:tgtEl>
                                          <p:spTgt spid="204827"/>
                                        </p:tgtEl>
                                        <p:attrNameLst>
                                          <p:attrName>style.visibility</p:attrName>
                                        </p:attrNameLst>
                                      </p:cBhvr>
                                      <p:to>
                                        <p:strVal val="visible"/>
                                      </p:to>
                                    </p:set>
                                    <p:animEffect transition="in" filter="dissolve">
                                      <p:cBhvr>
                                        <p:cTn id="53" dur="500"/>
                                        <p:tgtEl>
                                          <p:spTgt spid="204827"/>
                                        </p:tgtEl>
                                      </p:cBhvr>
                                    </p:animEffect>
                                  </p:childTnLst>
                                </p:cTn>
                              </p:par>
                            </p:childTnLst>
                          </p:cTn>
                        </p:par>
                        <p:par>
                          <p:cTn id="54" fill="hold" nodeType="afterGroup">
                            <p:stCondLst>
                              <p:cond delay="1500"/>
                            </p:stCondLst>
                            <p:childTnLst>
                              <p:par>
                                <p:cTn id="55" presetID="22" presetClass="entr" presetSubtype="1" fill="hold" nodeType="afterEffect">
                                  <p:stCondLst>
                                    <p:cond delay="0"/>
                                  </p:stCondLst>
                                  <p:childTnLst>
                                    <p:set>
                                      <p:cBhvr>
                                        <p:cTn id="56" dur="1" fill="hold">
                                          <p:stCondLst>
                                            <p:cond delay="0"/>
                                          </p:stCondLst>
                                        </p:cTn>
                                        <p:tgtEl>
                                          <p:spTgt spid="7"/>
                                        </p:tgtEl>
                                        <p:attrNameLst>
                                          <p:attrName>style.visibility</p:attrName>
                                        </p:attrNameLst>
                                      </p:cBhvr>
                                      <p:to>
                                        <p:strVal val="visible"/>
                                      </p:to>
                                    </p:set>
                                    <p:animEffect transition="in" filter="wipe(up)">
                                      <p:cBhvr>
                                        <p:cTn id="57" dur="500"/>
                                        <p:tgtEl>
                                          <p:spTgt spid="7"/>
                                        </p:tgtEl>
                                      </p:cBhvr>
                                    </p:animEffect>
                                  </p:childTnLst>
                                </p:cTn>
                              </p:par>
                            </p:childTnLst>
                          </p:cTn>
                        </p:par>
                        <p:par>
                          <p:cTn id="58" fill="hold" nodeType="afterGroup">
                            <p:stCondLst>
                              <p:cond delay="2000"/>
                            </p:stCondLst>
                            <p:childTnLst>
                              <p:par>
                                <p:cTn id="59" presetID="9" presetClass="entr" presetSubtype="0" fill="hold" grpId="0" nodeType="afterEffect">
                                  <p:stCondLst>
                                    <p:cond delay="0"/>
                                  </p:stCondLst>
                                  <p:childTnLst>
                                    <p:set>
                                      <p:cBhvr>
                                        <p:cTn id="60" dur="1" fill="hold">
                                          <p:stCondLst>
                                            <p:cond delay="0"/>
                                          </p:stCondLst>
                                        </p:cTn>
                                        <p:tgtEl>
                                          <p:spTgt spid="204828"/>
                                        </p:tgtEl>
                                        <p:attrNameLst>
                                          <p:attrName>style.visibility</p:attrName>
                                        </p:attrNameLst>
                                      </p:cBhvr>
                                      <p:to>
                                        <p:strVal val="visible"/>
                                      </p:to>
                                    </p:set>
                                    <p:animEffect transition="in" filter="dissolve">
                                      <p:cBhvr>
                                        <p:cTn id="61" dur="500"/>
                                        <p:tgtEl>
                                          <p:spTgt spid="204828"/>
                                        </p:tgtEl>
                                      </p:cBhvr>
                                    </p:animEffect>
                                  </p:childTnLst>
                                </p:cTn>
                              </p:par>
                            </p:childTnLst>
                          </p:cTn>
                        </p:par>
                        <p:par>
                          <p:cTn id="62" fill="hold" nodeType="afterGroup">
                            <p:stCondLst>
                              <p:cond delay="2500"/>
                            </p:stCondLst>
                            <p:childTnLst>
                              <p:par>
                                <p:cTn id="63" presetID="22" presetClass="entr" presetSubtype="1" fill="hold" nodeType="afterEffect">
                                  <p:stCondLst>
                                    <p:cond delay="0"/>
                                  </p:stCondLst>
                                  <p:childTnLst>
                                    <p:set>
                                      <p:cBhvr>
                                        <p:cTn id="64" dur="1" fill="hold">
                                          <p:stCondLst>
                                            <p:cond delay="0"/>
                                          </p:stCondLst>
                                        </p:cTn>
                                        <p:tgtEl>
                                          <p:spTgt spid="4"/>
                                        </p:tgtEl>
                                        <p:attrNameLst>
                                          <p:attrName>style.visibility</p:attrName>
                                        </p:attrNameLst>
                                      </p:cBhvr>
                                      <p:to>
                                        <p:strVal val="visible"/>
                                      </p:to>
                                    </p:set>
                                    <p:animEffect transition="in" filter="wipe(up)">
                                      <p:cBhvr>
                                        <p:cTn id="65" dur="500"/>
                                        <p:tgtEl>
                                          <p:spTgt spid="4"/>
                                        </p:tgtEl>
                                      </p:cBhvr>
                                    </p:animEffect>
                                  </p:childTnLst>
                                </p:cTn>
                              </p:par>
                            </p:childTnLst>
                          </p:cTn>
                        </p:par>
                        <p:par>
                          <p:cTn id="66" fill="hold" nodeType="afterGroup">
                            <p:stCondLst>
                              <p:cond delay="3000"/>
                            </p:stCondLst>
                            <p:childTnLst>
                              <p:par>
                                <p:cTn id="67" presetID="9" presetClass="entr" presetSubtype="0" fill="hold" grpId="0" nodeType="afterEffect">
                                  <p:stCondLst>
                                    <p:cond delay="0"/>
                                  </p:stCondLst>
                                  <p:childTnLst>
                                    <p:set>
                                      <p:cBhvr>
                                        <p:cTn id="68" dur="1" fill="hold">
                                          <p:stCondLst>
                                            <p:cond delay="0"/>
                                          </p:stCondLst>
                                        </p:cTn>
                                        <p:tgtEl>
                                          <p:spTgt spid="204845"/>
                                        </p:tgtEl>
                                        <p:attrNameLst>
                                          <p:attrName>style.visibility</p:attrName>
                                        </p:attrNameLst>
                                      </p:cBhvr>
                                      <p:to>
                                        <p:strVal val="visible"/>
                                      </p:to>
                                    </p:set>
                                    <p:animEffect transition="in" filter="dissolve">
                                      <p:cBhvr>
                                        <p:cTn id="69" dur="500"/>
                                        <p:tgtEl>
                                          <p:spTgt spid="204845"/>
                                        </p:tgtEl>
                                      </p:cBhvr>
                                    </p:animEffect>
                                  </p:childTnLst>
                                </p:cTn>
                              </p:par>
                            </p:childTnLst>
                          </p:cTn>
                        </p:par>
                        <p:par>
                          <p:cTn id="70" fill="hold" nodeType="afterGroup">
                            <p:stCondLst>
                              <p:cond delay="3500"/>
                            </p:stCondLst>
                            <p:childTnLst>
                              <p:par>
                                <p:cTn id="71" presetID="22" presetClass="entr" presetSubtype="1" fill="hold" nodeType="afterEffect">
                                  <p:stCondLst>
                                    <p:cond delay="0"/>
                                  </p:stCondLst>
                                  <p:childTnLst>
                                    <p:set>
                                      <p:cBhvr>
                                        <p:cTn id="72" dur="1" fill="hold">
                                          <p:stCondLst>
                                            <p:cond delay="0"/>
                                          </p:stCondLst>
                                        </p:cTn>
                                        <p:tgtEl>
                                          <p:spTgt spid="5"/>
                                        </p:tgtEl>
                                        <p:attrNameLst>
                                          <p:attrName>style.visibility</p:attrName>
                                        </p:attrNameLst>
                                      </p:cBhvr>
                                      <p:to>
                                        <p:strVal val="visible"/>
                                      </p:to>
                                    </p:set>
                                    <p:animEffect transition="in" filter="wipe(up)">
                                      <p:cBhvr>
                                        <p:cTn id="73" dur="500"/>
                                        <p:tgtEl>
                                          <p:spTgt spid="5"/>
                                        </p:tgtEl>
                                      </p:cBhvr>
                                    </p:animEffect>
                                  </p:childTnLst>
                                </p:cTn>
                              </p:par>
                            </p:childTnLst>
                          </p:cTn>
                        </p:par>
                        <p:par>
                          <p:cTn id="74" fill="hold" nodeType="afterGroup">
                            <p:stCondLst>
                              <p:cond delay="4000"/>
                            </p:stCondLst>
                            <p:childTnLst>
                              <p:par>
                                <p:cTn id="75" presetID="9" presetClass="entr" presetSubtype="0" fill="hold" grpId="0" nodeType="afterEffect">
                                  <p:stCondLst>
                                    <p:cond delay="0"/>
                                  </p:stCondLst>
                                  <p:childTnLst>
                                    <p:set>
                                      <p:cBhvr>
                                        <p:cTn id="76" dur="1" fill="hold">
                                          <p:stCondLst>
                                            <p:cond delay="0"/>
                                          </p:stCondLst>
                                        </p:cTn>
                                        <p:tgtEl>
                                          <p:spTgt spid="204829"/>
                                        </p:tgtEl>
                                        <p:attrNameLst>
                                          <p:attrName>style.visibility</p:attrName>
                                        </p:attrNameLst>
                                      </p:cBhvr>
                                      <p:to>
                                        <p:strVal val="visible"/>
                                      </p:to>
                                    </p:set>
                                    <p:animEffect transition="in" filter="dissolve">
                                      <p:cBhvr>
                                        <p:cTn id="77" dur="500"/>
                                        <p:tgtEl>
                                          <p:spTgt spid="204829"/>
                                        </p:tgtEl>
                                      </p:cBhvr>
                                    </p:animEffect>
                                  </p:childTnLst>
                                </p:cTn>
                              </p:par>
                            </p:childTnLst>
                          </p:cTn>
                        </p:par>
                        <p:par>
                          <p:cTn id="78" fill="hold" nodeType="afterGroup">
                            <p:stCondLst>
                              <p:cond delay="4500"/>
                            </p:stCondLst>
                            <p:childTnLst>
                              <p:par>
                                <p:cTn id="79" presetID="22" presetClass="entr" presetSubtype="1" fill="hold" nodeType="afterEffect">
                                  <p:stCondLst>
                                    <p:cond delay="0"/>
                                  </p:stCondLst>
                                  <p:childTnLst>
                                    <p:set>
                                      <p:cBhvr>
                                        <p:cTn id="80" dur="1" fill="hold">
                                          <p:stCondLst>
                                            <p:cond delay="0"/>
                                          </p:stCondLst>
                                        </p:cTn>
                                        <p:tgtEl>
                                          <p:spTgt spid="6"/>
                                        </p:tgtEl>
                                        <p:attrNameLst>
                                          <p:attrName>style.visibility</p:attrName>
                                        </p:attrNameLst>
                                      </p:cBhvr>
                                      <p:to>
                                        <p:strVal val="visible"/>
                                      </p:to>
                                    </p:set>
                                    <p:animEffect transition="in" filter="wipe(up)">
                                      <p:cBhvr>
                                        <p:cTn id="81" dur="500"/>
                                        <p:tgtEl>
                                          <p:spTgt spid="6"/>
                                        </p:tgtEl>
                                      </p:cBhvr>
                                    </p:animEffect>
                                  </p:childTnLst>
                                </p:cTn>
                              </p:par>
                            </p:childTnLst>
                          </p:cTn>
                        </p:par>
                        <p:par>
                          <p:cTn id="82" fill="hold" nodeType="afterGroup">
                            <p:stCondLst>
                              <p:cond delay="5000"/>
                            </p:stCondLst>
                            <p:childTnLst>
                              <p:par>
                                <p:cTn id="83" presetID="9" presetClass="entr" presetSubtype="0" fill="hold" grpId="0" nodeType="afterEffect">
                                  <p:stCondLst>
                                    <p:cond delay="0"/>
                                  </p:stCondLst>
                                  <p:childTnLst>
                                    <p:set>
                                      <p:cBhvr>
                                        <p:cTn id="84" dur="1" fill="hold">
                                          <p:stCondLst>
                                            <p:cond delay="0"/>
                                          </p:stCondLst>
                                        </p:cTn>
                                        <p:tgtEl>
                                          <p:spTgt spid="204830"/>
                                        </p:tgtEl>
                                        <p:attrNameLst>
                                          <p:attrName>style.visibility</p:attrName>
                                        </p:attrNameLst>
                                      </p:cBhvr>
                                      <p:to>
                                        <p:strVal val="visible"/>
                                      </p:to>
                                    </p:set>
                                    <p:animEffect transition="in" filter="dissolve">
                                      <p:cBhvr>
                                        <p:cTn id="85" dur="500"/>
                                        <p:tgtEl>
                                          <p:spTgt spid="204830"/>
                                        </p:tgtEl>
                                      </p:cBhvr>
                                    </p:animEffect>
                                  </p:childTnLst>
                                </p:cTn>
                              </p:par>
                            </p:childTnLst>
                          </p:cTn>
                        </p:par>
                        <p:par>
                          <p:cTn id="86" fill="hold" nodeType="afterGroup">
                            <p:stCondLst>
                              <p:cond delay="5500"/>
                            </p:stCondLst>
                            <p:childTnLst>
                              <p:par>
                                <p:cTn id="87" presetID="22" presetClass="entr" presetSubtype="1" fill="hold" nodeType="afterEffect">
                                  <p:stCondLst>
                                    <p:cond delay="0"/>
                                  </p:stCondLst>
                                  <p:childTnLst>
                                    <p:set>
                                      <p:cBhvr>
                                        <p:cTn id="88" dur="1" fill="hold">
                                          <p:stCondLst>
                                            <p:cond delay="0"/>
                                          </p:stCondLst>
                                        </p:cTn>
                                        <p:tgtEl>
                                          <p:spTgt spid="8"/>
                                        </p:tgtEl>
                                        <p:attrNameLst>
                                          <p:attrName>style.visibility</p:attrName>
                                        </p:attrNameLst>
                                      </p:cBhvr>
                                      <p:to>
                                        <p:strVal val="visible"/>
                                      </p:to>
                                    </p:set>
                                    <p:animEffect transition="in" filter="wipe(up)">
                                      <p:cBhvr>
                                        <p:cTn id="8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815" grpId="0" animBg="1"/>
      <p:bldP spid="204816" grpId="0" animBg="1"/>
      <p:bldP spid="204819" grpId="0" animBg="1"/>
      <p:bldP spid="204820" grpId="0" animBg="1"/>
      <p:bldP spid="204825" grpId="0" animBg="1"/>
      <p:bldP spid="204826" grpId="0" animBg="1"/>
      <p:bldP spid="204827" grpId="0" animBg="1"/>
      <p:bldP spid="204828" grpId="0" animBg="1"/>
      <p:bldP spid="204829" grpId="0" animBg="1"/>
      <p:bldP spid="204830" grpId="0" animBg="1"/>
      <p:bldP spid="204844" grpId="0" animBg="1"/>
      <p:bldP spid="20484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42" name="Rectangle 2"/>
          <p:cNvSpPr>
            <a:spLocks noGrp="1" noChangeArrowheads="1"/>
          </p:cNvSpPr>
          <p:nvPr>
            <p:ph type="title"/>
          </p:nvPr>
        </p:nvSpPr>
        <p:spPr/>
        <p:txBody>
          <a:bodyPr/>
          <a:lstStyle/>
          <a:p>
            <a:r>
              <a:rPr lang="en-US" altLang="en-US" sz="3600" dirty="0">
                <a:solidFill>
                  <a:schemeClr val="accent1">
                    <a:lumMod val="75000"/>
                  </a:schemeClr>
                </a:solidFill>
              </a:rPr>
              <a:t>Techniques: Cryptographic Algorithms</a:t>
            </a:r>
          </a:p>
        </p:txBody>
      </p:sp>
      <p:grpSp>
        <p:nvGrpSpPr>
          <p:cNvPr id="1187843" name="Group 3"/>
          <p:cNvGrpSpPr>
            <a:grpSpLocks/>
          </p:cNvGrpSpPr>
          <p:nvPr/>
        </p:nvGrpSpPr>
        <p:grpSpPr bwMode="auto">
          <a:xfrm>
            <a:off x="990600" y="1828800"/>
            <a:ext cx="8153400" cy="3744913"/>
            <a:chOff x="336" y="1056"/>
            <a:chExt cx="5088" cy="1703"/>
          </a:xfrm>
        </p:grpSpPr>
        <p:grpSp>
          <p:nvGrpSpPr>
            <p:cNvPr id="1187844" name="Group 4"/>
            <p:cNvGrpSpPr>
              <a:grpSpLocks/>
            </p:cNvGrpSpPr>
            <p:nvPr/>
          </p:nvGrpSpPr>
          <p:grpSpPr bwMode="auto">
            <a:xfrm>
              <a:off x="720" y="1824"/>
              <a:ext cx="2208" cy="935"/>
              <a:chOff x="720" y="1824"/>
              <a:chExt cx="2208" cy="935"/>
            </a:xfrm>
          </p:grpSpPr>
          <p:sp>
            <p:nvSpPr>
              <p:cNvPr id="1187845" name="Text Box 5"/>
              <p:cNvSpPr txBox="1">
                <a:spLocks noChangeArrowheads="1"/>
              </p:cNvSpPr>
              <p:nvPr/>
            </p:nvSpPr>
            <p:spPr bwMode="auto">
              <a:xfrm>
                <a:off x="720" y="2592"/>
                <a:ext cx="911" cy="1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800"/>
                  <a:t>ATTACKER</a:t>
                </a:r>
              </a:p>
            </p:txBody>
          </p:sp>
          <p:cxnSp>
            <p:nvCxnSpPr>
              <p:cNvPr id="1187846" name="AutoShape 6"/>
              <p:cNvCxnSpPr>
                <a:cxnSpLocks noChangeShapeType="1"/>
                <a:stCxn id="1187845" idx="3"/>
                <a:endCxn id="1187870" idx="2"/>
              </p:cNvCxnSpPr>
              <p:nvPr/>
            </p:nvCxnSpPr>
            <p:spPr bwMode="auto">
              <a:xfrm flipV="1">
                <a:off x="1632" y="1824"/>
                <a:ext cx="1296" cy="884"/>
              </a:xfrm>
              <a:prstGeom prst="bentConnector2">
                <a:avLst/>
              </a:prstGeom>
              <a:noFill/>
              <a:ln w="76200" cap="sq">
                <a:solidFill>
                  <a:schemeClr val="tx1"/>
                </a:solidFill>
                <a:miter lim="800000"/>
                <a:headEnd type="none" w="sm" len="sm"/>
                <a:tailEnd type="triangl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187847" name="Group 7"/>
            <p:cNvGrpSpPr>
              <a:grpSpLocks/>
            </p:cNvGrpSpPr>
            <p:nvPr/>
          </p:nvGrpSpPr>
          <p:grpSpPr bwMode="auto">
            <a:xfrm>
              <a:off x="336" y="1104"/>
              <a:ext cx="2016" cy="1008"/>
              <a:chOff x="336" y="1104"/>
              <a:chExt cx="2016" cy="1008"/>
            </a:xfrm>
          </p:grpSpPr>
          <p:sp>
            <p:nvSpPr>
              <p:cNvPr id="1187848" name="Rectangle 8"/>
              <p:cNvSpPr>
                <a:spLocks noChangeArrowheads="1"/>
              </p:cNvSpPr>
              <p:nvPr/>
            </p:nvSpPr>
            <p:spPr bwMode="auto">
              <a:xfrm>
                <a:off x="1776" y="1344"/>
                <a:ext cx="480" cy="336"/>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49" name="Text Box 9"/>
              <p:cNvSpPr txBox="1">
                <a:spLocks noChangeArrowheads="1"/>
              </p:cNvSpPr>
              <p:nvPr/>
            </p:nvSpPr>
            <p:spPr bwMode="auto">
              <a:xfrm>
                <a:off x="1824" y="1392"/>
                <a:ext cx="384" cy="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600" b="1">
                    <a:solidFill>
                      <a:srgbClr val="FF0000"/>
                    </a:solidFill>
                  </a:rPr>
                  <a:t>Key</a:t>
                </a:r>
              </a:p>
              <a:p>
                <a:pPr eaLnBrk="0" hangingPunct="0">
                  <a:spcBef>
                    <a:spcPct val="50000"/>
                  </a:spcBef>
                </a:pPr>
                <a:r>
                  <a:rPr lang="en-US" altLang="en-US" sz="1600" b="1">
                    <a:solidFill>
                      <a:srgbClr val="FF0000"/>
                    </a:solidFill>
                  </a:rPr>
                  <a:t> (e)</a:t>
                </a:r>
                <a:endParaRPr lang="en-US" altLang="en-US" sz="1200" b="1">
                  <a:solidFill>
                    <a:srgbClr val="FF0000"/>
                  </a:solidFill>
                </a:endParaRPr>
              </a:p>
            </p:txBody>
          </p:sp>
          <p:sp>
            <p:nvSpPr>
              <p:cNvPr id="1187850" name="Text Box 10"/>
              <p:cNvSpPr txBox="1">
                <a:spLocks noChangeArrowheads="1"/>
              </p:cNvSpPr>
              <p:nvPr/>
            </p:nvSpPr>
            <p:spPr bwMode="auto">
              <a:xfrm>
                <a:off x="1776" y="1104"/>
                <a:ext cx="528" cy="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encrypt</a:t>
                </a:r>
                <a:endParaRPr lang="en-US" altLang="en-US" sz="2400"/>
              </a:p>
            </p:txBody>
          </p:sp>
          <p:sp>
            <p:nvSpPr>
              <p:cNvPr id="1187851" name="Rectangle 11"/>
              <p:cNvSpPr>
                <a:spLocks noChangeArrowheads="1"/>
              </p:cNvSpPr>
              <p:nvPr/>
            </p:nvSpPr>
            <p:spPr bwMode="auto">
              <a:xfrm>
                <a:off x="336" y="1104"/>
                <a:ext cx="2016" cy="1008"/>
              </a:xfrm>
              <a:prstGeom prst="rect">
                <a:avLst/>
              </a:prstGeom>
              <a:noFill/>
              <a:ln w="12700">
                <a:solidFill>
                  <a:schemeClr val="tx1"/>
                </a:solidFill>
                <a:prstDash val="lgDash"/>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grpSp>
        <p:grpSp>
          <p:nvGrpSpPr>
            <p:cNvPr id="1187852" name="Group 12"/>
            <p:cNvGrpSpPr>
              <a:grpSpLocks/>
            </p:cNvGrpSpPr>
            <p:nvPr/>
          </p:nvGrpSpPr>
          <p:grpSpPr bwMode="auto">
            <a:xfrm>
              <a:off x="3984" y="1152"/>
              <a:ext cx="720" cy="667"/>
              <a:chOff x="3984" y="1152"/>
              <a:chExt cx="720" cy="667"/>
            </a:xfrm>
          </p:grpSpPr>
          <p:sp>
            <p:nvSpPr>
              <p:cNvPr id="1187853" name="Line 13"/>
              <p:cNvSpPr>
                <a:spLocks noChangeShapeType="1"/>
              </p:cNvSpPr>
              <p:nvPr/>
            </p:nvSpPr>
            <p:spPr bwMode="auto">
              <a:xfrm>
                <a:off x="3984" y="1536"/>
                <a:ext cx="672" cy="0"/>
              </a:xfrm>
              <a:prstGeom prst="line">
                <a:avLst/>
              </a:prstGeom>
              <a:noFill/>
              <a:ln w="12700" cap="sq">
                <a:solidFill>
                  <a:schemeClr val="tx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54" name="Text Box 14"/>
              <p:cNvSpPr txBox="1">
                <a:spLocks noChangeArrowheads="1"/>
              </p:cNvSpPr>
              <p:nvPr/>
            </p:nvSpPr>
            <p:spPr bwMode="auto">
              <a:xfrm>
                <a:off x="4032" y="1152"/>
                <a:ext cx="576"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plaintext message</a:t>
                </a:r>
                <a:endParaRPr lang="en-US" altLang="en-US" sz="2400"/>
              </a:p>
            </p:txBody>
          </p:sp>
          <p:sp>
            <p:nvSpPr>
              <p:cNvPr id="1187855" name="Text Box 15"/>
              <p:cNvSpPr txBox="1">
                <a:spLocks noChangeArrowheads="1"/>
              </p:cNvSpPr>
              <p:nvPr/>
            </p:nvSpPr>
            <p:spPr bwMode="auto">
              <a:xfrm>
                <a:off x="4033" y="1584"/>
                <a:ext cx="671"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latin typeface="Bookman Old Style" charset="0"/>
                  </a:rPr>
                  <a:t>retreat at dawn</a:t>
                </a:r>
                <a:endParaRPr lang="en-US" altLang="en-US" sz="2400">
                  <a:latin typeface="Bookman Old Style" charset="0"/>
                </a:endParaRPr>
              </a:p>
            </p:txBody>
          </p:sp>
        </p:grpSp>
        <p:grpSp>
          <p:nvGrpSpPr>
            <p:cNvPr id="1187856" name="Group 16"/>
            <p:cNvGrpSpPr>
              <a:grpSpLocks/>
            </p:cNvGrpSpPr>
            <p:nvPr/>
          </p:nvGrpSpPr>
          <p:grpSpPr bwMode="auto">
            <a:xfrm>
              <a:off x="3408" y="1104"/>
              <a:ext cx="672" cy="810"/>
              <a:chOff x="3408" y="1104"/>
              <a:chExt cx="672" cy="810"/>
            </a:xfrm>
          </p:grpSpPr>
          <p:sp>
            <p:nvSpPr>
              <p:cNvPr id="1187857" name="Rectangle 17"/>
              <p:cNvSpPr>
                <a:spLocks noChangeArrowheads="1"/>
              </p:cNvSpPr>
              <p:nvPr/>
            </p:nvSpPr>
            <p:spPr bwMode="auto">
              <a:xfrm>
                <a:off x="3504" y="1344"/>
                <a:ext cx="480" cy="336"/>
              </a:xfrm>
              <a:prstGeom prst="rect">
                <a:avLst/>
              </a:prstGeom>
              <a:noFill/>
              <a:ln w="12700" cap="sq">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58" name="Text Box 18"/>
              <p:cNvSpPr txBox="1">
                <a:spLocks noChangeArrowheads="1"/>
              </p:cNvSpPr>
              <p:nvPr/>
            </p:nvSpPr>
            <p:spPr bwMode="auto">
              <a:xfrm>
                <a:off x="3552" y="1392"/>
                <a:ext cx="384" cy="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600" b="1">
                    <a:solidFill>
                      <a:srgbClr val="FF0000"/>
                    </a:solidFill>
                  </a:rPr>
                  <a:t>Key</a:t>
                </a:r>
              </a:p>
              <a:p>
                <a:pPr eaLnBrk="0" hangingPunct="0">
                  <a:spcBef>
                    <a:spcPct val="50000"/>
                  </a:spcBef>
                </a:pPr>
                <a:r>
                  <a:rPr lang="en-US" altLang="en-US" sz="1600" b="1">
                    <a:solidFill>
                      <a:srgbClr val="FF0000"/>
                    </a:solidFill>
                  </a:rPr>
                  <a:t> (d)</a:t>
                </a:r>
                <a:endParaRPr lang="en-US" altLang="en-US" sz="1200" b="1">
                  <a:solidFill>
                    <a:srgbClr val="FF0000"/>
                  </a:solidFill>
                </a:endParaRPr>
              </a:p>
            </p:txBody>
          </p:sp>
          <p:sp>
            <p:nvSpPr>
              <p:cNvPr id="1187859" name="Text Box 19"/>
              <p:cNvSpPr txBox="1">
                <a:spLocks noChangeArrowheads="1"/>
              </p:cNvSpPr>
              <p:nvPr/>
            </p:nvSpPr>
            <p:spPr bwMode="auto">
              <a:xfrm>
                <a:off x="3408" y="1104"/>
                <a:ext cx="576" cy="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decrypt</a:t>
                </a:r>
                <a:endParaRPr lang="en-US" altLang="en-US" sz="2400"/>
              </a:p>
            </p:txBody>
          </p:sp>
          <p:sp>
            <p:nvSpPr>
              <p:cNvPr id="1187860" name="Text Box 20"/>
              <p:cNvSpPr txBox="1">
                <a:spLocks noChangeArrowheads="1"/>
              </p:cNvSpPr>
              <p:nvPr/>
            </p:nvSpPr>
            <p:spPr bwMode="auto">
              <a:xfrm>
                <a:off x="3408" y="1776"/>
                <a:ext cx="672" cy="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ciphertext</a:t>
                </a:r>
                <a:endParaRPr lang="en-US" altLang="en-US" sz="2400"/>
              </a:p>
            </p:txBody>
          </p:sp>
        </p:grpSp>
        <p:grpSp>
          <p:nvGrpSpPr>
            <p:cNvPr id="1187861" name="Group 21"/>
            <p:cNvGrpSpPr>
              <a:grpSpLocks/>
            </p:cNvGrpSpPr>
            <p:nvPr/>
          </p:nvGrpSpPr>
          <p:grpSpPr bwMode="auto">
            <a:xfrm>
              <a:off x="480" y="1200"/>
              <a:ext cx="1296" cy="619"/>
              <a:chOff x="480" y="1200"/>
              <a:chExt cx="1296" cy="619"/>
            </a:xfrm>
          </p:grpSpPr>
          <p:sp>
            <p:nvSpPr>
              <p:cNvPr id="1187862" name="Text Box 22"/>
              <p:cNvSpPr txBox="1">
                <a:spLocks noChangeArrowheads="1"/>
              </p:cNvSpPr>
              <p:nvPr/>
            </p:nvSpPr>
            <p:spPr bwMode="auto">
              <a:xfrm>
                <a:off x="1056" y="1200"/>
                <a:ext cx="578"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plaintext message</a:t>
                </a:r>
                <a:endParaRPr lang="en-US" altLang="en-US" sz="2400"/>
              </a:p>
            </p:txBody>
          </p:sp>
          <p:grpSp>
            <p:nvGrpSpPr>
              <p:cNvPr id="1187863" name="Group 23"/>
              <p:cNvGrpSpPr>
                <a:grpSpLocks/>
              </p:cNvGrpSpPr>
              <p:nvPr/>
            </p:nvGrpSpPr>
            <p:grpSpPr bwMode="auto">
              <a:xfrm>
                <a:off x="480" y="1440"/>
                <a:ext cx="1296" cy="379"/>
                <a:chOff x="480" y="1440"/>
                <a:chExt cx="1296" cy="379"/>
              </a:xfrm>
            </p:grpSpPr>
            <p:sp>
              <p:nvSpPr>
                <p:cNvPr id="1187864" name="Line 24"/>
                <p:cNvSpPr>
                  <a:spLocks noChangeShapeType="1"/>
                </p:cNvSpPr>
                <p:nvPr/>
              </p:nvSpPr>
              <p:spPr bwMode="auto">
                <a:xfrm>
                  <a:off x="1104" y="1536"/>
                  <a:ext cx="672" cy="0"/>
                </a:xfrm>
                <a:prstGeom prst="line">
                  <a:avLst/>
                </a:prstGeom>
                <a:noFill/>
                <a:ln w="12700" cap="sq">
                  <a:solidFill>
                    <a:schemeClr val="tx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65" name="Text Box 25"/>
                <p:cNvSpPr txBox="1">
                  <a:spLocks noChangeArrowheads="1"/>
                </p:cNvSpPr>
                <p:nvPr/>
              </p:nvSpPr>
              <p:spPr bwMode="auto">
                <a:xfrm>
                  <a:off x="1056" y="1584"/>
                  <a:ext cx="671" cy="2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latin typeface="Bookman Old Style" charset="0"/>
                    </a:rPr>
                    <a:t>retreat at dawn</a:t>
                  </a:r>
                  <a:endParaRPr lang="en-US" altLang="en-US" sz="2400">
                    <a:latin typeface="Bookman Old Style" charset="0"/>
                  </a:endParaRPr>
                </a:p>
              </p:txBody>
            </p:sp>
            <p:sp>
              <p:nvSpPr>
                <p:cNvPr id="1187866" name="Text Box 26"/>
                <p:cNvSpPr txBox="1">
                  <a:spLocks noChangeArrowheads="1"/>
                </p:cNvSpPr>
                <p:nvPr/>
              </p:nvSpPr>
              <p:spPr bwMode="auto">
                <a:xfrm>
                  <a:off x="480" y="1440"/>
                  <a:ext cx="624" cy="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SENDER</a:t>
                  </a:r>
                  <a:endParaRPr lang="en-US" altLang="en-US" sz="1200"/>
                </a:p>
              </p:txBody>
            </p:sp>
          </p:grpSp>
        </p:grpSp>
        <p:grpSp>
          <p:nvGrpSpPr>
            <p:cNvPr id="1187867" name="Group 27"/>
            <p:cNvGrpSpPr>
              <a:grpSpLocks/>
            </p:cNvGrpSpPr>
            <p:nvPr/>
          </p:nvGrpSpPr>
          <p:grpSpPr bwMode="auto">
            <a:xfrm>
              <a:off x="2256" y="1056"/>
              <a:ext cx="3168" cy="1008"/>
              <a:chOff x="2256" y="1056"/>
              <a:chExt cx="3168" cy="1008"/>
            </a:xfrm>
          </p:grpSpPr>
          <p:sp>
            <p:nvSpPr>
              <p:cNvPr id="1187868" name="Line 28"/>
              <p:cNvSpPr>
                <a:spLocks noChangeShapeType="1"/>
              </p:cNvSpPr>
              <p:nvPr/>
            </p:nvSpPr>
            <p:spPr bwMode="auto">
              <a:xfrm>
                <a:off x="2256" y="1536"/>
                <a:ext cx="1248" cy="0"/>
              </a:xfrm>
              <a:prstGeom prst="line">
                <a:avLst/>
              </a:prstGeom>
              <a:noFill/>
              <a:ln w="12700" cap="sq">
                <a:solidFill>
                  <a:schemeClr val="tx1"/>
                </a:solidFill>
                <a:round/>
                <a:headEnd type="none" w="sm" len="sm"/>
                <a:tailEnd type="stealth"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69" name="Text Box 29"/>
              <p:cNvSpPr txBox="1">
                <a:spLocks noChangeArrowheads="1"/>
              </p:cNvSpPr>
              <p:nvPr/>
            </p:nvSpPr>
            <p:spPr bwMode="auto">
              <a:xfrm>
                <a:off x="2592" y="1296"/>
                <a:ext cx="672" cy="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ciphertext</a:t>
                </a:r>
                <a:endParaRPr lang="en-US" altLang="en-US" sz="2400"/>
              </a:p>
            </p:txBody>
          </p:sp>
          <p:sp>
            <p:nvSpPr>
              <p:cNvPr id="1187870" name="Text Box 30"/>
              <p:cNvSpPr txBox="1">
                <a:spLocks noChangeArrowheads="1"/>
              </p:cNvSpPr>
              <p:nvPr/>
            </p:nvSpPr>
            <p:spPr bwMode="auto">
              <a:xfrm>
                <a:off x="2546" y="1632"/>
                <a:ext cx="766" cy="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latin typeface="Bookman Old Style" charset="0"/>
                  </a:rPr>
                  <a:t>sb%6x*cmf</a:t>
                </a:r>
                <a:endParaRPr lang="en-US" altLang="en-US" sz="2400">
                  <a:latin typeface="Bookman Old Style" charset="0"/>
                </a:endParaRPr>
              </a:p>
            </p:txBody>
          </p:sp>
          <p:sp>
            <p:nvSpPr>
              <p:cNvPr id="1187871" name="Rectangle 31"/>
              <p:cNvSpPr>
                <a:spLocks noChangeArrowheads="1"/>
              </p:cNvSpPr>
              <p:nvPr/>
            </p:nvSpPr>
            <p:spPr bwMode="auto">
              <a:xfrm>
                <a:off x="3312" y="1056"/>
                <a:ext cx="2064" cy="1008"/>
              </a:xfrm>
              <a:prstGeom prst="rect">
                <a:avLst/>
              </a:prstGeom>
              <a:noFill/>
              <a:ln w="12700">
                <a:solidFill>
                  <a:schemeClr val="tx1"/>
                </a:solidFill>
                <a:prstDash val="lgDash"/>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a:p>
            </p:txBody>
          </p:sp>
          <p:sp>
            <p:nvSpPr>
              <p:cNvPr id="1187872" name="Text Box 32"/>
              <p:cNvSpPr txBox="1">
                <a:spLocks noChangeArrowheads="1"/>
              </p:cNvSpPr>
              <p:nvPr/>
            </p:nvSpPr>
            <p:spPr bwMode="auto">
              <a:xfrm>
                <a:off x="4704" y="1440"/>
                <a:ext cx="720" cy="1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cap="sq">
                    <a:solidFill>
                      <a:schemeClr val="tx1"/>
                    </a:solidFill>
                    <a:miter lim="800000"/>
                    <a:headEnd type="none" w="sm" len="sm"/>
                    <a:tailEnd type="none" w="sm" len="sm"/>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eaLnBrk="0" hangingPunct="0">
                  <a:spcBef>
                    <a:spcPct val="50000"/>
                  </a:spcBef>
                </a:pPr>
                <a:r>
                  <a:rPr lang="en-US" altLang="en-US" sz="1400"/>
                  <a:t>RECEIVER</a:t>
                </a:r>
                <a:endParaRPr lang="en-US" altLang="en-US" sz="1200"/>
              </a:p>
            </p:txBody>
          </p:sp>
        </p:grpSp>
      </p:grpSp>
    </p:spTree>
    <p:extLst>
      <p:ext uri="{BB962C8B-B14F-4D97-AF65-F5344CB8AC3E}">
        <p14:creationId xmlns:p14="http://schemas.microsoft.com/office/powerpoint/2010/main" val="26971343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6338" name="Rectangle 2"/>
          <p:cNvSpPr>
            <a:spLocks noGrp="1" noChangeArrowheads="1"/>
          </p:cNvSpPr>
          <p:nvPr>
            <p:ph type="title"/>
          </p:nvPr>
        </p:nvSpPr>
        <p:spPr/>
        <p:txBody>
          <a:bodyPr/>
          <a:lstStyle/>
          <a:p>
            <a:r>
              <a:rPr lang="en-US" altLang="en-US" dirty="0">
                <a:solidFill>
                  <a:schemeClr val="accent1">
                    <a:lumMod val="75000"/>
                  </a:schemeClr>
                </a:solidFill>
              </a:rPr>
              <a:t>Confidentiality</a:t>
            </a:r>
          </a:p>
        </p:txBody>
      </p:sp>
      <p:sp>
        <p:nvSpPr>
          <p:cNvPr id="1166339" name="Rectangle 3"/>
          <p:cNvSpPr>
            <a:spLocks noGrp="1" noChangeArrowheads="1"/>
          </p:cNvSpPr>
          <p:nvPr>
            <p:ph type="body" idx="1"/>
          </p:nvPr>
        </p:nvSpPr>
        <p:spPr/>
        <p:txBody>
          <a:bodyPr/>
          <a:lstStyle/>
          <a:p>
            <a:r>
              <a:rPr lang="en-US" altLang="en-US"/>
              <a:t>Information is exchanged over the un-trusted network.</a:t>
            </a:r>
          </a:p>
          <a:p>
            <a:r>
              <a:rPr lang="en-US" altLang="en-US"/>
              <a:t>Information, while exchange, should remain secret. </a:t>
            </a:r>
          </a:p>
          <a:p>
            <a:r>
              <a:rPr lang="en-US" altLang="en-US"/>
              <a:t>Confidentiality related to both the storage as well as transmission of information. </a:t>
            </a:r>
          </a:p>
        </p:txBody>
      </p:sp>
    </p:spTree>
    <p:extLst>
      <p:ext uri="{BB962C8B-B14F-4D97-AF65-F5344CB8AC3E}">
        <p14:creationId xmlns:p14="http://schemas.microsoft.com/office/powerpoint/2010/main" val="6853762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9410" name="Rectangle 2"/>
          <p:cNvSpPr>
            <a:spLocks noGrp="1" noChangeArrowheads="1"/>
          </p:cNvSpPr>
          <p:nvPr>
            <p:ph type="title"/>
          </p:nvPr>
        </p:nvSpPr>
        <p:spPr/>
        <p:txBody>
          <a:bodyPr/>
          <a:lstStyle/>
          <a:p>
            <a:r>
              <a:rPr lang="en-US" altLang="en-US" dirty="0">
                <a:solidFill>
                  <a:schemeClr val="accent1">
                    <a:lumMod val="75000"/>
                  </a:schemeClr>
                </a:solidFill>
              </a:rPr>
              <a:t>Integrity</a:t>
            </a:r>
          </a:p>
        </p:txBody>
      </p:sp>
      <p:sp>
        <p:nvSpPr>
          <p:cNvPr id="1169411" name="Rectangle 3"/>
          <p:cNvSpPr>
            <a:spLocks noGrp="1" noChangeArrowheads="1"/>
          </p:cNvSpPr>
          <p:nvPr>
            <p:ph type="body" idx="1"/>
          </p:nvPr>
        </p:nvSpPr>
        <p:spPr/>
        <p:txBody>
          <a:bodyPr/>
          <a:lstStyle/>
          <a:p>
            <a:pPr>
              <a:lnSpc>
                <a:spcPct val="90000"/>
              </a:lnSpc>
            </a:pPr>
            <a:r>
              <a:rPr lang="en-US" altLang="en-US" sz="2400"/>
              <a:t>Information is always changing. </a:t>
            </a:r>
          </a:p>
          <a:p>
            <a:pPr>
              <a:lnSpc>
                <a:spcPct val="90000"/>
              </a:lnSpc>
            </a:pPr>
            <a:endParaRPr lang="en-US" altLang="en-US" sz="2400"/>
          </a:p>
          <a:p>
            <a:pPr>
              <a:lnSpc>
                <a:spcPct val="90000"/>
              </a:lnSpc>
            </a:pPr>
            <a:r>
              <a:rPr lang="en-US" altLang="en-US" sz="2400"/>
              <a:t>But the change should be made by authorized users</a:t>
            </a:r>
          </a:p>
          <a:p>
            <a:pPr lvl="1">
              <a:lnSpc>
                <a:spcPct val="90000"/>
              </a:lnSpc>
            </a:pPr>
            <a:r>
              <a:rPr lang="en-US" altLang="en-US" sz="2000"/>
              <a:t>modification: change made by unauthorized users.</a:t>
            </a:r>
          </a:p>
          <a:p>
            <a:pPr>
              <a:lnSpc>
                <a:spcPct val="90000"/>
              </a:lnSpc>
            </a:pPr>
            <a:endParaRPr lang="en-US" altLang="en-US" sz="2400"/>
          </a:p>
          <a:p>
            <a:pPr>
              <a:lnSpc>
                <a:spcPct val="90000"/>
              </a:lnSpc>
            </a:pPr>
            <a:r>
              <a:rPr lang="en-US" altLang="en-US" sz="2400"/>
              <a:t>Need techniques to ensure the integrity of data:</a:t>
            </a:r>
          </a:p>
          <a:p>
            <a:pPr lvl="1">
              <a:lnSpc>
                <a:spcPct val="90000"/>
              </a:lnSpc>
            </a:pPr>
            <a:r>
              <a:rPr lang="en-US" altLang="en-US" sz="2000"/>
              <a:t>preventing the modification</a:t>
            </a:r>
          </a:p>
          <a:p>
            <a:pPr lvl="1">
              <a:lnSpc>
                <a:spcPct val="90000"/>
              </a:lnSpc>
            </a:pPr>
            <a:r>
              <a:rPr lang="en-US" altLang="en-US" sz="2000"/>
              <a:t>detect any modification made</a:t>
            </a:r>
          </a:p>
        </p:txBody>
      </p:sp>
    </p:spTree>
    <p:extLst>
      <p:ext uri="{BB962C8B-B14F-4D97-AF65-F5344CB8AC3E}">
        <p14:creationId xmlns:p14="http://schemas.microsoft.com/office/powerpoint/2010/main" val="1662015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0434" name="Rectangle 2"/>
          <p:cNvSpPr>
            <a:spLocks noGrp="1" noChangeArrowheads="1"/>
          </p:cNvSpPr>
          <p:nvPr>
            <p:ph type="title"/>
          </p:nvPr>
        </p:nvSpPr>
        <p:spPr/>
        <p:txBody>
          <a:bodyPr/>
          <a:lstStyle/>
          <a:p>
            <a:r>
              <a:rPr lang="en-US" altLang="en-US" dirty="0">
                <a:solidFill>
                  <a:schemeClr val="accent1">
                    <a:lumMod val="75000"/>
                  </a:schemeClr>
                </a:solidFill>
              </a:rPr>
              <a:t>Availability</a:t>
            </a:r>
          </a:p>
        </p:txBody>
      </p:sp>
      <p:sp>
        <p:nvSpPr>
          <p:cNvPr id="1170435" name="Rectangle 3"/>
          <p:cNvSpPr>
            <a:spLocks noGrp="1" noChangeArrowheads="1"/>
          </p:cNvSpPr>
          <p:nvPr>
            <p:ph type="body" idx="1"/>
          </p:nvPr>
        </p:nvSpPr>
        <p:spPr/>
        <p:txBody>
          <a:bodyPr/>
          <a:lstStyle/>
          <a:p>
            <a:pPr>
              <a:lnSpc>
                <a:spcPct val="90000"/>
              </a:lnSpc>
            </a:pPr>
            <a:r>
              <a:rPr lang="en-US" altLang="en-US"/>
              <a:t>Confidentiality and Integrity should not hinder the availability of data.</a:t>
            </a:r>
          </a:p>
          <a:p>
            <a:pPr>
              <a:lnSpc>
                <a:spcPct val="90000"/>
              </a:lnSpc>
            </a:pPr>
            <a:endParaRPr lang="en-US" altLang="en-US"/>
          </a:p>
          <a:p>
            <a:pPr>
              <a:lnSpc>
                <a:spcPct val="90000"/>
              </a:lnSpc>
            </a:pPr>
            <a:r>
              <a:rPr lang="en-US" altLang="en-US"/>
              <a:t>Data must be available to authorized users.</a:t>
            </a:r>
          </a:p>
          <a:p>
            <a:pPr>
              <a:lnSpc>
                <a:spcPct val="90000"/>
              </a:lnSpc>
              <a:buFontTx/>
              <a:buNone/>
            </a:pPr>
            <a:r>
              <a:rPr lang="en-US" altLang="en-US"/>
              <a:t>  </a:t>
            </a:r>
          </a:p>
          <a:p>
            <a:pPr>
              <a:lnSpc>
                <a:spcPct val="90000"/>
              </a:lnSpc>
            </a:pPr>
            <a:r>
              <a:rPr lang="en-US" altLang="en-US"/>
              <a:t>Cryptographic mechanisms should have a small overhead.</a:t>
            </a:r>
          </a:p>
        </p:txBody>
      </p:sp>
    </p:spTree>
    <p:extLst>
      <p:ext uri="{BB962C8B-B14F-4D97-AF65-F5344CB8AC3E}">
        <p14:creationId xmlns:p14="http://schemas.microsoft.com/office/powerpoint/2010/main" val="1620541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4402" name="Rectangle 2"/>
          <p:cNvSpPr>
            <a:spLocks noGrp="1" noChangeArrowheads="1"/>
          </p:cNvSpPr>
          <p:nvPr>
            <p:ph type="title"/>
          </p:nvPr>
        </p:nvSpPr>
        <p:spPr/>
        <p:txBody>
          <a:bodyPr/>
          <a:lstStyle/>
          <a:p>
            <a:r>
              <a:rPr lang="en-US" altLang="en-US" dirty="0">
                <a:solidFill>
                  <a:schemeClr val="accent1">
                    <a:lumMod val="75000"/>
                  </a:schemeClr>
                </a:solidFill>
              </a:rPr>
              <a:t>Definitions</a:t>
            </a:r>
          </a:p>
        </p:txBody>
      </p:sp>
      <p:sp>
        <p:nvSpPr>
          <p:cNvPr id="1254403" name="Rectangle 3"/>
          <p:cNvSpPr>
            <a:spLocks noGrp="1" noChangeArrowheads="1"/>
          </p:cNvSpPr>
          <p:nvPr>
            <p:ph type="body" idx="1"/>
          </p:nvPr>
        </p:nvSpPr>
        <p:spPr>
          <a:xfrm>
            <a:off x="685800" y="1828800"/>
            <a:ext cx="7772400" cy="4419600"/>
          </a:xfrm>
        </p:spPr>
        <p:txBody>
          <a:bodyPr/>
          <a:lstStyle/>
          <a:p>
            <a:pPr>
              <a:lnSpc>
                <a:spcPct val="90000"/>
              </a:lnSpc>
            </a:pPr>
            <a:r>
              <a:rPr lang="en-US" altLang="en-US" sz="2800" dirty="0">
                <a:latin typeface="Times-Roman" charset="0"/>
              </a:rPr>
              <a:t>A </a:t>
            </a:r>
            <a:r>
              <a:rPr lang="en-US" altLang="en-US" sz="2800" i="1" dirty="0">
                <a:latin typeface="Times-Italic" charset="0"/>
              </a:rPr>
              <a:t>cipher</a:t>
            </a:r>
            <a:r>
              <a:rPr lang="en-US" altLang="en-US" sz="2800" dirty="0">
                <a:latin typeface="Times-Italic" charset="0"/>
              </a:rPr>
              <a:t> or </a:t>
            </a:r>
            <a:r>
              <a:rPr lang="en-US" altLang="en-US" sz="2800" i="1" dirty="0">
                <a:latin typeface="Times-Italic" charset="0"/>
              </a:rPr>
              <a:t>cryptosystem</a:t>
            </a:r>
            <a:r>
              <a:rPr lang="en-US" altLang="en-US" sz="2800" dirty="0">
                <a:latin typeface="Times-Italic" charset="0"/>
              </a:rPr>
              <a:t> </a:t>
            </a:r>
            <a:r>
              <a:rPr lang="en-US" altLang="en-US" sz="2800" dirty="0">
                <a:latin typeface="Times-Roman" charset="0"/>
              </a:rPr>
              <a:t>is used to </a:t>
            </a:r>
            <a:r>
              <a:rPr lang="en-US" altLang="en-US" sz="2800" i="1" dirty="0">
                <a:latin typeface="Times-Italic" charset="0"/>
              </a:rPr>
              <a:t>encrypt  </a:t>
            </a:r>
            <a:r>
              <a:rPr lang="en-US" altLang="en-US" sz="2800" dirty="0">
                <a:latin typeface="Times-Italic" charset="0"/>
              </a:rPr>
              <a:t>the </a:t>
            </a:r>
            <a:r>
              <a:rPr lang="en-US" altLang="en-US" sz="2800" i="1" dirty="0">
                <a:latin typeface="Times-Italic" charset="0"/>
              </a:rPr>
              <a:t>plaintext </a:t>
            </a:r>
            <a:endParaRPr lang="en-US" altLang="en-US" sz="2800" dirty="0">
              <a:latin typeface="Times-Roman" charset="0"/>
            </a:endParaRPr>
          </a:p>
          <a:p>
            <a:pPr>
              <a:lnSpc>
                <a:spcPct val="90000"/>
              </a:lnSpc>
            </a:pPr>
            <a:r>
              <a:rPr lang="en-US" altLang="en-US" sz="2800" dirty="0">
                <a:latin typeface="Times-Roman" charset="0"/>
              </a:rPr>
              <a:t>The result of encryption is </a:t>
            </a:r>
            <a:r>
              <a:rPr lang="en-US" altLang="en-US" sz="2800" i="1" dirty="0" err="1">
                <a:latin typeface="Times-Italic" charset="0"/>
              </a:rPr>
              <a:t>ciphertext</a:t>
            </a:r>
            <a:r>
              <a:rPr lang="en-US" altLang="en-US" sz="2800" i="1" dirty="0">
                <a:solidFill>
                  <a:srgbClr val="FF0000"/>
                </a:solidFill>
                <a:latin typeface="Times-Italic" charset="0"/>
              </a:rPr>
              <a:t> </a:t>
            </a:r>
            <a:r>
              <a:rPr lang="en-US" altLang="en-US" sz="2800" dirty="0">
                <a:latin typeface="Times-Roman" charset="0"/>
              </a:rPr>
              <a:t>  </a:t>
            </a:r>
          </a:p>
          <a:p>
            <a:pPr>
              <a:lnSpc>
                <a:spcPct val="90000"/>
              </a:lnSpc>
            </a:pPr>
            <a:r>
              <a:rPr lang="en-US" altLang="en-US" sz="2800" dirty="0">
                <a:latin typeface="Times-Roman" charset="0"/>
              </a:rPr>
              <a:t>We </a:t>
            </a:r>
            <a:r>
              <a:rPr lang="en-US" altLang="en-US" sz="2800" i="1" dirty="0">
                <a:latin typeface="Times-Italic" charset="0"/>
              </a:rPr>
              <a:t>decrypt </a:t>
            </a:r>
            <a:r>
              <a:rPr lang="en-US" altLang="en-US" sz="2800" i="1" dirty="0">
                <a:solidFill>
                  <a:srgbClr val="FF0000"/>
                </a:solidFill>
                <a:latin typeface="Times-Italic" charset="0"/>
              </a:rPr>
              <a:t> </a:t>
            </a:r>
            <a:r>
              <a:rPr lang="en-US" altLang="en-US" sz="2800" dirty="0" err="1">
                <a:latin typeface="Times-Roman" charset="0"/>
              </a:rPr>
              <a:t>ciphertext</a:t>
            </a:r>
            <a:r>
              <a:rPr lang="en-US" altLang="en-US" sz="2800" dirty="0">
                <a:latin typeface="Times-Roman" charset="0"/>
              </a:rPr>
              <a:t> to recover plaintext</a:t>
            </a:r>
          </a:p>
          <a:p>
            <a:pPr>
              <a:lnSpc>
                <a:spcPct val="90000"/>
              </a:lnSpc>
            </a:pPr>
            <a:r>
              <a:rPr lang="en-US" altLang="en-US" sz="2800" dirty="0">
                <a:latin typeface="Times-Italic" charset="0"/>
              </a:rPr>
              <a:t>A </a:t>
            </a:r>
            <a:r>
              <a:rPr lang="en-US" altLang="en-US" sz="2800" i="1" dirty="0">
                <a:latin typeface="Times-Italic" charset="0"/>
              </a:rPr>
              <a:t>key</a:t>
            </a:r>
            <a:r>
              <a:rPr lang="en-US" altLang="en-US" sz="2800" i="1" dirty="0">
                <a:solidFill>
                  <a:srgbClr val="FF0000"/>
                </a:solidFill>
                <a:latin typeface="Times-Italic" charset="0"/>
              </a:rPr>
              <a:t>  </a:t>
            </a:r>
            <a:r>
              <a:rPr lang="en-US" altLang="en-US" sz="2800" dirty="0">
                <a:latin typeface="Times-Roman" charset="0"/>
              </a:rPr>
              <a:t>is used to configure a cryptosystem</a:t>
            </a:r>
          </a:p>
          <a:p>
            <a:pPr>
              <a:lnSpc>
                <a:spcPct val="90000"/>
              </a:lnSpc>
            </a:pPr>
            <a:r>
              <a:rPr lang="en-US" altLang="en-US" sz="2800" dirty="0">
                <a:latin typeface="Times-Italic" charset="0"/>
              </a:rPr>
              <a:t>A </a:t>
            </a:r>
            <a:r>
              <a:rPr lang="en-US" altLang="en-US" sz="2800" i="1" dirty="0">
                <a:latin typeface="Times-Italic" charset="0"/>
              </a:rPr>
              <a:t>symmetric key </a:t>
            </a:r>
            <a:r>
              <a:rPr lang="en-US" altLang="en-US" sz="2800" dirty="0">
                <a:latin typeface="Times-Roman" charset="0"/>
              </a:rPr>
              <a:t>cryptosystem uses the same key to encrypt as to decrypt</a:t>
            </a:r>
          </a:p>
          <a:p>
            <a:pPr>
              <a:lnSpc>
                <a:spcPct val="90000"/>
              </a:lnSpc>
            </a:pPr>
            <a:r>
              <a:rPr lang="en-US" altLang="en-US" sz="2800" dirty="0">
                <a:latin typeface="Times-Italic" charset="0"/>
              </a:rPr>
              <a:t>A </a:t>
            </a:r>
            <a:r>
              <a:rPr lang="en-US" altLang="en-US" sz="2800" i="1" dirty="0">
                <a:latin typeface="Times-Italic" charset="0"/>
              </a:rPr>
              <a:t>public key </a:t>
            </a:r>
            <a:r>
              <a:rPr lang="en-US" altLang="en-US" sz="2800" dirty="0">
                <a:latin typeface="Times-Roman" charset="0"/>
              </a:rPr>
              <a:t>cryptosystem uses a </a:t>
            </a:r>
            <a:r>
              <a:rPr lang="en-US" altLang="en-US" sz="2800" i="1" dirty="0">
                <a:latin typeface="Times-Roman" charset="0"/>
              </a:rPr>
              <a:t>public</a:t>
            </a:r>
            <a:r>
              <a:rPr lang="en-US" altLang="en-US" sz="2800" i="1" dirty="0">
                <a:solidFill>
                  <a:schemeClr val="accent2"/>
                </a:solidFill>
                <a:latin typeface="Times-Roman" charset="0"/>
              </a:rPr>
              <a:t> </a:t>
            </a:r>
            <a:r>
              <a:rPr lang="en-US" altLang="en-US" sz="2800" i="1" dirty="0">
                <a:latin typeface="Times-Roman" charset="0"/>
              </a:rPr>
              <a:t>key</a:t>
            </a:r>
            <a:r>
              <a:rPr lang="en-US" altLang="en-US" sz="2800" dirty="0">
                <a:latin typeface="Times-Roman" charset="0"/>
              </a:rPr>
              <a:t>  to encrypt and a </a:t>
            </a:r>
            <a:r>
              <a:rPr lang="en-US" altLang="en-US" sz="2800" i="1" dirty="0">
                <a:latin typeface="Times-Roman" charset="0"/>
              </a:rPr>
              <a:t>private key</a:t>
            </a:r>
            <a:r>
              <a:rPr lang="en-US" altLang="en-US" sz="2800" dirty="0">
                <a:latin typeface="Times-Roman" charset="0"/>
              </a:rPr>
              <a:t>  to decrypt.</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503280" y="111960"/>
              <a:ext cx="8658000" cy="6503760"/>
            </p14:xfrm>
          </p:contentPart>
        </mc:Choice>
        <mc:Fallback xmlns="">
          <p:pic>
            <p:nvPicPr>
              <p:cNvPr id="2" name="Ink 1"/>
              <p:cNvPicPr/>
              <p:nvPr/>
            </p:nvPicPr>
            <p:blipFill>
              <a:blip r:embed="rId3"/>
              <a:stretch>
                <a:fillRect/>
              </a:stretch>
            </p:blipFill>
            <p:spPr>
              <a:xfrm>
                <a:off x="494640" y="103320"/>
                <a:ext cx="8670960" cy="6522120"/>
              </a:xfrm>
              <a:prstGeom prst="rect">
                <a:avLst/>
              </a:prstGeom>
            </p:spPr>
          </p:pic>
        </mc:Fallback>
      </mc:AlternateContent>
    </p:spTree>
    <p:extLst>
      <p:ext uri="{BB962C8B-B14F-4D97-AF65-F5344CB8AC3E}">
        <p14:creationId xmlns:p14="http://schemas.microsoft.com/office/powerpoint/2010/main" val="20322805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5426" name="Rectangle 2"/>
          <p:cNvSpPr>
            <a:spLocks noGrp="1" noChangeArrowheads="1"/>
          </p:cNvSpPr>
          <p:nvPr>
            <p:ph type="title"/>
          </p:nvPr>
        </p:nvSpPr>
        <p:spPr>
          <a:xfrm>
            <a:off x="901700" y="639763"/>
            <a:ext cx="7340600" cy="990600"/>
          </a:xfrm>
        </p:spPr>
        <p:txBody>
          <a:bodyPr/>
          <a:lstStyle/>
          <a:p>
            <a:r>
              <a:rPr lang="en-US" altLang="en-US" dirty="0" err="1">
                <a:solidFill>
                  <a:schemeClr val="accent1">
                    <a:lumMod val="75000"/>
                  </a:schemeClr>
                </a:solidFill>
              </a:rPr>
              <a:t>Kerckhoffs</a:t>
            </a:r>
            <a:r>
              <a:rPr lang="en-US" altLang="en-US" dirty="0">
                <a:solidFill>
                  <a:schemeClr val="accent1">
                    <a:lumMod val="75000"/>
                  </a:schemeClr>
                </a:solidFill>
              </a:rPr>
              <a:t> Principle</a:t>
            </a:r>
          </a:p>
        </p:txBody>
      </p:sp>
      <p:sp>
        <p:nvSpPr>
          <p:cNvPr id="1255427" name="Rectangle 3"/>
          <p:cNvSpPr>
            <a:spLocks noGrp="1" noChangeArrowheads="1"/>
          </p:cNvSpPr>
          <p:nvPr>
            <p:ph type="body" idx="1"/>
          </p:nvPr>
        </p:nvSpPr>
        <p:spPr>
          <a:xfrm>
            <a:off x="685800" y="1447800"/>
            <a:ext cx="7848600" cy="4724400"/>
          </a:xfrm>
        </p:spPr>
        <p:txBody>
          <a:bodyPr/>
          <a:lstStyle/>
          <a:p>
            <a:pPr>
              <a:lnSpc>
                <a:spcPct val="90000"/>
              </a:lnSpc>
            </a:pPr>
            <a:r>
              <a:rPr lang="en-US" altLang="en-US" sz="2800" dirty="0"/>
              <a:t>Basis assumption</a:t>
            </a:r>
          </a:p>
          <a:p>
            <a:pPr lvl="1">
              <a:lnSpc>
                <a:spcPct val="90000"/>
              </a:lnSpc>
            </a:pPr>
            <a:r>
              <a:rPr lang="en-US" altLang="en-US" sz="2400" dirty="0"/>
              <a:t>The system is completely known to the attacker</a:t>
            </a:r>
          </a:p>
          <a:p>
            <a:pPr lvl="1">
              <a:lnSpc>
                <a:spcPct val="90000"/>
              </a:lnSpc>
            </a:pPr>
            <a:r>
              <a:rPr lang="en-US" altLang="en-US" sz="2400" dirty="0"/>
              <a:t>Only the key is secret</a:t>
            </a:r>
          </a:p>
          <a:p>
            <a:pPr>
              <a:lnSpc>
                <a:spcPct val="90000"/>
              </a:lnSpc>
            </a:pPr>
            <a:r>
              <a:rPr lang="en-US" altLang="en-US" sz="2800" dirty="0"/>
              <a:t>Also known as </a:t>
            </a:r>
            <a:r>
              <a:rPr lang="en-US" altLang="en-US" sz="2800" dirty="0" err="1"/>
              <a:t>Kerckhoffs</a:t>
            </a:r>
            <a:r>
              <a:rPr lang="en-US" altLang="en-US" sz="2800" dirty="0"/>
              <a:t> Principle</a:t>
            </a:r>
          </a:p>
          <a:p>
            <a:pPr lvl="1">
              <a:lnSpc>
                <a:spcPct val="90000"/>
              </a:lnSpc>
            </a:pPr>
            <a:r>
              <a:rPr lang="en-US" altLang="en-US" sz="2400" dirty="0"/>
              <a:t>Crypto algorithms are not secret</a:t>
            </a:r>
          </a:p>
          <a:p>
            <a:pPr>
              <a:lnSpc>
                <a:spcPct val="90000"/>
              </a:lnSpc>
            </a:pPr>
            <a:r>
              <a:rPr lang="en-US" altLang="en-US" sz="2800" dirty="0"/>
              <a:t>Why do we make this assumption?</a:t>
            </a:r>
          </a:p>
          <a:p>
            <a:pPr lvl="1">
              <a:lnSpc>
                <a:spcPct val="90000"/>
              </a:lnSpc>
            </a:pPr>
            <a:r>
              <a:rPr lang="en-US" altLang="en-US" sz="2400" dirty="0"/>
              <a:t>Experience has shown that secret algorithms are weak when exposed</a:t>
            </a:r>
          </a:p>
          <a:p>
            <a:pPr lvl="1">
              <a:lnSpc>
                <a:spcPct val="90000"/>
              </a:lnSpc>
            </a:pPr>
            <a:r>
              <a:rPr lang="en-US" altLang="en-US" sz="2400" dirty="0"/>
              <a:t>Secret algorithms never remain secret</a:t>
            </a:r>
          </a:p>
          <a:p>
            <a:pPr lvl="1">
              <a:lnSpc>
                <a:spcPct val="90000"/>
              </a:lnSpc>
            </a:pPr>
            <a:r>
              <a:rPr lang="en-US" altLang="en-US" sz="2400" dirty="0"/>
              <a:t>Better to find weaknesses beforehand</a:t>
            </a:r>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772920" y="1392120"/>
              <a:ext cx="8165160" cy="5384160"/>
            </p14:xfrm>
          </p:contentPart>
        </mc:Choice>
        <mc:Fallback xmlns="">
          <p:pic>
            <p:nvPicPr>
              <p:cNvPr id="2" name="Ink 1"/>
              <p:cNvPicPr/>
              <p:nvPr/>
            </p:nvPicPr>
            <p:blipFill>
              <a:blip r:embed="rId3"/>
              <a:stretch>
                <a:fillRect/>
              </a:stretch>
            </p:blipFill>
            <p:spPr>
              <a:xfrm>
                <a:off x="764640" y="1385280"/>
                <a:ext cx="8183160" cy="5401800"/>
              </a:xfrm>
              <a:prstGeom prst="rect">
                <a:avLst/>
              </a:prstGeom>
            </p:spPr>
          </p:pic>
        </mc:Fallback>
      </mc:AlternateContent>
    </p:spTree>
    <p:extLst>
      <p:ext uri="{BB962C8B-B14F-4D97-AF65-F5344CB8AC3E}">
        <p14:creationId xmlns:p14="http://schemas.microsoft.com/office/powerpoint/2010/main" val="811411754"/>
      </p:ext>
    </p:extLst>
  </p:cSld>
  <p:clrMapOvr>
    <a:masterClrMapping/>
  </p:clrMapOvr>
  <p:timing>
    <p:tnLst>
      <p:par>
        <p:cTn id="1" dur="indefinite" restart="never" nodeType="tmRoot"/>
      </p:par>
    </p:tnLst>
  </p:timing>
</p:sld>
</file>

<file path=ppt/theme/theme1.xml><?xml version="1.0" encoding="utf-8"?>
<a:theme xmlns:a="http://schemas.openxmlformats.org/drawingml/2006/main" name="cups-cylab-isr-epp2">
  <a:themeElements>
    <a:clrScheme name="Custom 50">
      <a:dk1>
        <a:sysClr val="windowText" lastClr="000000"/>
      </a:dk1>
      <a:lt1>
        <a:sysClr val="window" lastClr="FFFFFF"/>
      </a:lt1>
      <a:dk2>
        <a:srgbClr val="212121"/>
      </a:dk2>
      <a:lt2>
        <a:srgbClr val="CDD4D7"/>
      </a:lt2>
      <a:accent1>
        <a:srgbClr val="1D86CD"/>
      </a:accent1>
      <a:accent2>
        <a:srgbClr val="732E9A"/>
      </a:accent2>
      <a:accent3>
        <a:srgbClr val="B50B1B"/>
      </a:accent3>
      <a:accent4>
        <a:srgbClr val="E8950E"/>
      </a:accent4>
      <a:accent5>
        <a:srgbClr val="55992B"/>
      </a:accent5>
      <a:accent6>
        <a:srgbClr val="2C9C89"/>
      </a:accent6>
      <a:hlink>
        <a:srgbClr val="FF0000"/>
      </a:hlink>
      <a:folHlink>
        <a:srgbClr val="FF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09B93165D420748A94852C5ABD932FF" ma:contentTypeVersion="3" ma:contentTypeDescription="Create a new document." ma:contentTypeScope="" ma:versionID="f1c1206f9537333ac6a5d6b1b36c2417">
  <xsd:schema xmlns:xsd="http://www.w3.org/2001/XMLSchema" xmlns:xs="http://www.w3.org/2001/XMLSchema" xmlns:p="http://schemas.microsoft.com/office/2006/metadata/properties" xmlns:ns2="592d9fb0-1a1d-4a9a-9e0b-69a672cb261c" targetNamespace="http://schemas.microsoft.com/office/2006/metadata/properties" ma:root="true" ma:fieldsID="7bd1a80e400a0b2e6198fb7bf677341c" ns2:_="">
    <xsd:import namespace="592d9fb0-1a1d-4a9a-9e0b-69a672cb261c"/>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92d9fb0-1a1d-4a9a-9e0b-69a672cb261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CB3D56D-3535-4203-B82E-45FE41CC4316}"/>
</file>

<file path=customXml/itemProps2.xml><?xml version="1.0" encoding="utf-8"?>
<ds:datastoreItem xmlns:ds="http://schemas.openxmlformats.org/officeDocument/2006/customXml" ds:itemID="{997CD4CB-8FD9-467F-9F61-675D2D5F5226}"/>
</file>

<file path=customXml/itemProps3.xml><?xml version="1.0" encoding="utf-8"?>
<ds:datastoreItem xmlns:ds="http://schemas.openxmlformats.org/officeDocument/2006/customXml" ds:itemID="{BE2D4ECE-2334-4056-AD38-EDE2DC778EBD}"/>
</file>

<file path=docProps/app.xml><?xml version="1.0" encoding="utf-8"?>
<Properties xmlns="http://schemas.openxmlformats.org/officeDocument/2006/extended-properties" xmlns:vt="http://schemas.openxmlformats.org/officeDocument/2006/docPropsVTypes">
  <Template/>
  <TotalTime>13097</TotalTime>
  <Words>1291</Words>
  <Application>Microsoft Office PowerPoint</Application>
  <PresentationFormat>On-screen Show (4:3)</PresentationFormat>
  <Paragraphs>306</Paragraphs>
  <Slides>33</Slides>
  <Notes>2</Notes>
  <HiddenSlides>0</HiddenSlides>
  <MMClips>0</MMClips>
  <ScaleCrop>false</ScaleCrop>
  <HeadingPairs>
    <vt:vector size="4" baseType="variant">
      <vt:variant>
        <vt:lpstr>Theme</vt:lpstr>
      </vt:variant>
      <vt:variant>
        <vt:i4>1</vt:i4>
      </vt:variant>
      <vt:variant>
        <vt:lpstr>Slide Titles</vt:lpstr>
      </vt:variant>
      <vt:variant>
        <vt:i4>33</vt:i4>
      </vt:variant>
    </vt:vector>
  </HeadingPairs>
  <TitlesOfParts>
    <vt:vector size="34" baseType="lpstr">
      <vt:lpstr>cups-cylab-isr-epp2</vt:lpstr>
      <vt:lpstr>Essentials of Cryptography</vt:lpstr>
      <vt:lpstr>The Three Goals</vt:lpstr>
      <vt:lpstr>Goals of Cryptography</vt:lpstr>
      <vt:lpstr>Techniques: Cryptographic Algorithms</vt:lpstr>
      <vt:lpstr>Confidentiality</vt:lpstr>
      <vt:lpstr>Integrity</vt:lpstr>
      <vt:lpstr>Availability</vt:lpstr>
      <vt:lpstr>Definitions</vt:lpstr>
      <vt:lpstr>Kerckhoffs Principle</vt:lpstr>
      <vt:lpstr>Cryptographic Communication</vt:lpstr>
      <vt:lpstr>Shift cipher</vt:lpstr>
      <vt:lpstr>Simple Substitution</vt:lpstr>
      <vt:lpstr>Properties required of the encryption</vt:lpstr>
      <vt:lpstr>Cryptanalysis: Try all possibilities</vt:lpstr>
      <vt:lpstr>Substitution Cipher</vt:lpstr>
      <vt:lpstr>The Affine Cipher</vt:lpstr>
      <vt:lpstr>PowerPoint Presentation</vt:lpstr>
      <vt:lpstr>PowerPoint Presentation</vt:lpstr>
      <vt:lpstr>PowerPoint Presentation</vt:lpstr>
      <vt:lpstr>PowerPoint Presentation</vt:lpstr>
      <vt:lpstr>PowerPoint Presentation</vt:lpstr>
      <vt:lpstr>Multiplicative Inverse of an Element</vt:lpstr>
      <vt:lpstr>Inverse of Affine Cipher</vt:lpstr>
      <vt:lpstr>Key Size of Affine Cipher</vt:lpstr>
      <vt:lpstr>Computing Φ </vt:lpstr>
      <vt:lpstr>PowerPoint Presentation</vt:lpstr>
      <vt:lpstr>PowerPoint Presentation</vt:lpstr>
      <vt:lpstr>Computing Φ (contd.)</vt:lpstr>
      <vt:lpstr>Computing Φ (contd.)</vt:lpstr>
      <vt:lpstr>Computing Φ (contd.)</vt:lpstr>
      <vt:lpstr>Monoalphabetic Ciphers</vt:lpstr>
      <vt:lpstr>Types of Attacks</vt:lpstr>
      <vt:lpstr>Implementation Attacks: Side channel attacks</vt:lpstr>
    </vt:vector>
  </TitlesOfParts>
  <Company>Carnegie Mellon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Designing Secure Systems that People Can Use</dc:title>
  <dc:creator>Lorrie Cranor</dc:creator>
  <cp:lastModifiedBy>Prof.D Mukhopadhyay</cp:lastModifiedBy>
  <cp:revision>516</cp:revision>
  <cp:lastPrinted>2019-07-16T22:24:26Z</cp:lastPrinted>
  <dcterms:created xsi:type="dcterms:W3CDTF">2012-02-25T13:46:56Z</dcterms:created>
  <dcterms:modified xsi:type="dcterms:W3CDTF">2020-09-04T06:50:47Z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0x010100E09B93165D420748A94852C5ABD932FF</vt:lpwstr>
  </property>
</Properties>
</file>

<file path=docProps/thumbnail.jpeg>
</file>